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ac7b2a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ac7b2a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eac7b2a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eac7b2a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ac7b2a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ac7b2a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ac7b2a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eac7b2a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3047fb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03047fb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3047fb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3047fb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03047fb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03047fb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163f6bd3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163f6bd3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63f6bd3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63f6bd3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63f6bd3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63f6bd3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63f6bd34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63f6bd34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63f6bd3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163f6bd3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63f6bd3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63f6bd3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ac7b2a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eac7b2a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ac7b2a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eac7b2a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eac7b2a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eac7b2a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osabiertos.gob.pe/dataset/pruebas-moleculares-para-covid-19-2021-instituto-nacional-de-salud/resource/a49b2d77-6c3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</a:t>
            </a:r>
            <a:r>
              <a:rPr lang="es"/>
              <a:t>Matemática</a:t>
            </a:r>
            <a:r>
              <a:rPr lang="es"/>
              <a:t> aplicada desarrollo y soporte de sistemas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4"/>
            <a:ext cx="4242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Aranda Rejas Jean Pierre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Cruz Gonzales Andre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Obregon Gutierrez Adso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Paredes Velazco Nataly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01 APLICADO EN PYTHON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650" y="30335"/>
            <a:ext cx="2343275" cy="50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01 APLICADO EN PYTHON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575" y="805375"/>
            <a:ext cx="5129825" cy="42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01 APLICADO EN PYTHON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825" y="95175"/>
            <a:ext cx="2293435" cy="50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01 APLICADO EN PYTHON - codigo</a:t>
            </a:r>
            <a:endParaRPr/>
          </a:p>
        </p:txBody>
      </p:sp>
      <p:sp>
        <p:nvSpPr>
          <p:cNvPr id="148" name="Google Shape;148;p25"/>
          <p:cNvSpPr txBox="1"/>
          <p:nvPr>
            <p:ph idx="4294967295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20280" l="0" r="0" t="0"/>
          <a:stretch/>
        </p:blipFill>
        <p:spPr>
          <a:xfrm>
            <a:off x="64838" y="1237700"/>
            <a:ext cx="9014370" cy="39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02 APLICADO EN PYTHON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de casos positivos y negativos</a:t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236" y="715625"/>
            <a:ext cx="4195575" cy="3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02 APLICADO EN PYTHON</a:t>
            </a:r>
            <a:endParaRPr/>
          </a:p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/>
          </a:p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00" y="1677975"/>
            <a:ext cx="4076000" cy="12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02 APLICADO EN PYTHON - codigo</a:t>
            </a:r>
            <a:endParaRPr/>
          </a:p>
        </p:txBody>
      </p:sp>
      <p:sp>
        <p:nvSpPr>
          <p:cNvPr id="171" name="Google Shape;171;p28"/>
          <p:cNvSpPr txBox="1"/>
          <p:nvPr>
            <p:ph idx="4294967295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20489" l="0" r="0" t="0"/>
          <a:stretch/>
        </p:blipFill>
        <p:spPr>
          <a:xfrm>
            <a:off x="239625" y="1626200"/>
            <a:ext cx="8776625" cy="33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EVIDENCIAS: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s" sz="1700"/>
              <a:t>https://github.com/Andre-CruzGonzales/proyecto_matematica_aplicada_des_sop_sis.git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DRIVE: </a:t>
            </a:r>
            <a:r>
              <a:rPr lang="es" sz="2000"/>
              <a:t>https://drive.google.com/drive/folders/1DQNIwWCG-Bc_2aYm24AayD5xiFg6KRoT?usp=sharing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escogida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8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B3B3B"/>
                </a:solidFill>
                <a:highlight>
                  <a:srgbClr val="FFFFFF"/>
                </a:highlight>
              </a:rPr>
              <a:t>Pruebas moleculares para COVID-19 - [Instituto Nacional de Salud] - Abril 2021, URL: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https://www.datosabiertos.gob.pe/dataset/pruebas-moleculares-para-covid-19-2021-instituto-nacional-de-salud/resource/a49b2d77-6c37</a:t>
            </a:r>
            <a:endParaRPr sz="27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fuente de datos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rango de edad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género del paciente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institución de la toma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departamento, provincia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de salud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17750" y="2415850"/>
            <a:ext cx="7960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600"/>
              <a:t>BOCETOS DESCRIPTIVOS</a:t>
            </a:r>
            <a:endParaRPr sz="7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 (2 </a:t>
            </a: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gráficas</a:t>
            </a: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diferentes)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00" y="2105023"/>
            <a:ext cx="3473345" cy="28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864900" y="263163"/>
            <a:ext cx="2836450" cy="23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según casos positivos y negativos de la muestra tomada por hisopado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0" y="1038750"/>
            <a:ext cx="39882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96100" y="2133825"/>
            <a:ext cx="8551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600"/>
              <a:t>RESULTADOS</a:t>
            </a:r>
            <a:endParaRPr sz="7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CSV</a:t>
            </a:r>
            <a:endParaRPr sz="3900"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798"/>
            <a:ext cx="9144001" cy="392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NRO 01 APLICADO EN PYTHON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101" y="962425"/>
            <a:ext cx="4926950" cy="40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