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63f6bd34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63f6bd3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63f6bd3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63f6bd3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163f6bd3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163f6bd3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63f6bd3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163f6bd3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63f6bd3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63f6bd3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63f6bd3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63f6bd3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63f6bd3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163f6bd3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63f6bd34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63f6bd34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63f6bd3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163f6bd3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63f6bd3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63f6bd3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63f6bd3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163f6bd3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63f6bd3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63f6bd3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atosabiertos.gob.pe/dataset/pruebas-moleculares-para-covid-19-2021-instituto-nacional-de-salud/resource/a49b2d77-6c3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de </a:t>
            </a:r>
            <a:r>
              <a:rPr lang="es"/>
              <a:t>Matemática</a:t>
            </a:r>
            <a:r>
              <a:rPr lang="es"/>
              <a:t> aplicada desarrollo y soporte de sistemas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4"/>
            <a:ext cx="4242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Aranda Rejas Jean Pierre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Cruz Gonzales Andre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Obregon Gutierrez Adso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Ocampo Huayta Cesar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Paredes Velazco Nataly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96100" y="2133825"/>
            <a:ext cx="8551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600"/>
              <a:t>BOCETOS DE </a:t>
            </a:r>
            <a:r>
              <a:rPr lang="es" sz="7600"/>
              <a:t>INVESTIGACIÓN</a:t>
            </a:r>
            <a:endParaRPr sz="7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PREDICCIÓN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8048" r="-3404" t="0"/>
          <a:stretch/>
        </p:blipFill>
        <p:spPr>
          <a:xfrm>
            <a:off x="3921400" y="124900"/>
            <a:ext cx="26338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125" y="1349675"/>
            <a:ext cx="2809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1950" y="3138988"/>
            <a:ext cx="32766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DEFINIDAS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25" y="1107525"/>
            <a:ext cx="4588864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EVIDENCIAS: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s" sz="1700"/>
              <a:t>https://github.com/Andre-CruzGonzales/proyecto_matematica_aplicada_des_sop_sis.git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DRIVE: </a:t>
            </a:r>
            <a:r>
              <a:rPr lang="es" sz="2000"/>
              <a:t>https://drive.google.com/drive/folders/1DQNIwWCG-Bc_2aYm24AayD5xiFg6KRoT?usp=sharing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escogida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8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B3B3B"/>
                </a:solidFill>
                <a:highlight>
                  <a:srgbClr val="FFFFFF"/>
                </a:highlight>
              </a:rPr>
              <a:t>Pruebas moleculares para COVID-19 - [Instituto Nacional de Salud] - Abril 2021, URL: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https://www.datosabiertos.gob.pe/dataset/pruebas-moleculares-para-covid-19-2021-instituto-nacional-de-salud/resource/a49b2d77-6c37</a:t>
            </a:r>
            <a:endParaRPr sz="27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fuente de datos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rango de edad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género del paciente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institución de la toma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departamento, provincia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de salud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 de reunión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00" y="1266425"/>
            <a:ext cx="6522075" cy="34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17750" y="2415850"/>
            <a:ext cx="7960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600"/>
              <a:t>BOCETOS DESCRIPTIVOS</a:t>
            </a:r>
            <a:endParaRPr sz="7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según casos positivos y negativos de la muestra tomada por hisopado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50" y="1038750"/>
            <a:ext cx="3988200" cy="3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00" y="1159600"/>
            <a:ext cx="3944575" cy="3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de casos positivos y negativos según instituciones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375" y="1038750"/>
            <a:ext cx="4435775" cy="2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líneas por aumento de casos positivos según pruebas moleculares tomadas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50" y="2256025"/>
            <a:ext cx="5275050" cy="2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