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0518-C9AB-41B4-B13A-2C22E60C5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92F25-A0B3-4A3F-9F9C-9B1A50BA7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75EB6-812A-436E-9CEF-115B92DD1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1E48E-3F15-46E8-889D-6C88613B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FAAE-B1CD-44C5-A7A4-1DD2072F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95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3D3C-4D6B-4ED8-9907-669E30082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51AF0-0C8E-4FA3-9C04-B8E73A789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C854D-BD7D-4DF3-AB37-989EDA47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1313C-94A9-4885-99A7-5D2FA15C7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F464F-C664-498B-97FF-35ADCB3D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43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7E303-9AFC-4A1B-8938-7EF2EA365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4C5B8-6C7E-4111-94CD-5514D3E6F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20893-915F-4A21-A998-2445C11F2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EB84C-8E8F-47DC-BECB-8C6D2963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ECDC6-7854-4AD5-89E9-88370C989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9291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1850-4622-4FC0-A8F1-19FF5A4B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CE24F-E400-4AE8-8FDD-54968EF66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2727-33B8-44B7-BC93-DBA53686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583F4-ECD9-47A2-9ECC-30CBB4ED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9E7ED-DA30-4803-8D3A-DBCAA48B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734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F8ED-F757-4AFB-B8D6-BCA41919A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90100-272B-4D5E-B1DE-F2AB327C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67EDD-3D67-4167-9F72-37B74CEE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F98D2-50C2-4528-AB8C-BF43D283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97C9-6C39-486F-BFD0-543763C50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59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A794-58A9-4304-B495-CA5D1DB4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09DFA-022C-4100-8DB3-288075BEA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3DF32-A300-4076-94CA-4C068A9FB3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459C2-9A4E-4807-89B6-5127BFE19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98213-B509-4B95-A76F-C89B0560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F5833-68A6-44F7-894F-56B86BF8F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3811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5F570-8D63-4527-A7A7-298C00E44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84559-A1EC-46F5-93E4-AE8A9A8F9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B73C7-B25C-437A-A1FE-BD59478C9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FD68F-5CA3-467E-B1FF-2C454E4CBB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35C04-380E-4F79-BCB4-EC4ECAAE85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337AA-4983-4CC2-8DF3-70F3A30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3BCA72-2326-47F2-88A3-D8626290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C952D-E3B2-4662-BC2E-01503725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3987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8726-45AE-40B7-9B7D-2BD0D0EBE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99D40-2C4E-4115-BE8E-B3120E0C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9FBA2-9EF6-44ED-A1AC-4DC2E4B75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E3F4D-38E9-4B19-BD54-C5B4363F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134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72ECB-7497-4647-99B1-D4152D88E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713AB-0F7A-4125-89FC-B05F060B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BF970-07B3-436D-9D68-5516A6BB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590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95B-9033-44F5-ABCA-96B7DF56F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E0CC3-34F2-43E8-ADBA-F44D494BD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38587-9547-4D69-8B3A-4453B7E91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C3289-6018-4DB1-9667-0EE56C0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C0535-AC1A-4B88-92CC-46531F56F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103B-9AEB-4994-9866-558D5DC8C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189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94C3-9525-4D42-9FA2-CECAD691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4380B-B972-4AB9-B7D5-B8130D701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9823-1EA8-4AB1-9482-7A7E58EBF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D6CB4-CE11-4EB3-892B-03E0EB17C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1EB3E5-AEE3-4F56-A100-CA346023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6D7AA-8A65-4543-80C7-AEFB27C9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1FCD94-CF5F-49B7-898E-B053C41C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B822-1552-486D-A252-2BECD72F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94F26-00A6-4EAF-B993-07A2C25C9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BF462-4CD1-4692-B47E-9A5F4F6F4C54}" type="datetimeFigureOut">
              <a:rPr lang="pt-BR" smtClean="0"/>
              <a:t>10/02/2025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CBEAF-A89F-4D60-8F92-546EFFBB9B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7C71A-8026-4207-BE12-D33636027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03BD6-7F05-4473-B35E-40BC656EB8F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069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C979-6C19-4D09-BB6A-931C63CDC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Deviation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2942182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8221-9CC9-4E90-8973-C32D11BC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4442"/>
          </a:xfrm>
        </p:spPr>
        <p:txBody>
          <a:bodyPr>
            <a:normAutofit fontScale="90000"/>
          </a:bodyPr>
          <a:lstStyle/>
          <a:p>
            <a:r>
              <a:rPr lang="pt-BR" dirty="0"/>
              <a:t>I. Building </a:t>
            </a:r>
            <a:r>
              <a:rPr lang="pt-BR" dirty="0" err="1"/>
              <a:t>the</a:t>
            </a:r>
            <a:r>
              <a:rPr lang="pt-BR" dirty="0"/>
              <a:t> dataset - </a:t>
            </a:r>
            <a:r>
              <a:rPr lang="pt-BR" dirty="0" err="1"/>
              <a:t>get_trq_stats</a:t>
            </a:r>
            <a:r>
              <a:rPr lang="pt-BR" dirty="0"/>
              <a:t>()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BE379-A4DA-48DA-AACA-760FF374F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1846"/>
            <a:ext cx="10515600" cy="56877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dirty="0" err="1"/>
              <a:t>Gets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mean</a:t>
            </a:r>
            <a:r>
              <a:rPr lang="pt-BR" dirty="0"/>
              <a:t>, standard </a:t>
            </a:r>
            <a:r>
              <a:rPr lang="pt-BR" dirty="0" err="1"/>
              <a:t>deviation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quantiles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operation</a:t>
            </a:r>
            <a:endParaRPr lang="pt-BR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Skip</a:t>
            </a:r>
            <a:r>
              <a:rPr lang="pt-BR" dirty="0"/>
              <a:t> HV141 </a:t>
            </a:r>
            <a:r>
              <a:rPr lang="pt-BR" dirty="0" err="1"/>
              <a:t>and</a:t>
            </a:r>
            <a:r>
              <a:rPr lang="pt-BR" dirty="0"/>
              <a:t> HV157 </a:t>
            </a:r>
            <a:r>
              <a:rPr lang="pt-BR" dirty="0" err="1"/>
              <a:t>because</a:t>
            </a:r>
            <a:r>
              <a:rPr lang="pt-BR" dirty="0"/>
              <a:t> </a:t>
            </a:r>
            <a:r>
              <a:rPr lang="pt-BR" dirty="0" err="1"/>
              <a:t>apparently</a:t>
            </a:r>
            <a:r>
              <a:rPr lang="pt-BR" dirty="0"/>
              <a:t> </a:t>
            </a:r>
            <a:r>
              <a:rPr lang="pt-BR" dirty="0" err="1"/>
              <a:t>they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</a:t>
            </a:r>
            <a:r>
              <a:rPr lang="pt-BR" dirty="0" err="1"/>
              <a:t>twice</a:t>
            </a:r>
            <a:r>
              <a:rPr lang="pt-BR" dirty="0"/>
              <a:t> –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sure</a:t>
            </a:r>
            <a:r>
              <a:rPr lang="pt-BR" dirty="0"/>
              <a:t>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take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Skip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HV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Störung</a:t>
            </a:r>
            <a:r>
              <a:rPr lang="pt-BR" dirty="0"/>
              <a:t>==1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Preprocessing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i="1" dirty="0" err="1"/>
              <a:t>utils.read_timeseries_data</a:t>
            </a:r>
            <a:r>
              <a:rPr lang="pt-BR" i="1" dirty="0"/>
              <a:t>()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/>
              <a:t>Use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friction</a:t>
            </a:r>
            <a:r>
              <a:rPr lang="pt-BR" dirty="0"/>
              <a:t> model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correct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torque </a:t>
            </a:r>
            <a:r>
              <a:rPr lang="pt-BR" dirty="0" err="1"/>
              <a:t>values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Bezeichnung</a:t>
            </a:r>
            <a:r>
              <a:rPr lang="pt-BR" dirty="0"/>
              <a:t> in [‘</a:t>
            </a:r>
            <a:r>
              <a:rPr lang="pt-BR" dirty="0" err="1"/>
              <a:t>Aussenkontur</a:t>
            </a:r>
            <a:r>
              <a:rPr lang="pt-BR" dirty="0"/>
              <a:t>’, ‘</a:t>
            </a:r>
            <a:r>
              <a:rPr lang="pt-BR" dirty="0" err="1"/>
              <a:t>Steg</a:t>
            </a:r>
            <a:r>
              <a:rPr lang="pt-BR" dirty="0"/>
              <a:t>’, etc.]: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operation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period</a:t>
            </a:r>
            <a:r>
              <a:rPr lang="pt-BR" dirty="0"/>
              <a:t> in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spindle</a:t>
            </a:r>
            <a:r>
              <a:rPr lang="pt-BR" dirty="0"/>
              <a:t> </a:t>
            </a:r>
            <a:r>
              <a:rPr lang="pt-BR" dirty="0" err="1"/>
              <a:t>speed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constant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greater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zero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i="1" dirty="0" err="1"/>
              <a:t>utils.get_operation_interval</a:t>
            </a:r>
            <a:r>
              <a:rPr lang="pt-BR" i="1" dirty="0"/>
              <a:t>()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Filter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data for </a:t>
            </a:r>
            <a:r>
              <a:rPr lang="pt-BR" dirty="0" err="1"/>
              <a:t>removed_volume</a:t>
            </a:r>
            <a:r>
              <a:rPr lang="pt-BR" dirty="0"/>
              <a:t> &gt; 0</a:t>
            </a:r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common tool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relevant</a:t>
            </a:r>
            <a:r>
              <a:rPr lang="pt-BR" dirty="0"/>
              <a:t> </a:t>
            </a:r>
            <a:r>
              <a:rPr lang="pt-BR" dirty="0" err="1"/>
              <a:t>operation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filter</a:t>
            </a:r>
            <a:r>
              <a:rPr lang="pt-BR" dirty="0"/>
              <a:t> for </a:t>
            </a:r>
            <a:r>
              <a:rPr lang="pt-BR" dirty="0" err="1"/>
              <a:t>that</a:t>
            </a:r>
            <a:endParaRPr lang="pt-BR" dirty="0"/>
          </a:p>
          <a:p>
            <a:pPr marL="1428750" lvl="2" indent="-514350">
              <a:buFont typeface="+mj-lt"/>
              <a:buAutoNum type="arabicPeriod"/>
            </a:pP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necessary</a:t>
            </a:r>
            <a:r>
              <a:rPr lang="pt-BR" dirty="0"/>
              <a:t> </a:t>
            </a:r>
            <a:r>
              <a:rPr lang="pt-BR" dirty="0" err="1"/>
              <a:t>because</a:t>
            </a:r>
            <a:r>
              <a:rPr lang="pt-BR" dirty="0"/>
              <a:t> </a:t>
            </a:r>
            <a:r>
              <a:rPr lang="pt-BR" dirty="0" err="1"/>
              <a:t>sometimes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operation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dataset </a:t>
            </a:r>
            <a:r>
              <a:rPr lang="pt-BR" dirty="0" err="1"/>
              <a:t>changes</a:t>
            </a:r>
            <a:r>
              <a:rPr lang="pt-BR" dirty="0"/>
              <a:t> </a:t>
            </a:r>
            <a:r>
              <a:rPr lang="pt-BR" dirty="0" err="1"/>
              <a:t>before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tool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changed</a:t>
            </a:r>
            <a:r>
              <a:rPr lang="pt-BR" dirty="0"/>
              <a:t>, </a:t>
            </a:r>
            <a:r>
              <a:rPr lang="pt-BR" dirty="0" err="1"/>
              <a:t>so</a:t>
            </a:r>
            <a:r>
              <a:rPr lang="pt-BR" dirty="0"/>
              <a:t>,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first</a:t>
            </a:r>
            <a:r>
              <a:rPr lang="pt-BR" dirty="0"/>
              <a:t> </a:t>
            </a:r>
            <a:r>
              <a:rPr lang="pt-BR" dirty="0" err="1"/>
              <a:t>moments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operation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might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wrong</a:t>
            </a:r>
            <a:r>
              <a:rPr lang="pt-BR" dirty="0"/>
              <a:t> tool</a:t>
            </a:r>
          </a:p>
          <a:p>
            <a:pPr marL="1428750" lvl="2" indent="-514350">
              <a:buFont typeface="+mj-lt"/>
              <a:buAutoNum type="arabicPeriod"/>
            </a:pPr>
            <a:r>
              <a:rPr lang="pt-BR" dirty="0" err="1"/>
              <a:t>However</a:t>
            </a:r>
            <a:r>
              <a:rPr lang="pt-BR" dirty="0"/>
              <a:t>, as </a:t>
            </a:r>
            <a:r>
              <a:rPr lang="pt-BR" dirty="0" err="1"/>
              <a:t>we</a:t>
            </a:r>
            <a:r>
              <a:rPr lang="pt-BR" dirty="0"/>
              <a:t> </a:t>
            </a:r>
            <a:r>
              <a:rPr lang="pt-BR" dirty="0" err="1"/>
              <a:t>have</a:t>
            </a:r>
            <a:r>
              <a:rPr lang="pt-BR" dirty="0"/>
              <a:t> </a:t>
            </a:r>
            <a:r>
              <a:rPr lang="pt-BR" dirty="0" err="1"/>
              <a:t>already</a:t>
            </a:r>
            <a:r>
              <a:rPr lang="pt-BR" dirty="0"/>
              <a:t> </a:t>
            </a:r>
            <a:r>
              <a:rPr lang="pt-BR" dirty="0" err="1"/>
              <a:t>filtered</a:t>
            </a:r>
            <a:r>
              <a:rPr lang="pt-BR" dirty="0"/>
              <a:t> for </a:t>
            </a:r>
            <a:r>
              <a:rPr lang="pt-BR" dirty="0" err="1"/>
              <a:t>constant</a:t>
            </a:r>
            <a:r>
              <a:rPr lang="pt-BR" dirty="0"/>
              <a:t> 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maximum</a:t>
            </a:r>
            <a:r>
              <a:rPr lang="pt-BR" dirty="0"/>
              <a:t> </a:t>
            </a:r>
            <a:r>
              <a:rPr lang="pt-BR" dirty="0" err="1"/>
              <a:t>spindle</a:t>
            </a:r>
            <a:r>
              <a:rPr lang="pt-BR" dirty="0"/>
              <a:t> </a:t>
            </a:r>
            <a:r>
              <a:rPr lang="pt-BR" dirty="0" err="1"/>
              <a:t>speed</a:t>
            </a:r>
            <a:r>
              <a:rPr lang="pt-BR" dirty="0"/>
              <a:t>, </a:t>
            </a:r>
            <a:r>
              <a:rPr lang="pt-BR" dirty="0" err="1"/>
              <a:t>the</a:t>
            </a:r>
            <a:r>
              <a:rPr lang="pt-BR" dirty="0"/>
              <a:t> tool </a:t>
            </a:r>
            <a:r>
              <a:rPr lang="pt-BR" dirty="0" err="1"/>
              <a:t>should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correct</a:t>
            </a:r>
            <a:r>
              <a:rPr lang="pt-BR" dirty="0"/>
              <a:t> </a:t>
            </a:r>
            <a:r>
              <a:rPr lang="pt-BR" dirty="0" err="1"/>
              <a:t>already</a:t>
            </a:r>
            <a:r>
              <a:rPr lang="pt-BR" dirty="0"/>
              <a:t>. </a:t>
            </a:r>
            <a:r>
              <a:rPr lang="pt-BR" dirty="0" err="1"/>
              <a:t>So</a:t>
            </a:r>
            <a:r>
              <a:rPr lang="pt-BR" dirty="0"/>
              <a:t>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step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just</a:t>
            </a:r>
            <a:r>
              <a:rPr lang="pt-BR" dirty="0"/>
              <a:t> for </a:t>
            </a:r>
            <a:r>
              <a:rPr lang="pt-BR" dirty="0" err="1"/>
              <a:t>precaution</a:t>
            </a:r>
            <a:endParaRPr lang="pt-BR" dirty="0"/>
          </a:p>
          <a:p>
            <a:pPr marL="971550" lvl="1" indent="-514350">
              <a:buFont typeface="+mj-lt"/>
              <a:buAutoNum type="arabicPeriod"/>
            </a:pPr>
            <a:r>
              <a:rPr lang="pt-BR" dirty="0" err="1"/>
              <a:t>Get</a:t>
            </a:r>
            <a:r>
              <a:rPr lang="pt-BR" dirty="0"/>
              <a:t> torque </a:t>
            </a:r>
            <a:r>
              <a:rPr lang="pt-BR" dirty="0" err="1"/>
              <a:t>stats</a:t>
            </a:r>
            <a:r>
              <a:rPr lang="pt-BR" dirty="0"/>
              <a:t> for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preprocessed</a:t>
            </a:r>
            <a:r>
              <a:rPr lang="pt-BR" dirty="0"/>
              <a:t> </a:t>
            </a:r>
            <a:r>
              <a:rPr lang="pt-BR" dirty="0" err="1"/>
              <a:t>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97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31F8C-F66A-48BF-9BDC-5592429B3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II. Building </a:t>
            </a:r>
            <a:r>
              <a:rPr lang="pt-BR" dirty="0" err="1"/>
              <a:t>the</a:t>
            </a:r>
            <a:r>
              <a:rPr lang="pt-BR" dirty="0"/>
              <a:t> dataset – </a:t>
            </a:r>
            <a:r>
              <a:rPr lang="pt-BR" dirty="0" err="1"/>
              <a:t>build_df_trq_dev</a:t>
            </a:r>
            <a:r>
              <a:rPr lang="pt-BR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3B6B-EBC8-40DF-90B8-0F2A3A058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Merges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quality</a:t>
            </a:r>
            <a:r>
              <a:rPr lang="pt-BR" dirty="0"/>
              <a:t> data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torque </a:t>
            </a:r>
            <a:r>
              <a:rPr lang="pt-BR" dirty="0" err="1"/>
              <a:t>stats</a:t>
            </a:r>
            <a:r>
              <a:rPr lang="pt-BR" dirty="0"/>
              <a:t> </a:t>
            </a:r>
            <a:r>
              <a:rPr lang="pt-BR" dirty="0" err="1"/>
              <a:t>obtained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i="1" dirty="0" err="1"/>
              <a:t>get_trq_stats</a:t>
            </a:r>
            <a:r>
              <a:rPr lang="pt-BR" i="1" dirty="0"/>
              <a:t>()</a:t>
            </a:r>
          </a:p>
          <a:p>
            <a:r>
              <a:rPr lang="pt-BR" dirty="0" err="1"/>
              <a:t>Also</a:t>
            </a:r>
            <a:r>
              <a:rPr lang="pt-BR" dirty="0"/>
              <a:t> </a:t>
            </a:r>
            <a:r>
              <a:rPr lang="pt-BR" dirty="0" err="1"/>
              <a:t>calculates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deviation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Bezeichnung</a:t>
            </a:r>
            <a:r>
              <a:rPr lang="pt-BR" dirty="0"/>
              <a:t> </a:t>
            </a:r>
            <a:r>
              <a:rPr lang="pt-BR" dirty="0" err="1"/>
              <a:t>based</a:t>
            </a:r>
            <a:r>
              <a:rPr lang="pt-BR" dirty="0"/>
              <a:t> </a:t>
            </a:r>
            <a:r>
              <a:rPr lang="pt-BR" dirty="0" err="1"/>
              <a:t>on</a:t>
            </a:r>
            <a:r>
              <a:rPr lang="pt-BR" dirty="0"/>
              <a:t> a </a:t>
            </a:r>
            <a:r>
              <a:rPr lang="pt-BR" dirty="0" err="1"/>
              <a:t>dictionary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expected</a:t>
            </a:r>
            <a:r>
              <a:rPr lang="pt-BR" dirty="0"/>
              <a:t> </a:t>
            </a:r>
            <a:r>
              <a:rPr lang="pt-BR" dirty="0" err="1"/>
              <a:t>values</a:t>
            </a:r>
            <a:r>
              <a:rPr lang="pt-BR" dirty="0"/>
              <a:t> for </a:t>
            </a:r>
            <a:r>
              <a:rPr lang="pt-BR" dirty="0" err="1"/>
              <a:t>each</a:t>
            </a:r>
            <a:r>
              <a:rPr lang="pt-BR" dirty="0"/>
              <a:t> </a:t>
            </a:r>
            <a:r>
              <a:rPr lang="pt-BR" dirty="0" err="1"/>
              <a:t>measure</a:t>
            </a:r>
            <a:r>
              <a:rPr lang="pt-BR" dirty="0"/>
              <a:t>, e.g.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EXPECTED_VALUES</a:t>
            </a: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Aussenkontur</a:t>
            </a:r>
            <a:r>
              <a:rPr lang="pt-BR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pt-BR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XMaß_Zmax</a:t>
            </a:r>
            <a:r>
              <a:rPr lang="pt-BR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[mm]'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YMaß_Zmax</a:t>
            </a:r>
            <a:r>
              <a:rPr lang="pt-BR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 [mm]'</a:t>
            </a: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expected_values</a:t>
            </a:r>
            <a:r>
              <a:rPr lang="pt-BR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pt-BR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pPr marL="0" indent="0">
              <a:buNone/>
            </a:pPr>
            <a:r>
              <a:rPr lang="pt-BR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dirty="0" err="1"/>
              <a:t>Saves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final </a:t>
            </a:r>
            <a:r>
              <a:rPr lang="pt-BR" dirty="0" err="1"/>
              <a:t>dataframes</a:t>
            </a:r>
            <a:r>
              <a:rPr lang="pt-BR" dirty="0"/>
              <a:t> </a:t>
            </a:r>
            <a:r>
              <a:rPr lang="pt-BR" dirty="0" err="1"/>
              <a:t>both</a:t>
            </a:r>
            <a:r>
              <a:rPr lang="pt-BR" dirty="0"/>
              <a:t> as .</a:t>
            </a:r>
            <a:r>
              <a:rPr lang="pt-BR" dirty="0" err="1"/>
              <a:t>csv</a:t>
            </a:r>
            <a:r>
              <a:rPr lang="pt-BR" dirty="0"/>
              <a:t> (</a:t>
            </a:r>
            <a:r>
              <a:rPr lang="pt-BR" dirty="0" err="1"/>
              <a:t>one</a:t>
            </a:r>
            <a:r>
              <a:rPr lang="pt-BR" dirty="0"/>
              <a:t> file per </a:t>
            </a:r>
            <a:r>
              <a:rPr lang="pt-BR" dirty="0" err="1"/>
              <a:t>Bezeichnung</a:t>
            </a:r>
            <a:r>
              <a:rPr lang="pt-BR" dirty="0"/>
              <a:t>) </a:t>
            </a:r>
            <a:r>
              <a:rPr lang="pt-BR" dirty="0" err="1"/>
              <a:t>and</a:t>
            </a:r>
            <a:r>
              <a:rPr lang="pt-BR" dirty="0"/>
              <a:t> .</a:t>
            </a:r>
            <a:r>
              <a:rPr lang="pt-BR" dirty="0" err="1"/>
              <a:t>xlsx</a:t>
            </a:r>
            <a:r>
              <a:rPr lang="pt-BR" dirty="0"/>
              <a:t> (</a:t>
            </a:r>
            <a:r>
              <a:rPr lang="pt-BR" dirty="0" err="1"/>
              <a:t>one</a:t>
            </a:r>
            <a:r>
              <a:rPr lang="pt-BR" dirty="0"/>
              <a:t> single file,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</a:t>
            </a:r>
            <a:r>
              <a:rPr lang="pt-BR" dirty="0" err="1"/>
              <a:t>sheet</a:t>
            </a:r>
            <a:r>
              <a:rPr lang="pt-BR" dirty="0"/>
              <a:t> per </a:t>
            </a:r>
            <a:r>
              <a:rPr lang="pt-BR" dirty="0" err="1"/>
              <a:t>Bezeichnung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775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482CA-1523-4DFE-99FD-ECB1AF329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utils.read_timeseries_data</a:t>
            </a:r>
            <a:r>
              <a:rPr lang="pt-BR" i="1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45458-88F8-4753-9444-9088A6075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91285"/>
          </a:xfrm>
        </p:spPr>
        <p:txBody>
          <a:bodyPr>
            <a:normAutofit lnSpcReduction="10000"/>
          </a:bodyPr>
          <a:lstStyle/>
          <a:p>
            <a:r>
              <a:rPr lang="pt-BR" dirty="0" err="1"/>
              <a:t>Reads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merges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timeseries</a:t>
            </a:r>
            <a:r>
              <a:rPr lang="pt-BR" dirty="0"/>
              <a:t> </a:t>
            </a:r>
            <a:r>
              <a:rPr lang="pt-BR" dirty="0" err="1"/>
              <a:t>datasets</a:t>
            </a:r>
            <a:r>
              <a:rPr lang="pt-BR" dirty="0"/>
              <a:t> (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one</a:t>
            </a:r>
            <a:r>
              <a:rPr lang="pt-BR" dirty="0"/>
              <a:t> single HV) </a:t>
            </a:r>
            <a:r>
              <a:rPr lang="pt-BR" dirty="0" err="1"/>
              <a:t>necessary</a:t>
            </a:r>
            <a:r>
              <a:rPr lang="pt-BR" dirty="0"/>
              <a:t>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deviation</a:t>
            </a:r>
            <a:r>
              <a:rPr lang="pt-BR" dirty="0"/>
              <a:t> pipeline</a:t>
            </a:r>
          </a:p>
          <a:p>
            <a:pPr lvl="1"/>
            <a:r>
              <a:rPr lang="pt-BR" dirty="0"/>
              <a:t>drive, </a:t>
            </a:r>
            <a:r>
              <a:rPr lang="pt-BR" dirty="0" err="1"/>
              <a:t>prog</a:t>
            </a:r>
            <a:r>
              <a:rPr lang="pt-BR" dirty="0"/>
              <a:t>, </a:t>
            </a:r>
            <a:r>
              <a:rPr lang="pt-BR" dirty="0" err="1"/>
              <a:t>cnc</a:t>
            </a:r>
            <a:r>
              <a:rPr lang="pt-BR" dirty="0"/>
              <a:t>, tool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simulation</a:t>
            </a:r>
            <a:r>
              <a:rPr lang="pt-BR" dirty="0"/>
              <a:t> data</a:t>
            </a:r>
          </a:p>
          <a:p>
            <a:pPr lvl="1"/>
            <a:r>
              <a:rPr lang="pt-BR" dirty="0"/>
              <a:t>As </a:t>
            </a:r>
            <a:r>
              <a:rPr lang="pt-BR" dirty="0" err="1"/>
              <a:t>this</a:t>
            </a:r>
            <a:r>
              <a:rPr lang="pt-BR" dirty="0"/>
              <a:t> data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not</a:t>
            </a:r>
            <a:r>
              <a:rPr lang="pt-BR" dirty="0"/>
              <a:t> </a:t>
            </a:r>
            <a:r>
              <a:rPr lang="pt-BR" dirty="0" err="1"/>
              <a:t>available</a:t>
            </a:r>
            <a:r>
              <a:rPr lang="pt-BR" dirty="0"/>
              <a:t> for some HV,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returns</a:t>
            </a:r>
            <a:r>
              <a:rPr lang="pt-BR" dirty="0"/>
              <a:t>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empty</a:t>
            </a:r>
            <a:r>
              <a:rPr lang="pt-BR" dirty="0"/>
              <a:t> DF </a:t>
            </a:r>
            <a:r>
              <a:rPr lang="pt-BR" dirty="0" err="1"/>
              <a:t>if</a:t>
            </a:r>
            <a:r>
              <a:rPr lang="pt-BR" dirty="0"/>
              <a:t> </a:t>
            </a:r>
            <a:r>
              <a:rPr lang="pt-BR" i="1" dirty="0" err="1"/>
              <a:t>pd.read_csv</a:t>
            </a:r>
            <a:r>
              <a:rPr lang="pt-BR" i="1" dirty="0"/>
              <a:t>()</a:t>
            </a:r>
            <a:r>
              <a:rPr lang="pt-BR" dirty="0"/>
              <a:t> </a:t>
            </a:r>
            <a:r>
              <a:rPr lang="pt-BR" dirty="0" err="1"/>
              <a:t>fails</a:t>
            </a:r>
            <a:endParaRPr lang="pt-BR" dirty="0"/>
          </a:p>
          <a:p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DFs</a:t>
            </a:r>
            <a:r>
              <a:rPr lang="pt-BR" dirty="0"/>
              <a:t> are </a:t>
            </a:r>
            <a:r>
              <a:rPr lang="pt-BR" dirty="0" err="1"/>
              <a:t>merged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i="1" dirty="0" err="1"/>
              <a:t>pd.merge_asof</a:t>
            </a:r>
            <a:r>
              <a:rPr lang="pt-BR" i="1" dirty="0"/>
              <a:t>(</a:t>
            </a:r>
            <a:r>
              <a:rPr lang="pt-BR" i="1" dirty="0" err="1"/>
              <a:t>direction</a:t>
            </a:r>
            <a:r>
              <a:rPr lang="pt-BR" i="1" dirty="0"/>
              <a:t>=‘</a:t>
            </a:r>
            <a:r>
              <a:rPr lang="pt-BR" i="1" dirty="0" err="1"/>
              <a:t>backward</a:t>
            </a:r>
            <a:r>
              <a:rPr lang="pt-BR" i="1" dirty="0"/>
              <a:t>’), </a:t>
            </a:r>
            <a:r>
              <a:rPr lang="pt-BR" dirty="0"/>
              <a:t>i.e. </a:t>
            </a:r>
            <a:r>
              <a:rPr lang="pt-BR" dirty="0" err="1"/>
              <a:t>forward</a:t>
            </a:r>
            <a:r>
              <a:rPr lang="pt-BR" dirty="0"/>
              <a:t> </a:t>
            </a:r>
            <a:r>
              <a:rPr lang="pt-BR" dirty="0" err="1"/>
              <a:t>fill</a:t>
            </a:r>
            <a:endParaRPr lang="pt-BR" dirty="0"/>
          </a:p>
          <a:p>
            <a:pPr lvl="1"/>
            <a:r>
              <a:rPr lang="pt-BR" dirty="0"/>
              <a:t>Only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relevant</a:t>
            </a:r>
            <a:r>
              <a:rPr lang="pt-BR" dirty="0"/>
              <a:t> </a:t>
            </a:r>
            <a:r>
              <a:rPr lang="pt-BR" dirty="0" err="1"/>
              <a:t>columns</a:t>
            </a:r>
            <a:r>
              <a:rPr lang="pt-BR" dirty="0"/>
              <a:t> are </a:t>
            </a:r>
            <a:r>
              <a:rPr lang="pt-BR" dirty="0" err="1"/>
              <a:t>merged</a:t>
            </a:r>
            <a:r>
              <a:rPr lang="pt-BR" dirty="0"/>
              <a:t> </a:t>
            </a:r>
            <a:r>
              <a:rPr lang="pt-BR" dirty="0" err="1"/>
              <a:t>into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final DF</a:t>
            </a:r>
          </a:p>
          <a:p>
            <a:r>
              <a:rPr lang="pt-BR" dirty="0"/>
              <a:t>‘S1ActTrq’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converted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N.m</a:t>
            </a:r>
            <a:endParaRPr lang="pt-BR" dirty="0"/>
          </a:p>
          <a:p>
            <a:r>
              <a:rPr lang="pt-BR" dirty="0"/>
              <a:t>‘S1Actrev’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converted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RPM</a:t>
            </a:r>
          </a:p>
          <a:p>
            <a:r>
              <a:rPr lang="pt-BR" dirty="0" err="1"/>
              <a:t>Returns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merged</a:t>
            </a:r>
            <a:r>
              <a:rPr lang="pt-BR" dirty="0"/>
              <a:t> DF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timeseries</a:t>
            </a:r>
            <a:r>
              <a:rPr lang="pt-BR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24374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60C1-2D88-4DE4-B336-DEB283D7C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 err="1"/>
              <a:t>utils.get_operation_interval</a:t>
            </a:r>
            <a:r>
              <a:rPr lang="pt-BR" i="1" dirty="0"/>
              <a:t>()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0CF77-3B34-48C0-A1C1-3AABA17D0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For a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timeseries</a:t>
            </a:r>
            <a:r>
              <a:rPr lang="pt-BR" dirty="0"/>
              <a:t> </a:t>
            </a:r>
            <a:r>
              <a:rPr lang="pt-BR" dirty="0" err="1"/>
              <a:t>df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operation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, </a:t>
            </a:r>
            <a:r>
              <a:rPr lang="pt-BR" dirty="0" err="1"/>
              <a:t>returns</a:t>
            </a:r>
            <a:r>
              <a:rPr lang="pt-BR" dirty="0"/>
              <a:t>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period</a:t>
            </a:r>
            <a:r>
              <a:rPr lang="pt-BR" dirty="0"/>
              <a:t> in </a:t>
            </a:r>
            <a:r>
              <a:rPr lang="pt-BR" dirty="0" err="1"/>
              <a:t>this</a:t>
            </a:r>
            <a:r>
              <a:rPr lang="pt-BR" dirty="0"/>
              <a:t> </a:t>
            </a:r>
            <a:r>
              <a:rPr lang="pt-BR" dirty="0" err="1"/>
              <a:t>df</a:t>
            </a:r>
            <a:r>
              <a:rPr lang="pt-BR" dirty="0"/>
              <a:t> in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spindle</a:t>
            </a:r>
            <a:r>
              <a:rPr lang="pt-BR" dirty="0"/>
              <a:t> </a:t>
            </a:r>
            <a:r>
              <a:rPr lang="pt-BR" dirty="0" err="1"/>
              <a:t>speed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constant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greater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a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minimum</a:t>
            </a:r>
            <a:endParaRPr lang="pt-BR" dirty="0"/>
          </a:p>
          <a:p>
            <a:pPr marL="514350" indent="-514350">
              <a:buAutoNum type="arabicPeriod"/>
            </a:pPr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continuous</a:t>
            </a:r>
            <a:r>
              <a:rPr lang="pt-BR" dirty="0"/>
              <a:t> time </a:t>
            </a:r>
            <a:r>
              <a:rPr lang="pt-BR" dirty="0" err="1"/>
              <a:t>intervals</a:t>
            </a:r>
            <a:r>
              <a:rPr lang="pt-BR" dirty="0"/>
              <a:t> in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spindle</a:t>
            </a:r>
            <a:r>
              <a:rPr lang="pt-BR" dirty="0"/>
              <a:t> </a:t>
            </a:r>
            <a:r>
              <a:rPr lang="pt-BR" dirty="0" err="1"/>
              <a:t>speed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greater</a:t>
            </a:r>
            <a:r>
              <a:rPr lang="pt-BR" dirty="0"/>
              <a:t> </a:t>
            </a:r>
            <a:r>
              <a:rPr lang="pt-BR" dirty="0" err="1"/>
              <a:t>than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minimum</a:t>
            </a:r>
            <a:r>
              <a:rPr lang="pt-BR" dirty="0"/>
              <a:t>, for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given</a:t>
            </a:r>
            <a:r>
              <a:rPr lang="pt-BR" dirty="0"/>
              <a:t> </a:t>
            </a:r>
            <a:r>
              <a:rPr lang="pt-BR" dirty="0" err="1"/>
              <a:t>operation</a:t>
            </a:r>
            <a:endParaRPr lang="pt-BR" dirty="0"/>
          </a:p>
          <a:p>
            <a:pPr marL="971550" lvl="1" indent="-514350">
              <a:buAutoNum type="arabicPeriod"/>
            </a:pPr>
            <a:r>
              <a:rPr lang="pt-BR" dirty="0" err="1"/>
              <a:t>If</a:t>
            </a:r>
            <a:r>
              <a:rPr lang="pt-BR" dirty="0"/>
              <a:t> more </a:t>
            </a:r>
            <a:r>
              <a:rPr lang="pt-BR" dirty="0" err="1"/>
              <a:t>than</a:t>
            </a:r>
            <a:r>
              <a:rPr lang="pt-BR" dirty="0"/>
              <a:t> 1 </a:t>
            </a:r>
            <a:r>
              <a:rPr lang="pt-BR" dirty="0" err="1"/>
              <a:t>interval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, </a:t>
            </a:r>
            <a:r>
              <a:rPr lang="pt-BR" dirty="0" err="1"/>
              <a:t>something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wrong</a:t>
            </a:r>
            <a:endParaRPr lang="pt-BR" dirty="0"/>
          </a:p>
          <a:p>
            <a:pPr marL="514350" indent="-514350">
              <a:buAutoNum type="arabicPeriod"/>
            </a:pPr>
            <a:r>
              <a:rPr lang="pt-BR" dirty="0" err="1"/>
              <a:t>Within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period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spindle</a:t>
            </a:r>
            <a:r>
              <a:rPr lang="pt-BR" dirty="0"/>
              <a:t> </a:t>
            </a:r>
            <a:r>
              <a:rPr lang="pt-BR" dirty="0" err="1"/>
              <a:t>speed</a:t>
            </a:r>
            <a:r>
              <a:rPr lang="pt-BR" dirty="0"/>
              <a:t> &gt; </a:t>
            </a:r>
            <a:r>
              <a:rPr lang="pt-BR" dirty="0" err="1"/>
              <a:t>minimum</a:t>
            </a:r>
            <a:r>
              <a:rPr lang="pt-BR" dirty="0"/>
              <a:t>, </a:t>
            </a:r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continuous</a:t>
            </a:r>
            <a:r>
              <a:rPr lang="pt-BR" dirty="0"/>
              <a:t> time </a:t>
            </a:r>
            <a:r>
              <a:rPr lang="pt-BR" dirty="0" err="1"/>
              <a:t>intervals</a:t>
            </a:r>
            <a:r>
              <a:rPr lang="pt-BR" dirty="0"/>
              <a:t> in </a:t>
            </a:r>
            <a:r>
              <a:rPr lang="pt-BR" dirty="0" err="1"/>
              <a:t>which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spindle</a:t>
            </a:r>
            <a:r>
              <a:rPr lang="pt-BR" dirty="0"/>
              <a:t> </a:t>
            </a:r>
            <a:r>
              <a:rPr lang="pt-BR" dirty="0" err="1"/>
              <a:t>speed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within</a:t>
            </a:r>
            <a:r>
              <a:rPr lang="pt-BR" dirty="0"/>
              <a:t> [S1Actrev.max() -1, S1Actrev.max()]</a:t>
            </a:r>
          </a:p>
          <a:p>
            <a:pPr marL="971550" lvl="1" indent="-514350">
              <a:buAutoNum type="arabicPeriod"/>
            </a:pPr>
            <a:r>
              <a:rPr lang="pt-BR" dirty="0" err="1"/>
              <a:t>If</a:t>
            </a:r>
            <a:r>
              <a:rPr lang="pt-BR" dirty="0"/>
              <a:t> more </a:t>
            </a:r>
            <a:r>
              <a:rPr lang="pt-BR" dirty="0" err="1"/>
              <a:t>than</a:t>
            </a:r>
            <a:r>
              <a:rPr lang="pt-BR" dirty="0"/>
              <a:t> 1 </a:t>
            </a:r>
            <a:r>
              <a:rPr lang="pt-BR" dirty="0" err="1"/>
              <a:t>interval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found</a:t>
            </a:r>
            <a:r>
              <a:rPr lang="pt-BR" dirty="0"/>
              <a:t>, </a:t>
            </a:r>
            <a:r>
              <a:rPr lang="pt-BR" dirty="0" err="1"/>
              <a:t>something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wrong</a:t>
            </a:r>
            <a:endParaRPr lang="pt-BR" dirty="0"/>
          </a:p>
          <a:p>
            <a:pPr marL="514350" indent="-51435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7768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545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Deviation Analysis Pipeline</vt:lpstr>
      <vt:lpstr>I. Building the dataset - get_trq_stats() </vt:lpstr>
      <vt:lpstr>II. Building the dataset – build_df_trq_dev()</vt:lpstr>
      <vt:lpstr>utils.read_timeseries_data()</vt:lpstr>
      <vt:lpstr>utils.get_operation_interval()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Deviation Analysis Pipeline</dc:title>
  <dc:creator>André Bravo</dc:creator>
  <cp:lastModifiedBy>André Bravo</cp:lastModifiedBy>
  <cp:revision>14</cp:revision>
  <dcterms:created xsi:type="dcterms:W3CDTF">2025-01-28T08:23:19Z</dcterms:created>
  <dcterms:modified xsi:type="dcterms:W3CDTF">2025-02-10T13:39:23Z</dcterms:modified>
</cp:coreProperties>
</file>