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30"/>
  </p:notesMasterIdLst>
  <p:handoutMasterIdLst>
    <p:handoutMasterId r:id="rId31"/>
  </p:handoutMasterIdLst>
  <p:sldIdLst>
    <p:sldId id="436" r:id="rId5"/>
    <p:sldId id="402" r:id="rId6"/>
    <p:sldId id="433" r:id="rId7"/>
    <p:sldId id="434" r:id="rId8"/>
    <p:sldId id="344" r:id="rId9"/>
    <p:sldId id="416" r:id="rId10"/>
    <p:sldId id="430" r:id="rId11"/>
    <p:sldId id="438" r:id="rId12"/>
    <p:sldId id="364" r:id="rId13"/>
    <p:sldId id="440" r:id="rId14"/>
    <p:sldId id="382" r:id="rId15"/>
    <p:sldId id="441" r:id="rId16"/>
    <p:sldId id="388" r:id="rId17"/>
    <p:sldId id="439" r:id="rId18"/>
    <p:sldId id="442" r:id="rId19"/>
    <p:sldId id="380" r:id="rId20"/>
    <p:sldId id="379" r:id="rId21"/>
    <p:sldId id="423" r:id="rId22"/>
    <p:sldId id="387" r:id="rId23"/>
    <p:sldId id="390" r:id="rId24"/>
    <p:sldId id="420" r:id="rId25"/>
    <p:sldId id="421" r:id="rId26"/>
    <p:sldId id="413" r:id="rId27"/>
    <p:sldId id="265" r:id="rId28"/>
    <p:sldId id="435" r:id="rId2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240"/>
  </p:normalViewPr>
  <p:slideViewPr>
    <p:cSldViewPr snapToGrid="0" showGuides="1">
      <p:cViewPr varScale="1">
        <p:scale>
          <a:sx n="88" d="100"/>
          <a:sy n="88" d="100"/>
        </p:scale>
        <p:origin x="482" y="4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apbrandtools.com/imagelibrary/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FAFCEBA-11F5-4F45-9A63-A30458470117}"/>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41"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a:xfrm>
            <a:off x="288000" y="5130489"/>
            <a:ext cx="10899174" cy="430887"/>
          </a:xfrm>
        </p:spPr>
        <p:txBody>
          <a:bodyPr/>
          <a:lstStyle/>
          <a:p>
            <a:r>
              <a:rPr lang="en-US" dirty="0"/>
              <a:t>Speaker’s Name, SAP</a:t>
            </a:r>
          </a:p>
          <a:p>
            <a:pPr lvl="0"/>
            <a:r>
              <a:rPr lang="en-US" dirty="0"/>
              <a:t>Month 00, 2020</a:t>
            </a:r>
          </a:p>
        </p:txBody>
      </p:sp>
      <p:sp>
        <p:nvSpPr>
          <p:cNvPr id="8" name="Presentation 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
        <p:nvSpPr>
          <p:cNvPr id="11" name="Change Classification info"/>
          <p:cNvSpPr/>
          <p:nvPr/>
        </p:nvSpPr>
        <p:spPr bwMode="gray">
          <a:xfrm>
            <a:off x="1232661" y="5655747"/>
            <a:ext cx="4860000" cy="340519"/>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0" rIns="36000" bIns="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sp>
        <p:nvSpPr>
          <p:cNvPr id="12" name="Link SAP Image Library"/>
          <p:cNvSpPr/>
          <p:nvPr/>
        </p:nvSpPr>
        <p:spPr bwMode="gray">
          <a:xfrm>
            <a:off x="288000" y="604876"/>
            <a:ext cx="3322438" cy="50608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000" b="1" kern="0" dirty="0">
                <a:solidFill>
                  <a:sysClr val="windowText" lastClr="000000"/>
                </a:solidFill>
                <a:ea typeface="Arial Unicode MS" pitchFamily="34" charset="-128"/>
                <a:cs typeface="Arial Unicode MS" pitchFamily="34" charset="-128"/>
                <a:sym typeface="Arial"/>
              </a:rPr>
              <a:t>NOTE: </a:t>
            </a:r>
            <a:r>
              <a:rPr lang="en-US" sz="1000" kern="0" dirty="0">
                <a:solidFill>
                  <a:sysClr val="windowText" lastClr="000000"/>
                </a:solidFill>
                <a:ea typeface="Arial Unicode MS" pitchFamily="34" charset="-128"/>
                <a:cs typeface="Arial Unicode MS" pitchFamily="34" charset="-128"/>
                <a:sym typeface="Arial"/>
              </a:rPr>
              <a:t>Delete the yellow stickers</a:t>
            </a:r>
            <a:r>
              <a:rPr lang="en-US" sz="1000" kern="0" baseline="0" dirty="0">
                <a:solidFill>
                  <a:sysClr val="windowText" lastClr="000000"/>
                </a:solidFill>
                <a:ea typeface="Arial Unicode MS" pitchFamily="34" charset="-128"/>
                <a:cs typeface="Arial Unicode MS" pitchFamily="34" charset="-128"/>
                <a:sym typeface="Arial"/>
              </a:rPr>
              <a:t> when finished.</a:t>
            </a:r>
            <a:endParaRPr lang="en-US" sz="1000" kern="0" dirty="0">
              <a:solidFill>
                <a:sysClr val="windowText" lastClr="000000"/>
              </a:solidFill>
              <a:ea typeface="Arial Unicode MS" pitchFamily="34" charset="-128"/>
              <a:cs typeface="Arial Unicode MS" pitchFamily="34" charset="-128"/>
              <a:sym typeface="Arial"/>
            </a:endParaRPr>
          </a:p>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See the </a:t>
            </a:r>
            <a:r>
              <a:rPr lang="en-US" sz="1000" kern="0" dirty="0">
                <a:solidFill>
                  <a:sysClr val="windowText" lastClr="000000"/>
                </a:solidFill>
                <a:ea typeface="Arial Unicode MS" pitchFamily="34" charset="-128"/>
                <a:cs typeface="Arial Unicode MS" pitchFamily="34" charset="-128"/>
                <a:sym typeface="Arial"/>
                <a:hlinkClick r:id="rId4"/>
              </a:rPr>
              <a:t>SAP Image Library</a:t>
            </a:r>
            <a:r>
              <a:rPr lang="en-US" sz="1000" kern="0" dirty="0">
                <a:solidFill>
                  <a:sysClr val="windowText" lastClr="000000"/>
                </a:solidFill>
                <a:ea typeface="Arial Unicode MS" pitchFamily="34" charset="-128"/>
                <a:cs typeface="Arial Unicode MS" pitchFamily="34" charset="-128"/>
                <a:sym typeface="Arial"/>
              </a:rPr>
              <a:t> for other available images.</a:t>
            </a:r>
          </a:p>
        </p:txBody>
      </p:sp>
    </p:spTree>
    <p:extLst>
      <p:ext uri="{BB962C8B-B14F-4D97-AF65-F5344CB8AC3E}">
        <p14:creationId xmlns:p14="http://schemas.microsoft.com/office/powerpoint/2010/main" val="32077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58947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p:txBody>
          <a:bodyPr/>
          <a:lstStyle/>
          <a:p>
            <a:r>
              <a:rPr lang="en-US" dirty="0"/>
              <a:t>Insert page title (sentence case)</a:t>
            </a:r>
          </a:p>
        </p:txBody>
      </p:sp>
      <p:grpSp>
        <p:nvGrpSpPr>
          <p:cNvPr id="2" name="Group 1">
            <a:extLst>
              <a:ext uri="{FF2B5EF4-FFF2-40B4-BE49-F238E27FC236}">
                <a16:creationId xmlns:a16="http://schemas.microsoft.com/office/drawing/2014/main" id="{50AF53FA-52E8-403A-AFAA-403918F7B17C}"/>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solidFill>
                    <a:schemeClr val="bg1"/>
                  </a:solidFill>
                  <a:ea typeface="Arial Unicode MS" pitchFamily="34" charset="-128"/>
                  <a:cs typeface="Arial Unicode MS" pitchFamily="34" charset="-128"/>
                  <a:sym typeface="Arial"/>
                </a:rPr>
                <a:t>NOTE: </a:t>
              </a:r>
              <a:r>
                <a:rPr lang="en-US" sz="1000" kern="0" dirty="0">
                  <a:solidFill>
                    <a:schemeClr val="bg1"/>
                  </a:solidFill>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solidFill>
                    <a:schemeClr val="bg1"/>
                  </a:solidFill>
                </a:rPr>
                <a:t>The text placeholders have different, preformatted text levels. Each level has different formatting </a:t>
              </a:r>
              <a:br>
                <a:rPr lang="en-US" sz="1000" dirty="0">
                  <a:solidFill>
                    <a:schemeClr val="bg1"/>
                  </a:solidFill>
                </a:rPr>
              </a:br>
              <a:r>
                <a:rPr lang="en-US" sz="1000" dirty="0">
                  <a:solidFill>
                    <a:schemeClr val="bg1"/>
                  </a:solidFill>
                </a:rPr>
                <a:t>(font size, indent, bullet).</a:t>
              </a:r>
            </a:p>
            <a:p>
              <a:pPr>
                <a:spcBef>
                  <a:spcPts val="600"/>
                </a:spcBef>
                <a:buClr>
                  <a:schemeClr val="accent1"/>
                </a:buClr>
                <a:buSzPct val="80000"/>
                <a:defRPr/>
              </a:pPr>
              <a:r>
                <a:rPr lang="en-US" sz="1000" dirty="0">
                  <a:solidFill>
                    <a:schemeClr val="bg1"/>
                  </a:solidFill>
                </a:rPr>
                <a:t>To jump between the preformatted text levels, use the </a:t>
              </a:r>
              <a:r>
                <a:rPr lang="en-US" sz="1000" i="1" dirty="0">
                  <a:solidFill>
                    <a:schemeClr val="bg1"/>
                  </a:solidFill>
                </a:rPr>
                <a:t>Increase</a:t>
              </a:r>
              <a:r>
                <a:rPr lang="en-US" sz="1000" dirty="0">
                  <a:solidFill>
                    <a:schemeClr val="bg1"/>
                  </a:solidFill>
                </a:rPr>
                <a:t> </a:t>
              </a:r>
              <a:r>
                <a:rPr lang="en-US" sz="1000" i="1" dirty="0">
                  <a:solidFill>
                    <a:schemeClr val="bg1"/>
                  </a:solidFill>
                </a:rPr>
                <a:t>List Level </a:t>
              </a:r>
              <a:r>
                <a:rPr lang="en-US" sz="1000" dirty="0">
                  <a:solidFill>
                    <a:schemeClr val="bg1"/>
                  </a:solidFill>
                </a:rPr>
                <a:t>and </a:t>
              </a:r>
              <a:r>
                <a:rPr lang="en-US" sz="1000" i="1" dirty="0">
                  <a:solidFill>
                    <a:schemeClr val="bg1"/>
                  </a:solidFill>
                </a:rPr>
                <a:t>Decrease</a:t>
              </a:r>
              <a:r>
                <a:rPr lang="en-US" sz="1000" dirty="0">
                  <a:solidFill>
                    <a:schemeClr val="bg1"/>
                  </a:solidFill>
                </a:rPr>
                <a:t> </a:t>
              </a:r>
              <a:r>
                <a:rPr lang="en-US" sz="1000" i="1" dirty="0">
                  <a:solidFill>
                    <a:schemeClr val="bg1"/>
                  </a:solidFill>
                </a:rPr>
                <a:t>List Level </a:t>
              </a:r>
              <a:r>
                <a:rPr lang="en-US" sz="1000" dirty="0">
                  <a:solidFill>
                    <a:schemeClr val="bg1"/>
                  </a:solidFill>
                </a:rPr>
                <a:t>buttons button in the </a:t>
              </a:r>
              <a:r>
                <a:rPr lang="en-US" sz="1000" i="1" dirty="0">
                  <a:solidFill>
                    <a:schemeClr val="bg1"/>
                  </a:solidFill>
                </a:rPr>
                <a:t>Paragraph</a:t>
              </a:r>
              <a:r>
                <a:rPr lang="en-US" sz="1000" dirty="0">
                  <a:solidFill>
                    <a:schemeClr val="bg1"/>
                  </a:solidFill>
                </a:rPr>
                <a:t> toolbar.</a:t>
              </a:r>
            </a:p>
            <a:p>
              <a:pPr>
                <a:spcBef>
                  <a:spcPts val="600"/>
                </a:spcBef>
                <a:buClr>
                  <a:schemeClr val="accent1"/>
                </a:buClr>
                <a:buSzPct val="80000"/>
                <a:defRPr/>
              </a:pPr>
              <a:endParaRPr lang="en-US" sz="1000" dirty="0">
                <a:solidFill>
                  <a:schemeClr val="bg1"/>
                </a:solidFill>
              </a:endParaRPr>
            </a:p>
            <a:p>
              <a:pPr>
                <a:spcBef>
                  <a:spcPts val="600"/>
                </a:spcBef>
                <a:buClr>
                  <a:schemeClr val="accent1"/>
                </a:buClr>
                <a:buSzPct val="80000"/>
                <a:defRPr/>
              </a:pPr>
              <a:endParaRPr lang="en-US" sz="1000" dirty="0">
                <a:solidFill>
                  <a:schemeClr val="bg1"/>
                </a:solidFill>
              </a:endParaRPr>
            </a:p>
            <a:p>
              <a:pPr>
                <a:spcBef>
                  <a:spcPts val="600"/>
                </a:spcBef>
                <a:buClr>
                  <a:schemeClr val="accent1"/>
                </a:buClr>
                <a:buSzPct val="80000"/>
                <a:defRPr/>
              </a:pPr>
              <a:endParaRPr lang="en-US" sz="1000" dirty="0">
                <a:solidFill>
                  <a:schemeClr val="bg1"/>
                </a:solidFill>
              </a:endParaRPr>
            </a:p>
            <a:p>
              <a:pPr>
                <a:spcBef>
                  <a:spcPts val="600"/>
                </a:spcBef>
                <a:buClr>
                  <a:schemeClr val="accent1"/>
                </a:buClr>
                <a:buSzPct val="80000"/>
                <a:defRPr/>
              </a:pPr>
              <a:endParaRPr lang="en-US" sz="1000" dirty="0">
                <a:solidFill>
                  <a:schemeClr val="bg1"/>
                </a:solidFill>
              </a:endParaRPr>
            </a:p>
            <a:p>
              <a:pPr marL="136525" indent="-136525">
                <a:spcBef>
                  <a:spcPts val="1200"/>
                </a:spcBef>
                <a:buClr>
                  <a:schemeClr val="bg1"/>
                </a:buClr>
                <a:buSzPct val="100000"/>
                <a:buFont typeface="Arial" panose="020B0604020202020204" pitchFamily="34" charset="0"/>
                <a:buChar char="•"/>
                <a:defRPr/>
              </a:pPr>
              <a:r>
                <a:rPr lang="en-US" sz="1000" dirty="0">
                  <a:solidFill>
                    <a:schemeClr val="bg1"/>
                  </a:solidFill>
                </a:rPr>
                <a:t>Type your text in the placeholder.</a:t>
              </a:r>
            </a:p>
            <a:p>
              <a:pPr marL="136525" indent="-136525">
                <a:spcBef>
                  <a:spcPts val="600"/>
                </a:spcBef>
                <a:buClr>
                  <a:schemeClr val="bg1"/>
                </a:buClr>
                <a:buSzPct val="100000"/>
                <a:buFont typeface="Arial" panose="020B0604020202020204" pitchFamily="34" charset="0"/>
                <a:buChar char="•"/>
                <a:defRPr/>
              </a:pPr>
              <a:r>
                <a:rPr lang="en-US" sz="1000" dirty="0">
                  <a:solidFill>
                    <a:schemeClr val="bg1"/>
                  </a:solidFill>
                </a:rPr>
                <a:t>Click </a:t>
              </a:r>
              <a:r>
                <a:rPr lang="en-US" sz="1000" i="1" dirty="0">
                  <a:solidFill>
                    <a:schemeClr val="bg1"/>
                  </a:solidFill>
                </a:rPr>
                <a:t>the Increase List Level </a:t>
              </a:r>
              <a:r>
                <a:rPr lang="en-US" sz="1000" dirty="0">
                  <a:solidFill>
                    <a:schemeClr val="bg1"/>
                  </a:solidFill>
                </a:rPr>
                <a:t>button in the </a:t>
              </a:r>
              <a:r>
                <a:rPr lang="en-US" sz="1000" i="1" dirty="0">
                  <a:solidFill>
                    <a:schemeClr val="bg1"/>
                  </a:solidFill>
                </a:rPr>
                <a:t>Paragraph</a:t>
              </a:r>
              <a:r>
                <a:rPr lang="en-US" sz="1000" dirty="0">
                  <a:solidFill>
                    <a:schemeClr val="bg1"/>
                  </a:solidFill>
                </a:rPr>
                <a:t> toolbar to go to the next level.</a:t>
              </a:r>
            </a:p>
            <a:p>
              <a:pPr marL="136525" indent="-136525">
                <a:spcBef>
                  <a:spcPts val="600"/>
                </a:spcBef>
                <a:buClr>
                  <a:schemeClr val="bg1"/>
                </a:buClr>
                <a:buSzPct val="100000"/>
                <a:buFont typeface="Arial" panose="020B0604020202020204" pitchFamily="34" charset="0"/>
                <a:buChar char="•"/>
                <a:defRPr/>
              </a:pPr>
              <a:r>
                <a:rPr lang="en-US" sz="1000" dirty="0">
                  <a:solidFill>
                    <a:schemeClr val="bg1"/>
                  </a:solidFill>
                </a:rPr>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solidFill>
                    <a:schemeClr val="bg1"/>
                  </a:solidFill>
                </a:rPr>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a:xfrm>
              <a:off x="2790065" y="3057124"/>
              <a:ext cx="2826492" cy="901766"/>
            </a:xfrm>
            <a:prstGeom prst="rect">
              <a:avLst/>
            </a:prstGeom>
          </p:spPr>
        </p:pic>
        <p:sp>
          <p:nvSpPr>
            <p:cNvPr id="7" name="Highlight list level button" descr="Rectangle for highliting list level buttons " title="Rectangle"/>
            <p:cNvSpPr/>
            <p:nvPr/>
          </p:nvSpPr>
          <p:spPr bwMode="gray">
            <a:xfrm>
              <a:off x="3415863" y="3108395"/>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26014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a:xfrm>
            <a:off x="504001" y="504000"/>
            <a:ext cx="11186476" cy="677108"/>
          </a:xfrm>
        </p:spPr>
        <p:txBody>
          <a:bodyPr/>
          <a:lstStyle/>
          <a:p>
            <a:r>
              <a:rPr lang="en-US" dirty="0"/>
              <a:t>Insert page title (sentence case)</a:t>
            </a:r>
            <a:br>
              <a:rPr lang="en-US" dirty="0"/>
            </a:br>
            <a:r>
              <a:rPr lang="en-US" sz="2000" b="0" dirty="0" err="1"/>
              <a:t>Subheadline</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18014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104161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title="Image placeholder content slide"/>
          <p:cNvSpPr>
            <a:spLocks noGrp="1"/>
          </p:cNvSpPr>
          <p:nvPr>
            <p:ph type="pic" sz="quarter" idx="10"/>
          </p:nvPr>
        </p:nvSpPr>
        <p:spPr/>
      </p:sp>
    </p:spTree>
    <p:extLst>
      <p:ext uri="{BB962C8B-B14F-4D97-AF65-F5344CB8AC3E}">
        <p14:creationId xmlns:p14="http://schemas.microsoft.com/office/powerpoint/2010/main" val="184005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2020</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p:sp>
      <p:sp>
        <p:nvSpPr>
          <p:cNvPr id="3"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p:sp>
      <p:sp>
        <p:nvSpPr>
          <p:cNvPr id="8"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p:sp>
      <p:sp>
        <p:nvSpPr>
          <p:cNvPr id="14" name="Text Placeholder column 2"/>
          <p:cNvSpPr>
            <a:spLocks noGrp="1"/>
          </p:cNvSpPr>
          <p:nvPr>
            <p:ph type="body" sz="quarter" idx="15"/>
          </p:nvPr>
        </p:nvSpPr>
        <p:spPr/>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p:sp>
      <p:sp>
        <p:nvSpPr>
          <p:cNvPr id="10"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2020</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p:txBody>
          <a:bodyPr/>
          <a:lstStyle/>
          <a:p>
            <a:r>
              <a:rPr lang="en-US" dirty="0"/>
              <a:t>Speaker’s Name, SAP</a:t>
            </a:r>
          </a:p>
          <a:p>
            <a:pPr lvl="0"/>
            <a:r>
              <a:rPr lang="en-US" dirty="0"/>
              <a:t>Month 00, 2020</a:t>
            </a:r>
          </a:p>
        </p:txBody>
      </p:sp>
      <p:sp>
        <p:nvSpPr>
          <p:cNvPr id="4"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spTree>
    <p:extLst>
      <p:ext uri="{BB962C8B-B14F-4D97-AF65-F5344CB8AC3E}">
        <p14:creationId xmlns:p14="http://schemas.microsoft.com/office/powerpoint/2010/main" val="178674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3427200"/>
            <a:ext cx="12195175" cy="3430800"/>
          </a:xfrm>
        </p:spPr>
      </p:pic>
    </p:spTree>
    <p:extLst>
      <p:ext uri="{BB962C8B-B14F-4D97-AF65-F5344CB8AC3E}">
        <p14:creationId xmlns:p14="http://schemas.microsoft.com/office/powerpoint/2010/main" val="15154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1" ma:contentTypeDescription="Create a new document." ma:contentTypeScope="" ma:versionID="6656657534c8828e87b206ac9b61a8a1">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3e9d6e37e8770a93f7f04b9f0c03eff2"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2.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3.xml><?xml version="1.0" encoding="utf-8"?>
<ds:datastoreItem xmlns:ds="http://schemas.openxmlformats.org/officeDocument/2006/customXml" ds:itemID="{DE1E1F54-06F8-4B11-A8A2-4A0196ECD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SAP_2020_16x9_Black</Template>
  <TotalTime>0</TotalTime>
  <Words>465</Words>
  <Application>Microsoft Office PowerPoint</Application>
  <PresentationFormat>Custom</PresentationFormat>
  <Paragraphs>108</Paragraphs>
  <Slides>25</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Symbol</vt:lpstr>
      <vt:lpstr>wingdings</vt:lpstr>
      <vt:lpstr>wingdings</vt:lpstr>
      <vt:lpstr>SAP 2020 16x9 black</vt:lpstr>
      <vt:lpstr>Title Goes Here and Here and Here</vt:lpstr>
      <vt:lpstr>Title Goes Here and Here and Here</vt:lpstr>
      <vt:lpstr>Title Goes Here and Here and Here</vt:lpstr>
      <vt:lpstr>Title Goes Here and Here and Here</vt:lpstr>
      <vt:lpstr>Agenda</vt:lpstr>
      <vt:lpstr>Divider page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PowerPoint Presentation</vt:lpstr>
      <vt:lpstr>Insert page title (sentence case)</vt:lpstr>
      <vt:lpstr>Insert page title (sentence case)</vt:lpstr>
      <vt:lpstr>Insert page title (sentence case)</vt:lpstr>
      <vt:lpstr>Insert page title (sentence case)</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lastModifiedBy>Gilbert, Andre-Anan</cp:lastModifiedBy>
  <cp:revision>2</cp:revision>
  <dcterms:created xsi:type="dcterms:W3CDTF">2021-06-15T11:57:50Z</dcterms:created>
  <dcterms:modified xsi:type="dcterms:W3CDTF">2021-06-15T11:58:36Z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