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4"/>
  </p:sldMasterIdLst>
  <p:notesMasterIdLst>
    <p:notesMasterId r:id="rId29"/>
  </p:notesMasterIdLst>
  <p:handoutMasterIdLst>
    <p:handoutMasterId r:id="rId30"/>
  </p:handoutMasterIdLst>
  <p:sldIdLst>
    <p:sldId id="434" r:id="rId5"/>
    <p:sldId id="344" r:id="rId6"/>
    <p:sldId id="416" r:id="rId7"/>
    <p:sldId id="446" r:id="rId8"/>
    <p:sldId id="447" r:id="rId9"/>
    <p:sldId id="443" r:id="rId10"/>
    <p:sldId id="448" r:id="rId11"/>
    <p:sldId id="456" r:id="rId12"/>
    <p:sldId id="455" r:id="rId13"/>
    <p:sldId id="449" r:id="rId14"/>
    <p:sldId id="457" r:id="rId15"/>
    <p:sldId id="450" r:id="rId16"/>
    <p:sldId id="452" r:id="rId17"/>
    <p:sldId id="453" r:id="rId18"/>
    <p:sldId id="444" r:id="rId19"/>
    <p:sldId id="454" r:id="rId20"/>
    <p:sldId id="458" r:id="rId21"/>
    <p:sldId id="451" r:id="rId22"/>
    <p:sldId id="445" r:id="rId23"/>
    <p:sldId id="439" r:id="rId24"/>
    <p:sldId id="388" r:id="rId25"/>
    <p:sldId id="413" r:id="rId26"/>
    <p:sldId id="265" r:id="rId27"/>
    <p:sldId id="435" r:id="rId28"/>
  </p:sldIdLst>
  <p:sldSz cx="12195175" cy="6858000"/>
  <p:notesSz cx="6797675" cy="9928225"/>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3127" userDrawn="1">
          <p15:clr>
            <a:srgbClr val="A4A3A4"/>
          </p15:clr>
        </p15:guide>
        <p15:guide id="2" pos="2141"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0195A"/>
    <a:srgbClr val="0F46A7"/>
    <a:srgbClr val="970A82"/>
    <a:srgbClr val="FF3399"/>
    <a:srgbClr val="FF0000"/>
    <a:srgbClr val="FFFFFF"/>
    <a:srgbClr val="FEE3A1"/>
    <a:srgbClr val="FFF1D0"/>
    <a:srgbClr val="FFF8E7"/>
    <a:srgbClr val="FECE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975F8F8-821C-4772-AC10-501CDE6779B6}" v="1977" dt="2021-06-16T15:19:57.382"/>
  </p1510:revLst>
</p1510:revInfo>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84" d="100"/>
          <a:sy n="84" d="100"/>
        </p:scale>
        <p:origin x="614" y="34"/>
      </p:cViewPr>
      <p:guideLst>
        <p:guide pos="3841"/>
        <p:guide orient="horz" pos="2160"/>
      </p:guideLst>
    </p:cSldViewPr>
  </p:slideViewPr>
  <p:notesTextViewPr>
    <p:cViewPr>
      <p:scale>
        <a:sx n="1" d="1"/>
        <a:sy n="1" d="1"/>
      </p:scale>
      <p:origin x="0" y="0"/>
    </p:cViewPr>
  </p:notesTextViewPr>
  <p:notesViewPr>
    <p:cSldViewPr snapToGrid="0">
      <p:cViewPr varScale="1">
        <p:scale>
          <a:sx n="66" d="100"/>
          <a:sy n="66" d="100"/>
        </p:scale>
        <p:origin x="0" y="0"/>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35" Type="http://schemas.microsoft.com/office/2016/11/relationships/changesInfo" Target="changesInfos/changesInfo1.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ueller, Valentin" userId="7b1dcd0d-6a99-4c0b-84ee-0f5031e4392c" providerId="ADAL" clId="{867882C3-A1D2-4AE5-A140-3C07E46FF3E1}"/>
    <pc:docChg chg="undo custSel addSld delSld modSld sldOrd">
      <pc:chgData name="Mueller, Valentin" userId="7b1dcd0d-6a99-4c0b-84ee-0f5031e4392c" providerId="ADAL" clId="{867882C3-A1D2-4AE5-A140-3C07E46FF3E1}" dt="2021-06-15T14:21:11.456" v="1175" actId="14100"/>
      <pc:docMkLst>
        <pc:docMk/>
      </pc:docMkLst>
      <pc:sldChg chg="modSp mod">
        <pc:chgData name="Mueller, Valentin" userId="7b1dcd0d-6a99-4c0b-84ee-0f5031e4392c" providerId="ADAL" clId="{867882C3-A1D2-4AE5-A140-3C07E46FF3E1}" dt="2021-06-15T13:45:43.769" v="601" actId="20577"/>
        <pc:sldMkLst>
          <pc:docMk/>
          <pc:sldMk cId="0" sldId="344"/>
        </pc:sldMkLst>
        <pc:spChg chg="mod">
          <ac:chgData name="Mueller, Valentin" userId="7b1dcd0d-6a99-4c0b-84ee-0f5031e4392c" providerId="ADAL" clId="{867882C3-A1D2-4AE5-A140-3C07E46FF3E1}" dt="2021-06-15T13:45:43.769" v="601" actId="20577"/>
          <ac:spMkLst>
            <pc:docMk/>
            <pc:sldMk cId="0" sldId="344"/>
            <ac:spMk id="3" creationId="{00000000-0000-0000-0000-000000000000}"/>
          </ac:spMkLst>
        </pc:spChg>
      </pc:sldChg>
      <pc:sldChg chg="del">
        <pc:chgData name="Mueller, Valentin" userId="7b1dcd0d-6a99-4c0b-84ee-0f5031e4392c" providerId="ADAL" clId="{867882C3-A1D2-4AE5-A140-3C07E46FF3E1}" dt="2021-06-15T13:44:55.341" v="569" actId="47"/>
        <pc:sldMkLst>
          <pc:docMk/>
          <pc:sldMk cId="3602749482" sldId="364"/>
        </pc:sldMkLst>
      </pc:sldChg>
      <pc:sldChg chg="del">
        <pc:chgData name="Mueller, Valentin" userId="7b1dcd0d-6a99-4c0b-84ee-0f5031e4392c" providerId="ADAL" clId="{867882C3-A1D2-4AE5-A140-3C07E46FF3E1}" dt="2021-06-15T13:47:11.609" v="640" actId="47"/>
        <pc:sldMkLst>
          <pc:docMk/>
          <pc:sldMk cId="4154867534" sldId="379"/>
        </pc:sldMkLst>
      </pc:sldChg>
      <pc:sldChg chg="del">
        <pc:chgData name="Mueller, Valentin" userId="7b1dcd0d-6a99-4c0b-84ee-0f5031e4392c" providerId="ADAL" clId="{867882C3-A1D2-4AE5-A140-3C07E46FF3E1}" dt="2021-06-15T13:47:09.523" v="639" actId="47"/>
        <pc:sldMkLst>
          <pc:docMk/>
          <pc:sldMk cId="2468716513" sldId="380"/>
        </pc:sldMkLst>
      </pc:sldChg>
      <pc:sldChg chg="del">
        <pc:chgData name="Mueller, Valentin" userId="7b1dcd0d-6a99-4c0b-84ee-0f5031e4392c" providerId="ADAL" clId="{867882C3-A1D2-4AE5-A140-3C07E46FF3E1}" dt="2021-06-15T13:44:50.919" v="567" actId="47"/>
        <pc:sldMkLst>
          <pc:docMk/>
          <pc:sldMk cId="3886438963" sldId="382"/>
        </pc:sldMkLst>
      </pc:sldChg>
      <pc:sldChg chg="del">
        <pc:chgData name="Mueller, Valentin" userId="7b1dcd0d-6a99-4c0b-84ee-0f5031e4392c" providerId="ADAL" clId="{867882C3-A1D2-4AE5-A140-3C07E46FF3E1}" dt="2021-06-15T13:47:13.166" v="642" actId="47"/>
        <pc:sldMkLst>
          <pc:docMk/>
          <pc:sldMk cId="854015491" sldId="387"/>
        </pc:sldMkLst>
      </pc:sldChg>
      <pc:sldChg chg="modSp mod ord">
        <pc:chgData name="Mueller, Valentin" userId="7b1dcd0d-6a99-4c0b-84ee-0f5031e4392c" providerId="ADAL" clId="{867882C3-A1D2-4AE5-A140-3C07E46FF3E1}" dt="2021-06-15T13:45:04.916" v="585" actId="20577"/>
        <pc:sldMkLst>
          <pc:docMk/>
          <pc:sldMk cId="42108366" sldId="388"/>
        </pc:sldMkLst>
        <pc:spChg chg="mod">
          <ac:chgData name="Mueller, Valentin" userId="7b1dcd0d-6a99-4c0b-84ee-0f5031e4392c" providerId="ADAL" clId="{867882C3-A1D2-4AE5-A140-3C07E46FF3E1}" dt="2021-06-15T13:45:04.916" v="585" actId="20577"/>
          <ac:spMkLst>
            <pc:docMk/>
            <pc:sldMk cId="42108366" sldId="388"/>
            <ac:spMk id="4" creationId="{00000000-0000-0000-0000-000000000000}"/>
          </ac:spMkLst>
        </pc:spChg>
      </pc:sldChg>
      <pc:sldChg chg="del">
        <pc:chgData name="Mueller, Valentin" userId="7b1dcd0d-6a99-4c0b-84ee-0f5031e4392c" providerId="ADAL" clId="{867882C3-A1D2-4AE5-A140-3C07E46FF3E1}" dt="2021-06-15T13:47:13.916" v="643" actId="47"/>
        <pc:sldMkLst>
          <pc:docMk/>
          <pc:sldMk cId="94846162" sldId="390"/>
        </pc:sldMkLst>
      </pc:sldChg>
      <pc:sldChg chg="del">
        <pc:chgData name="Mueller, Valentin" userId="7b1dcd0d-6a99-4c0b-84ee-0f5031e4392c" providerId="ADAL" clId="{867882C3-A1D2-4AE5-A140-3C07E46FF3E1}" dt="2021-06-15T12:58:33.779" v="158" actId="47"/>
        <pc:sldMkLst>
          <pc:docMk/>
          <pc:sldMk cId="3316874168" sldId="402"/>
        </pc:sldMkLst>
      </pc:sldChg>
      <pc:sldChg chg="addSp delSp modSp mod">
        <pc:chgData name="Mueller, Valentin" userId="7b1dcd0d-6a99-4c0b-84ee-0f5031e4392c" providerId="ADAL" clId="{867882C3-A1D2-4AE5-A140-3C07E46FF3E1}" dt="2021-06-15T13:47:37.221" v="649" actId="478"/>
        <pc:sldMkLst>
          <pc:docMk/>
          <pc:sldMk cId="1881851238" sldId="413"/>
        </pc:sldMkLst>
        <pc:spChg chg="del">
          <ac:chgData name="Mueller, Valentin" userId="7b1dcd0d-6a99-4c0b-84ee-0f5031e4392c" providerId="ADAL" clId="{867882C3-A1D2-4AE5-A140-3C07E46FF3E1}" dt="2021-06-15T13:47:27.249" v="646" actId="478"/>
          <ac:spMkLst>
            <pc:docMk/>
            <pc:sldMk cId="1881851238" sldId="413"/>
            <ac:spMk id="3" creationId="{00000000-0000-0000-0000-000000000000}"/>
          </ac:spMkLst>
        </pc:spChg>
        <pc:spChg chg="del mod">
          <ac:chgData name="Mueller, Valentin" userId="7b1dcd0d-6a99-4c0b-84ee-0f5031e4392c" providerId="ADAL" clId="{867882C3-A1D2-4AE5-A140-3C07E46FF3E1}" dt="2021-06-15T13:47:37.221" v="649" actId="478"/>
          <ac:spMkLst>
            <pc:docMk/>
            <pc:sldMk cId="1881851238" sldId="413"/>
            <ac:spMk id="4" creationId="{00000000-0000-0000-0000-000000000000}"/>
          </ac:spMkLst>
        </pc:spChg>
        <pc:spChg chg="add del mod">
          <ac:chgData name="Mueller, Valentin" userId="7b1dcd0d-6a99-4c0b-84ee-0f5031e4392c" providerId="ADAL" clId="{867882C3-A1D2-4AE5-A140-3C07E46FF3E1}" dt="2021-06-15T13:47:29.691" v="647" actId="478"/>
          <ac:spMkLst>
            <pc:docMk/>
            <pc:sldMk cId="1881851238" sldId="413"/>
            <ac:spMk id="6" creationId="{CD0550F0-D17F-4A8E-A1D5-3EEEA57A6F68}"/>
          </ac:spMkLst>
        </pc:spChg>
      </pc:sldChg>
      <pc:sldChg chg="del">
        <pc:chgData name="Mueller, Valentin" userId="7b1dcd0d-6a99-4c0b-84ee-0f5031e4392c" providerId="ADAL" clId="{867882C3-A1D2-4AE5-A140-3C07E46FF3E1}" dt="2021-06-15T13:47:14.572" v="644" actId="47"/>
        <pc:sldMkLst>
          <pc:docMk/>
          <pc:sldMk cId="1504049518" sldId="420"/>
        </pc:sldMkLst>
      </pc:sldChg>
      <pc:sldChg chg="del">
        <pc:chgData name="Mueller, Valentin" userId="7b1dcd0d-6a99-4c0b-84ee-0f5031e4392c" providerId="ADAL" clId="{867882C3-A1D2-4AE5-A140-3C07E46FF3E1}" dt="2021-06-15T13:47:16.302" v="645" actId="47"/>
        <pc:sldMkLst>
          <pc:docMk/>
          <pc:sldMk cId="1175416068" sldId="421"/>
        </pc:sldMkLst>
      </pc:sldChg>
      <pc:sldChg chg="del">
        <pc:chgData name="Mueller, Valentin" userId="7b1dcd0d-6a99-4c0b-84ee-0f5031e4392c" providerId="ADAL" clId="{867882C3-A1D2-4AE5-A140-3C07E46FF3E1}" dt="2021-06-15T13:47:12.360" v="641" actId="47"/>
        <pc:sldMkLst>
          <pc:docMk/>
          <pc:sldMk cId="1840057824" sldId="423"/>
        </pc:sldMkLst>
      </pc:sldChg>
      <pc:sldChg chg="del">
        <pc:chgData name="Mueller, Valentin" userId="7b1dcd0d-6a99-4c0b-84ee-0f5031e4392c" providerId="ADAL" clId="{867882C3-A1D2-4AE5-A140-3C07E46FF3E1}" dt="2021-06-15T12:58:34.638" v="159" actId="47"/>
        <pc:sldMkLst>
          <pc:docMk/>
          <pc:sldMk cId="1819205958" sldId="433"/>
        </pc:sldMkLst>
      </pc:sldChg>
      <pc:sldChg chg="del">
        <pc:chgData name="Mueller, Valentin" userId="7b1dcd0d-6a99-4c0b-84ee-0f5031e4392c" providerId="ADAL" clId="{867882C3-A1D2-4AE5-A140-3C07E46FF3E1}" dt="2021-06-15T12:58:32.739" v="157" actId="47"/>
        <pc:sldMkLst>
          <pc:docMk/>
          <pc:sldMk cId="3207784688" sldId="436"/>
        </pc:sldMkLst>
      </pc:sldChg>
      <pc:sldChg chg="modSp mod">
        <pc:chgData name="Mueller, Valentin" userId="7b1dcd0d-6a99-4c0b-84ee-0f5031e4392c" providerId="ADAL" clId="{867882C3-A1D2-4AE5-A140-3C07E46FF3E1}" dt="2021-06-15T13:13:28.581" v="314" actId="20577"/>
        <pc:sldMkLst>
          <pc:docMk/>
          <pc:sldMk cId="1801416843" sldId="439"/>
        </pc:sldMkLst>
        <pc:spChg chg="mod">
          <ac:chgData name="Mueller, Valentin" userId="7b1dcd0d-6a99-4c0b-84ee-0f5031e4392c" providerId="ADAL" clId="{867882C3-A1D2-4AE5-A140-3C07E46FF3E1}" dt="2021-06-15T13:13:28.581" v="314" actId="20577"/>
          <ac:spMkLst>
            <pc:docMk/>
            <pc:sldMk cId="1801416843" sldId="439"/>
            <ac:spMk id="2" creationId="{00000000-0000-0000-0000-000000000000}"/>
          </ac:spMkLst>
        </pc:spChg>
      </pc:sldChg>
      <pc:sldChg chg="del">
        <pc:chgData name="Mueller, Valentin" userId="7b1dcd0d-6a99-4c0b-84ee-0f5031e4392c" providerId="ADAL" clId="{867882C3-A1D2-4AE5-A140-3C07E46FF3E1}" dt="2021-06-15T13:44:52.919" v="568" actId="47"/>
        <pc:sldMkLst>
          <pc:docMk/>
          <pc:sldMk cId="589477268" sldId="440"/>
        </pc:sldMkLst>
      </pc:sldChg>
      <pc:sldChg chg="del">
        <pc:chgData name="Mueller, Valentin" userId="7b1dcd0d-6a99-4c0b-84ee-0f5031e4392c" providerId="ADAL" clId="{867882C3-A1D2-4AE5-A140-3C07E46FF3E1}" dt="2021-06-15T13:44:47.991" v="566" actId="47"/>
        <pc:sldMkLst>
          <pc:docMk/>
          <pc:sldMk cId="4260145101" sldId="441"/>
        </pc:sldMkLst>
      </pc:sldChg>
      <pc:sldChg chg="del">
        <pc:chgData name="Mueller, Valentin" userId="7b1dcd0d-6a99-4c0b-84ee-0f5031e4392c" providerId="ADAL" clId="{867882C3-A1D2-4AE5-A140-3C07E46FF3E1}" dt="2021-06-15T13:44:15.502" v="563" actId="47"/>
        <pc:sldMkLst>
          <pc:docMk/>
          <pc:sldMk cId="1041611601" sldId="442"/>
        </pc:sldMkLst>
      </pc:sldChg>
      <pc:sldChg chg="modSp mod">
        <pc:chgData name="Mueller, Valentin" userId="7b1dcd0d-6a99-4c0b-84ee-0f5031e4392c" providerId="ADAL" clId="{867882C3-A1D2-4AE5-A140-3C07E46FF3E1}" dt="2021-06-15T13:38:55.745" v="452" actId="20577"/>
        <pc:sldMkLst>
          <pc:docMk/>
          <pc:sldMk cId="306196124" sldId="444"/>
        </pc:sldMkLst>
        <pc:spChg chg="mod">
          <ac:chgData name="Mueller, Valentin" userId="7b1dcd0d-6a99-4c0b-84ee-0f5031e4392c" providerId="ADAL" clId="{867882C3-A1D2-4AE5-A140-3C07E46FF3E1}" dt="2021-06-15T13:38:55.745" v="452" actId="20577"/>
          <ac:spMkLst>
            <pc:docMk/>
            <pc:sldMk cId="306196124" sldId="444"/>
            <ac:spMk id="2" creationId="{00000000-0000-0000-0000-000000000000}"/>
          </ac:spMkLst>
        </pc:spChg>
      </pc:sldChg>
      <pc:sldChg chg="modSp mod">
        <pc:chgData name="Mueller, Valentin" userId="7b1dcd0d-6a99-4c0b-84ee-0f5031e4392c" providerId="ADAL" clId="{867882C3-A1D2-4AE5-A140-3C07E46FF3E1}" dt="2021-06-15T13:16:34.679" v="383" actId="20577"/>
        <pc:sldMkLst>
          <pc:docMk/>
          <pc:sldMk cId="2732869722" sldId="448"/>
        </pc:sldMkLst>
        <pc:spChg chg="mod">
          <ac:chgData name="Mueller, Valentin" userId="7b1dcd0d-6a99-4c0b-84ee-0f5031e4392c" providerId="ADAL" clId="{867882C3-A1D2-4AE5-A140-3C07E46FF3E1}" dt="2021-06-15T13:16:34.679" v="383" actId="20577"/>
          <ac:spMkLst>
            <pc:docMk/>
            <pc:sldMk cId="2732869722" sldId="448"/>
            <ac:spMk id="4" creationId="{00000000-0000-0000-0000-000000000000}"/>
          </ac:spMkLst>
        </pc:spChg>
      </pc:sldChg>
      <pc:sldChg chg="modSp mod">
        <pc:chgData name="Mueller, Valentin" userId="7b1dcd0d-6a99-4c0b-84ee-0f5031e4392c" providerId="ADAL" clId="{867882C3-A1D2-4AE5-A140-3C07E46FF3E1}" dt="2021-06-15T14:21:11.456" v="1175" actId="14100"/>
        <pc:sldMkLst>
          <pc:docMk/>
          <pc:sldMk cId="1287147475" sldId="449"/>
        </pc:sldMkLst>
        <pc:spChg chg="mod">
          <ac:chgData name="Mueller, Valentin" userId="7b1dcd0d-6a99-4c0b-84ee-0f5031e4392c" providerId="ADAL" clId="{867882C3-A1D2-4AE5-A140-3C07E46FF3E1}" dt="2021-06-15T13:46:27.878" v="636" actId="20577"/>
          <ac:spMkLst>
            <pc:docMk/>
            <pc:sldMk cId="1287147475" sldId="449"/>
            <ac:spMk id="4" creationId="{00000000-0000-0000-0000-000000000000}"/>
          </ac:spMkLst>
        </pc:spChg>
        <pc:spChg chg="mod">
          <ac:chgData name="Mueller, Valentin" userId="7b1dcd0d-6a99-4c0b-84ee-0f5031e4392c" providerId="ADAL" clId="{867882C3-A1D2-4AE5-A140-3C07E46FF3E1}" dt="2021-06-15T14:00:17.710" v="1168" actId="20577"/>
          <ac:spMkLst>
            <pc:docMk/>
            <pc:sldMk cId="1287147475" sldId="449"/>
            <ac:spMk id="11" creationId="{00000000-0000-0000-0000-000000000000}"/>
          </ac:spMkLst>
        </pc:spChg>
        <pc:picChg chg="mod">
          <ac:chgData name="Mueller, Valentin" userId="7b1dcd0d-6a99-4c0b-84ee-0f5031e4392c" providerId="ADAL" clId="{867882C3-A1D2-4AE5-A140-3C07E46FF3E1}" dt="2021-06-15T14:21:11.456" v="1175" actId="14100"/>
          <ac:picMkLst>
            <pc:docMk/>
            <pc:sldMk cId="1287147475" sldId="449"/>
            <ac:picMk id="3" creationId="{C1E0909C-FE90-4849-BD03-588B611EA9ED}"/>
          </ac:picMkLst>
        </pc:picChg>
      </pc:sldChg>
      <pc:sldChg chg="modSp">
        <pc:chgData name="Mueller, Valentin" userId="7b1dcd0d-6a99-4c0b-84ee-0f5031e4392c" providerId="ADAL" clId="{867882C3-A1D2-4AE5-A140-3C07E46FF3E1}" dt="2021-06-15T13:46:43.349" v="637"/>
        <pc:sldMkLst>
          <pc:docMk/>
          <pc:sldMk cId="813842916" sldId="450"/>
        </pc:sldMkLst>
        <pc:spChg chg="mod">
          <ac:chgData name="Mueller, Valentin" userId="7b1dcd0d-6a99-4c0b-84ee-0f5031e4392c" providerId="ADAL" clId="{867882C3-A1D2-4AE5-A140-3C07E46FF3E1}" dt="2021-06-15T13:46:43.349" v="637"/>
          <ac:spMkLst>
            <pc:docMk/>
            <pc:sldMk cId="813842916" sldId="450"/>
            <ac:spMk id="4" creationId="{00000000-0000-0000-0000-000000000000}"/>
          </ac:spMkLst>
        </pc:spChg>
      </pc:sldChg>
      <pc:sldChg chg="modSp">
        <pc:chgData name="Mueller, Valentin" userId="7b1dcd0d-6a99-4c0b-84ee-0f5031e4392c" providerId="ADAL" clId="{867882C3-A1D2-4AE5-A140-3C07E46FF3E1}" dt="2021-06-15T13:46:50.716" v="638"/>
        <pc:sldMkLst>
          <pc:docMk/>
          <pc:sldMk cId="20654166" sldId="452"/>
        </pc:sldMkLst>
        <pc:spChg chg="mod">
          <ac:chgData name="Mueller, Valentin" userId="7b1dcd0d-6a99-4c0b-84ee-0f5031e4392c" providerId="ADAL" clId="{867882C3-A1D2-4AE5-A140-3C07E46FF3E1}" dt="2021-06-15T13:46:50.716" v="638"/>
          <ac:spMkLst>
            <pc:docMk/>
            <pc:sldMk cId="20654166" sldId="452"/>
            <ac:spMk id="4" creationId="{00000000-0000-0000-0000-000000000000}"/>
          </ac:spMkLst>
        </pc:spChg>
      </pc:sldChg>
      <pc:sldChg chg="modSp mod">
        <pc:chgData name="Mueller, Valentin" userId="7b1dcd0d-6a99-4c0b-84ee-0f5031e4392c" providerId="ADAL" clId="{867882C3-A1D2-4AE5-A140-3C07E46FF3E1}" dt="2021-06-15T13:39:37.125" v="503" actId="207"/>
        <pc:sldMkLst>
          <pc:docMk/>
          <pc:sldMk cId="1358289845" sldId="454"/>
        </pc:sldMkLst>
        <pc:spChg chg="mod">
          <ac:chgData name="Mueller, Valentin" userId="7b1dcd0d-6a99-4c0b-84ee-0f5031e4392c" providerId="ADAL" clId="{867882C3-A1D2-4AE5-A140-3C07E46FF3E1}" dt="2021-06-15T13:39:37.125" v="503" actId="207"/>
          <ac:spMkLst>
            <pc:docMk/>
            <pc:sldMk cId="1358289845" sldId="454"/>
            <ac:spMk id="4" creationId="{00000000-0000-0000-0000-000000000000}"/>
          </ac:spMkLst>
        </pc:spChg>
      </pc:sldChg>
      <pc:sldChg chg="modSp add mod ord">
        <pc:chgData name="Mueller, Valentin" userId="7b1dcd0d-6a99-4c0b-84ee-0f5031e4392c" providerId="ADAL" clId="{867882C3-A1D2-4AE5-A140-3C07E46FF3E1}" dt="2021-06-15T13:17:09.188" v="399" actId="20577"/>
        <pc:sldMkLst>
          <pc:docMk/>
          <pc:sldMk cId="3758971385" sldId="455"/>
        </pc:sldMkLst>
        <pc:spChg chg="mod">
          <ac:chgData name="Mueller, Valentin" userId="7b1dcd0d-6a99-4c0b-84ee-0f5031e4392c" providerId="ADAL" clId="{867882C3-A1D2-4AE5-A140-3C07E46FF3E1}" dt="2021-06-15T13:17:09.188" v="399" actId="20577"/>
          <ac:spMkLst>
            <pc:docMk/>
            <pc:sldMk cId="3758971385" sldId="455"/>
            <ac:spMk id="4" creationId="{00000000-0000-0000-0000-000000000000}"/>
          </ac:spMkLst>
        </pc:spChg>
      </pc:sldChg>
      <pc:sldChg chg="modSp add mod">
        <pc:chgData name="Mueller, Valentin" userId="7b1dcd0d-6a99-4c0b-84ee-0f5031e4392c" providerId="ADAL" clId="{867882C3-A1D2-4AE5-A140-3C07E46FF3E1}" dt="2021-06-15T13:16:53.622" v="389" actId="20577"/>
        <pc:sldMkLst>
          <pc:docMk/>
          <pc:sldMk cId="3501809785" sldId="456"/>
        </pc:sldMkLst>
        <pc:spChg chg="mod">
          <ac:chgData name="Mueller, Valentin" userId="7b1dcd0d-6a99-4c0b-84ee-0f5031e4392c" providerId="ADAL" clId="{867882C3-A1D2-4AE5-A140-3C07E46FF3E1}" dt="2021-06-15T13:16:53.622" v="389" actId="20577"/>
          <ac:spMkLst>
            <pc:docMk/>
            <pc:sldMk cId="3501809785" sldId="456"/>
            <ac:spMk id="4" creationId="{00000000-0000-0000-0000-000000000000}"/>
          </ac:spMkLst>
        </pc:spChg>
      </pc:sldChg>
      <pc:sldChg chg="modSp add mod">
        <pc:chgData name="Mueller, Valentin" userId="7b1dcd0d-6a99-4c0b-84ee-0f5031e4392c" providerId="ADAL" clId="{867882C3-A1D2-4AE5-A140-3C07E46FF3E1}" dt="2021-06-15T13:46:14.709" v="620" actId="20577"/>
        <pc:sldMkLst>
          <pc:docMk/>
          <pc:sldMk cId="727985463" sldId="457"/>
        </pc:sldMkLst>
        <pc:spChg chg="mod">
          <ac:chgData name="Mueller, Valentin" userId="7b1dcd0d-6a99-4c0b-84ee-0f5031e4392c" providerId="ADAL" clId="{867882C3-A1D2-4AE5-A140-3C07E46FF3E1}" dt="2021-06-15T13:46:14.709" v="620" actId="20577"/>
          <ac:spMkLst>
            <pc:docMk/>
            <pc:sldMk cId="727985463" sldId="457"/>
            <ac:spMk id="4" creationId="{00000000-0000-0000-0000-000000000000}"/>
          </ac:spMkLst>
        </pc:spChg>
      </pc:sldChg>
    </pc:docChg>
  </pc:docChgLst>
  <pc:docChgLst>
    <pc:chgData name="Gilbert, Andre-Anan" userId="9702a563-eab5-4d2a-ab37-425108274ca8" providerId="ADAL" clId="{7975F8F8-821C-4772-AC10-501CDE6779B6}"/>
    <pc:docChg chg="undo custSel addSld delSld modSld">
      <pc:chgData name="Gilbert, Andre-Anan" userId="9702a563-eab5-4d2a-ab37-425108274ca8" providerId="ADAL" clId="{7975F8F8-821C-4772-AC10-501CDE6779B6}" dt="2021-06-16T15:24:18.753" v="2930" actId="20577"/>
      <pc:docMkLst>
        <pc:docMk/>
      </pc:docMkLst>
      <pc:sldChg chg="modSp mod">
        <pc:chgData name="Gilbert, Andre-Anan" userId="9702a563-eab5-4d2a-ab37-425108274ca8" providerId="ADAL" clId="{7975F8F8-821C-4772-AC10-501CDE6779B6}" dt="2021-06-15T13:38:22.095" v="656" actId="20577"/>
        <pc:sldMkLst>
          <pc:docMk/>
          <pc:sldMk cId="0" sldId="344"/>
        </pc:sldMkLst>
        <pc:spChg chg="mod">
          <ac:chgData name="Gilbert, Andre-Anan" userId="9702a563-eab5-4d2a-ab37-425108274ca8" providerId="ADAL" clId="{7975F8F8-821C-4772-AC10-501CDE6779B6}" dt="2021-06-15T13:38:22.095" v="656" actId="20577"/>
          <ac:spMkLst>
            <pc:docMk/>
            <pc:sldMk cId="0" sldId="344"/>
            <ac:spMk id="3" creationId="{00000000-0000-0000-0000-000000000000}"/>
          </ac:spMkLst>
        </pc:spChg>
      </pc:sldChg>
      <pc:sldChg chg="modSp add del mod">
        <pc:chgData name="Gilbert, Andre-Anan" userId="9702a563-eab5-4d2a-ab37-425108274ca8" providerId="ADAL" clId="{7975F8F8-821C-4772-AC10-501CDE6779B6}" dt="2021-06-15T13:02:09.598" v="44" actId="6549"/>
        <pc:sldMkLst>
          <pc:docMk/>
          <pc:sldMk cId="799205039" sldId="416"/>
        </pc:sldMkLst>
        <pc:spChg chg="mod">
          <ac:chgData name="Gilbert, Andre-Anan" userId="9702a563-eab5-4d2a-ab37-425108274ca8" providerId="ADAL" clId="{7975F8F8-821C-4772-AC10-501CDE6779B6}" dt="2021-06-15T13:02:09.598" v="44" actId="6549"/>
          <ac:spMkLst>
            <pc:docMk/>
            <pc:sldMk cId="799205039" sldId="416"/>
            <ac:spMk id="2" creationId="{00000000-0000-0000-0000-000000000000}"/>
          </ac:spMkLst>
        </pc:spChg>
      </pc:sldChg>
      <pc:sldChg chg="modSp del mod">
        <pc:chgData name="Gilbert, Andre-Anan" userId="9702a563-eab5-4d2a-ab37-425108274ca8" providerId="ADAL" clId="{7975F8F8-821C-4772-AC10-501CDE6779B6}" dt="2021-06-15T13:01:46.016" v="11" actId="47"/>
        <pc:sldMkLst>
          <pc:docMk/>
          <pc:sldMk cId="1515423877" sldId="430"/>
        </pc:sldMkLst>
        <pc:picChg chg="mod">
          <ac:chgData name="Gilbert, Andre-Anan" userId="9702a563-eab5-4d2a-ab37-425108274ca8" providerId="ADAL" clId="{7975F8F8-821C-4772-AC10-501CDE6779B6}" dt="2021-06-15T13:01:35.692" v="9" actId="1076"/>
          <ac:picMkLst>
            <pc:docMk/>
            <pc:sldMk cId="1515423877" sldId="430"/>
            <ac:picMk id="6" creationId="{00000000-0000-0000-0000-000000000000}"/>
          </ac:picMkLst>
        </pc:picChg>
      </pc:sldChg>
      <pc:sldChg chg="addSp delSp modSp mod">
        <pc:chgData name="Gilbert, Andre-Anan" userId="9702a563-eab5-4d2a-ab37-425108274ca8" providerId="ADAL" clId="{7975F8F8-821C-4772-AC10-501CDE6779B6}" dt="2021-06-15T13:07:13.755" v="277" actId="20577"/>
        <pc:sldMkLst>
          <pc:docMk/>
          <pc:sldMk cId="1786748081" sldId="434"/>
        </pc:sldMkLst>
        <pc:spChg chg="mod">
          <ac:chgData name="Gilbert, Andre-Anan" userId="9702a563-eab5-4d2a-ab37-425108274ca8" providerId="ADAL" clId="{7975F8F8-821C-4772-AC10-501CDE6779B6}" dt="2021-06-15T13:07:13.755" v="277" actId="20577"/>
          <ac:spMkLst>
            <pc:docMk/>
            <pc:sldMk cId="1786748081" sldId="434"/>
            <ac:spMk id="4" creationId="{00000000-0000-0000-0000-000000000000}"/>
          </ac:spMkLst>
        </pc:spChg>
        <pc:spChg chg="del">
          <ac:chgData name="Gilbert, Andre-Anan" userId="9702a563-eab5-4d2a-ab37-425108274ca8" providerId="ADAL" clId="{7975F8F8-821C-4772-AC10-501CDE6779B6}" dt="2021-06-15T12:58:54.721" v="5" actId="478"/>
          <ac:spMkLst>
            <pc:docMk/>
            <pc:sldMk cId="1786748081" sldId="434"/>
            <ac:spMk id="6" creationId="{00000000-0000-0000-0000-000000000000}"/>
          </ac:spMkLst>
        </pc:spChg>
        <pc:spChg chg="mod">
          <ac:chgData name="Gilbert, Andre-Anan" userId="9702a563-eab5-4d2a-ab37-425108274ca8" providerId="ADAL" clId="{7975F8F8-821C-4772-AC10-501CDE6779B6}" dt="2021-06-15T13:06:20.539" v="228" actId="20577"/>
          <ac:spMkLst>
            <pc:docMk/>
            <pc:sldMk cId="1786748081" sldId="434"/>
            <ac:spMk id="16" creationId="{00000000-0000-0000-0000-000000000000}"/>
          </ac:spMkLst>
        </pc:spChg>
        <pc:picChg chg="add del mod">
          <ac:chgData name="Gilbert, Andre-Anan" userId="9702a563-eab5-4d2a-ab37-425108274ca8" providerId="ADAL" clId="{7975F8F8-821C-4772-AC10-501CDE6779B6}" dt="2021-06-15T12:56:33.205" v="1" actId="478"/>
          <ac:picMkLst>
            <pc:docMk/>
            <pc:sldMk cId="1786748081" sldId="434"/>
            <ac:picMk id="3" creationId="{59274B1C-A62E-40BB-AEFF-D09B64C85884}"/>
          </ac:picMkLst>
        </pc:picChg>
        <pc:picChg chg="mod">
          <ac:chgData name="Gilbert, Andre-Anan" userId="9702a563-eab5-4d2a-ab37-425108274ca8" providerId="ADAL" clId="{7975F8F8-821C-4772-AC10-501CDE6779B6}" dt="2021-06-15T12:58:12.037" v="4" actId="14826"/>
          <ac:picMkLst>
            <pc:docMk/>
            <pc:sldMk cId="1786748081" sldId="434"/>
            <ac:picMk id="5" creationId="{00000000-0000-0000-0000-000000000000}"/>
          </ac:picMkLst>
        </pc:picChg>
        <pc:picChg chg="add del mod">
          <ac:chgData name="Gilbert, Andre-Anan" userId="9702a563-eab5-4d2a-ab37-425108274ca8" providerId="ADAL" clId="{7975F8F8-821C-4772-AC10-501CDE6779B6}" dt="2021-06-15T12:58:00.523" v="3" actId="478"/>
          <ac:picMkLst>
            <pc:docMk/>
            <pc:sldMk cId="1786748081" sldId="434"/>
            <ac:picMk id="8" creationId="{A1BDE2C1-4D02-4A54-9D80-C456B1242162}"/>
          </ac:picMkLst>
        </pc:picChg>
      </pc:sldChg>
      <pc:sldChg chg="del">
        <pc:chgData name="Gilbert, Andre-Anan" userId="9702a563-eab5-4d2a-ab37-425108274ca8" providerId="ADAL" clId="{7975F8F8-821C-4772-AC10-501CDE6779B6}" dt="2021-06-15T12:59:42.757" v="6" actId="47"/>
        <pc:sldMkLst>
          <pc:docMk/>
          <pc:sldMk cId="3115733345" sldId="438"/>
        </pc:sldMkLst>
      </pc:sldChg>
      <pc:sldChg chg="modSp add mod">
        <pc:chgData name="Gilbert, Andre-Anan" userId="9702a563-eab5-4d2a-ab37-425108274ca8" providerId="ADAL" clId="{7975F8F8-821C-4772-AC10-501CDE6779B6}" dt="2021-06-15T13:02:25.646" v="81" actId="20577"/>
        <pc:sldMkLst>
          <pc:docMk/>
          <pc:sldMk cId="161319076" sldId="443"/>
        </pc:sldMkLst>
        <pc:spChg chg="mod">
          <ac:chgData name="Gilbert, Andre-Anan" userId="9702a563-eab5-4d2a-ab37-425108274ca8" providerId="ADAL" clId="{7975F8F8-821C-4772-AC10-501CDE6779B6}" dt="2021-06-15T13:02:25.646" v="81" actId="20577"/>
          <ac:spMkLst>
            <pc:docMk/>
            <pc:sldMk cId="161319076" sldId="443"/>
            <ac:spMk id="2" creationId="{00000000-0000-0000-0000-000000000000}"/>
          </ac:spMkLst>
        </pc:spChg>
      </pc:sldChg>
      <pc:sldChg chg="modSp add mod">
        <pc:chgData name="Gilbert, Andre-Anan" userId="9702a563-eab5-4d2a-ab37-425108274ca8" providerId="ADAL" clId="{7975F8F8-821C-4772-AC10-501CDE6779B6}" dt="2021-06-15T13:02:49.774" v="112" actId="20577"/>
        <pc:sldMkLst>
          <pc:docMk/>
          <pc:sldMk cId="306196124" sldId="444"/>
        </pc:sldMkLst>
        <pc:spChg chg="mod">
          <ac:chgData name="Gilbert, Andre-Anan" userId="9702a563-eab5-4d2a-ab37-425108274ca8" providerId="ADAL" clId="{7975F8F8-821C-4772-AC10-501CDE6779B6}" dt="2021-06-15T13:02:49.774" v="112" actId="20577"/>
          <ac:spMkLst>
            <pc:docMk/>
            <pc:sldMk cId="306196124" sldId="444"/>
            <ac:spMk id="2" creationId="{00000000-0000-0000-0000-000000000000}"/>
          </ac:spMkLst>
        </pc:spChg>
      </pc:sldChg>
      <pc:sldChg chg="modSp add mod">
        <pc:chgData name="Gilbert, Andre-Anan" userId="9702a563-eab5-4d2a-ab37-425108274ca8" providerId="ADAL" clId="{7975F8F8-821C-4772-AC10-501CDE6779B6}" dt="2021-06-15T13:37:57.759" v="639" actId="20577"/>
        <pc:sldMkLst>
          <pc:docMk/>
          <pc:sldMk cId="418140978" sldId="445"/>
        </pc:sldMkLst>
        <pc:spChg chg="mod">
          <ac:chgData name="Gilbert, Andre-Anan" userId="9702a563-eab5-4d2a-ab37-425108274ca8" providerId="ADAL" clId="{7975F8F8-821C-4772-AC10-501CDE6779B6}" dt="2021-06-15T13:37:57.759" v="639" actId="20577"/>
          <ac:spMkLst>
            <pc:docMk/>
            <pc:sldMk cId="418140978" sldId="445"/>
            <ac:spMk id="2" creationId="{00000000-0000-0000-0000-000000000000}"/>
          </ac:spMkLst>
        </pc:spChg>
      </pc:sldChg>
      <pc:sldChg chg="addSp modSp add mod">
        <pc:chgData name="Gilbert, Andre-Anan" userId="9702a563-eab5-4d2a-ab37-425108274ca8" providerId="ADAL" clId="{7975F8F8-821C-4772-AC10-501CDE6779B6}" dt="2021-06-15T14:16:52.053" v="1731" actId="931"/>
        <pc:sldMkLst>
          <pc:docMk/>
          <pc:sldMk cId="3546561420" sldId="446"/>
        </pc:sldMkLst>
        <pc:spChg chg="mod">
          <ac:chgData name="Gilbert, Andre-Anan" userId="9702a563-eab5-4d2a-ab37-425108274ca8" providerId="ADAL" clId="{7975F8F8-821C-4772-AC10-501CDE6779B6}" dt="2021-06-15T13:16:09.432" v="361" actId="20577"/>
          <ac:spMkLst>
            <pc:docMk/>
            <pc:sldMk cId="3546561420" sldId="446"/>
            <ac:spMk id="4" creationId="{00000000-0000-0000-0000-000000000000}"/>
          </ac:spMkLst>
        </pc:spChg>
        <pc:picChg chg="add mod">
          <ac:chgData name="Gilbert, Andre-Anan" userId="9702a563-eab5-4d2a-ab37-425108274ca8" providerId="ADAL" clId="{7975F8F8-821C-4772-AC10-501CDE6779B6}" dt="2021-06-15T14:16:52.053" v="1731" actId="931"/>
          <ac:picMkLst>
            <pc:docMk/>
            <pc:sldMk cId="3546561420" sldId="446"/>
            <ac:picMk id="3" creationId="{306AA273-6982-4B5C-9C2F-50718E89E077}"/>
          </ac:picMkLst>
        </pc:picChg>
      </pc:sldChg>
      <pc:sldChg chg="addSp modSp add mod">
        <pc:chgData name="Gilbert, Andre-Anan" userId="9702a563-eab5-4d2a-ab37-425108274ca8" providerId="ADAL" clId="{7975F8F8-821C-4772-AC10-501CDE6779B6}" dt="2021-06-15T14:16:40.372" v="1730" actId="931"/>
        <pc:sldMkLst>
          <pc:docMk/>
          <pc:sldMk cId="304281148" sldId="447"/>
        </pc:sldMkLst>
        <pc:spChg chg="mod">
          <ac:chgData name="Gilbert, Andre-Anan" userId="9702a563-eab5-4d2a-ab37-425108274ca8" providerId="ADAL" clId="{7975F8F8-821C-4772-AC10-501CDE6779B6}" dt="2021-06-15T13:17:26.842" v="428" actId="207"/>
          <ac:spMkLst>
            <pc:docMk/>
            <pc:sldMk cId="304281148" sldId="447"/>
            <ac:spMk id="4" creationId="{00000000-0000-0000-0000-000000000000}"/>
          </ac:spMkLst>
        </pc:spChg>
        <pc:picChg chg="add mod">
          <ac:chgData name="Gilbert, Andre-Anan" userId="9702a563-eab5-4d2a-ab37-425108274ca8" providerId="ADAL" clId="{7975F8F8-821C-4772-AC10-501CDE6779B6}" dt="2021-06-15T14:16:40.372" v="1730" actId="931"/>
          <ac:picMkLst>
            <pc:docMk/>
            <pc:sldMk cId="304281148" sldId="447"/>
            <ac:picMk id="3" creationId="{789BCBC6-0DA7-4332-B230-23466F85279F}"/>
          </ac:picMkLst>
        </pc:picChg>
      </pc:sldChg>
      <pc:sldChg chg="addSp modSp add mod">
        <pc:chgData name="Gilbert, Andre-Anan" userId="9702a563-eab5-4d2a-ab37-425108274ca8" providerId="ADAL" clId="{7975F8F8-821C-4772-AC10-501CDE6779B6}" dt="2021-06-16T15:24:18.753" v="2930" actId="20577"/>
        <pc:sldMkLst>
          <pc:docMk/>
          <pc:sldMk cId="2732869722" sldId="448"/>
        </pc:sldMkLst>
        <pc:spChg chg="mod">
          <ac:chgData name="Gilbert, Andre-Anan" userId="9702a563-eab5-4d2a-ab37-425108274ca8" providerId="ADAL" clId="{7975F8F8-821C-4772-AC10-501CDE6779B6}" dt="2021-06-15T13:45:05.849" v="723" actId="20577"/>
          <ac:spMkLst>
            <pc:docMk/>
            <pc:sldMk cId="2732869722" sldId="448"/>
            <ac:spMk id="4" creationId="{00000000-0000-0000-0000-000000000000}"/>
          </ac:spMkLst>
        </pc:spChg>
        <pc:spChg chg="mod">
          <ac:chgData name="Gilbert, Andre-Anan" userId="9702a563-eab5-4d2a-ab37-425108274ca8" providerId="ADAL" clId="{7975F8F8-821C-4772-AC10-501CDE6779B6}" dt="2021-06-16T15:24:18.753" v="2930" actId="20577"/>
          <ac:spMkLst>
            <pc:docMk/>
            <pc:sldMk cId="2732869722" sldId="448"/>
            <ac:spMk id="11" creationId="{00000000-0000-0000-0000-000000000000}"/>
          </ac:spMkLst>
        </pc:spChg>
        <pc:picChg chg="add mod">
          <ac:chgData name="Gilbert, Andre-Anan" userId="9702a563-eab5-4d2a-ab37-425108274ca8" providerId="ADAL" clId="{7975F8F8-821C-4772-AC10-501CDE6779B6}" dt="2021-06-16T15:24:09.049" v="2925" actId="1076"/>
          <ac:picMkLst>
            <pc:docMk/>
            <pc:sldMk cId="2732869722" sldId="448"/>
            <ac:picMk id="3" creationId="{07D9A331-CE48-4C4D-9300-F251E0ECD785}"/>
          </ac:picMkLst>
        </pc:picChg>
      </pc:sldChg>
      <pc:sldChg chg="addSp modSp add mod">
        <pc:chgData name="Gilbert, Andre-Anan" userId="9702a563-eab5-4d2a-ab37-425108274ca8" providerId="ADAL" clId="{7975F8F8-821C-4772-AC10-501CDE6779B6}" dt="2021-06-16T13:56:20.937" v="1744" actId="1076"/>
        <pc:sldMkLst>
          <pc:docMk/>
          <pc:sldMk cId="1287147475" sldId="449"/>
        </pc:sldMkLst>
        <pc:spChg chg="mod">
          <ac:chgData name="Gilbert, Andre-Anan" userId="9702a563-eab5-4d2a-ab37-425108274ca8" providerId="ADAL" clId="{7975F8F8-821C-4772-AC10-501CDE6779B6}" dt="2021-06-15T13:27:23.940" v="495" actId="20577"/>
          <ac:spMkLst>
            <pc:docMk/>
            <pc:sldMk cId="1287147475" sldId="449"/>
            <ac:spMk id="4" creationId="{00000000-0000-0000-0000-000000000000}"/>
          </ac:spMkLst>
        </pc:spChg>
        <pc:picChg chg="add mod">
          <ac:chgData name="Gilbert, Andre-Anan" userId="9702a563-eab5-4d2a-ab37-425108274ca8" providerId="ADAL" clId="{7975F8F8-821C-4772-AC10-501CDE6779B6}" dt="2021-06-16T13:56:20.937" v="1744" actId="1076"/>
          <ac:picMkLst>
            <pc:docMk/>
            <pc:sldMk cId="1287147475" sldId="449"/>
            <ac:picMk id="3" creationId="{C1E0909C-FE90-4849-BD03-588B611EA9ED}"/>
          </ac:picMkLst>
        </pc:picChg>
      </pc:sldChg>
      <pc:sldChg chg="add">
        <pc:chgData name="Gilbert, Andre-Anan" userId="9702a563-eab5-4d2a-ab37-425108274ca8" providerId="ADAL" clId="{7975F8F8-821C-4772-AC10-501CDE6779B6}" dt="2021-06-15T13:13:51.229" v="282"/>
        <pc:sldMkLst>
          <pc:docMk/>
          <pc:sldMk cId="813842916" sldId="450"/>
        </pc:sldMkLst>
      </pc:sldChg>
      <pc:sldChg chg="add">
        <pc:chgData name="Gilbert, Andre-Anan" userId="9702a563-eab5-4d2a-ab37-425108274ca8" providerId="ADAL" clId="{7975F8F8-821C-4772-AC10-501CDE6779B6}" dt="2021-06-15T13:14:07.990" v="283"/>
        <pc:sldMkLst>
          <pc:docMk/>
          <pc:sldMk cId="4103154173" sldId="451"/>
        </pc:sldMkLst>
      </pc:sldChg>
      <pc:sldChg chg="add">
        <pc:chgData name="Gilbert, Andre-Anan" userId="9702a563-eab5-4d2a-ab37-425108274ca8" providerId="ADAL" clId="{7975F8F8-821C-4772-AC10-501CDE6779B6}" dt="2021-06-15T13:14:10.425" v="284"/>
        <pc:sldMkLst>
          <pc:docMk/>
          <pc:sldMk cId="20654166" sldId="452"/>
        </pc:sldMkLst>
      </pc:sldChg>
      <pc:sldChg chg="add">
        <pc:chgData name="Gilbert, Andre-Anan" userId="9702a563-eab5-4d2a-ab37-425108274ca8" providerId="ADAL" clId="{7975F8F8-821C-4772-AC10-501CDE6779B6}" dt="2021-06-15T13:14:10.879" v="285"/>
        <pc:sldMkLst>
          <pc:docMk/>
          <pc:sldMk cId="1588083430" sldId="453"/>
        </pc:sldMkLst>
      </pc:sldChg>
      <pc:sldChg chg="addSp modSp add mod">
        <pc:chgData name="Gilbert, Andre-Anan" userId="9702a563-eab5-4d2a-ab37-425108274ca8" providerId="ADAL" clId="{7975F8F8-821C-4772-AC10-501CDE6779B6}" dt="2021-06-16T14:48:20.395" v="2204" actId="1076"/>
        <pc:sldMkLst>
          <pc:docMk/>
          <pc:sldMk cId="1358289845" sldId="454"/>
        </pc:sldMkLst>
        <pc:spChg chg="mod">
          <ac:chgData name="Gilbert, Andre-Anan" userId="9702a563-eab5-4d2a-ab37-425108274ca8" providerId="ADAL" clId="{7975F8F8-821C-4772-AC10-501CDE6779B6}" dt="2021-06-15T13:20:37.759" v="482" actId="20577"/>
          <ac:spMkLst>
            <pc:docMk/>
            <pc:sldMk cId="1358289845" sldId="454"/>
            <ac:spMk id="4" creationId="{00000000-0000-0000-0000-000000000000}"/>
          </ac:spMkLst>
        </pc:spChg>
        <pc:spChg chg="mod">
          <ac:chgData name="Gilbert, Andre-Anan" userId="9702a563-eab5-4d2a-ab37-425108274ca8" providerId="ADAL" clId="{7975F8F8-821C-4772-AC10-501CDE6779B6}" dt="2021-06-16T14:48:13.190" v="2203" actId="20577"/>
          <ac:spMkLst>
            <pc:docMk/>
            <pc:sldMk cId="1358289845" sldId="454"/>
            <ac:spMk id="11" creationId="{00000000-0000-0000-0000-000000000000}"/>
          </ac:spMkLst>
        </pc:spChg>
        <pc:picChg chg="add mod">
          <ac:chgData name="Gilbert, Andre-Anan" userId="9702a563-eab5-4d2a-ab37-425108274ca8" providerId="ADAL" clId="{7975F8F8-821C-4772-AC10-501CDE6779B6}" dt="2021-06-16T14:48:20.395" v="2204" actId="1076"/>
          <ac:picMkLst>
            <pc:docMk/>
            <pc:sldMk cId="1358289845" sldId="454"/>
            <ac:picMk id="3" creationId="{C773EC50-4830-433E-97E7-9E19D698E1AC}"/>
          </ac:picMkLst>
        </pc:picChg>
      </pc:sldChg>
      <pc:sldChg chg="addSp modSp mod">
        <pc:chgData name="Gilbert, Andre-Anan" userId="9702a563-eab5-4d2a-ab37-425108274ca8" providerId="ADAL" clId="{7975F8F8-821C-4772-AC10-501CDE6779B6}" dt="2021-06-16T15:22:47.333" v="2906" actId="20577"/>
        <pc:sldMkLst>
          <pc:docMk/>
          <pc:sldMk cId="3758971385" sldId="455"/>
        </pc:sldMkLst>
        <pc:spChg chg="mod">
          <ac:chgData name="Gilbert, Andre-Anan" userId="9702a563-eab5-4d2a-ab37-425108274ca8" providerId="ADAL" clId="{7975F8F8-821C-4772-AC10-501CDE6779B6}" dt="2021-06-15T14:00:14.604" v="1412" actId="20577"/>
          <ac:spMkLst>
            <pc:docMk/>
            <pc:sldMk cId="3758971385" sldId="455"/>
            <ac:spMk id="4" creationId="{00000000-0000-0000-0000-000000000000}"/>
          </ac:spMkLst>
        </pc:spChg>
        <pc:spChg chg="mod">
          <ac:chgData name="Gilbert, Andre-Anan" userId="9702a563-eab5-4d2a-ab37-425108274ca8" providerId="ADAL" clId="{7975F8F8-821C-4772-AC10-501CDE6779B6}" dt="2021-06-16T15:22:47.333" v="2906" actId="20577"/>
          <ac:spMkLst>
            <pc:docMk/>
            <pc:sldMk cId="3758971385" sldId="455"/>
            <ac:spMk id="11" creationId="{00000000-0000-0000-0000-000000000000}"/>
          </ac:spMkLst>
        </pc:spChg>
        <pc:picChg chg="add mod">
          <ac:chgData name="Gilbert, Andre-Anan" userId="9702a563-eab5-4d2a-ab37-425108274ca8" providerId="ADAL" clId="{7975F8F8-821C-4772-AC10-501CDE6779B6}" dt="2021-06-16T15:21:47.142" v="2865" actId="1076"/>
          <ac:picMkLst>
            <pc:docMk/>
            <pc:sldMk cId="3758971385" sldId="455"/>
            <ac:picMk id="3" creationId="{C453A092-1D9D-4A57-BADE-1B00ACCB32A2}"/>
          </ac:picMkLst>
        </pc:picChg>
      </pc:sldChg>
      <pc:sldChg chg="addSp delSp modSp mod">
        <pc:chgData name="Gilbert, Andre-Anan" userId="9702a563-eab5-4d2a-ab37-425108274ca8" providerId="ADAL" clId="{7975F8F8-821C-4772-AC10-501CDE6779B6}" dt="2021-06-16T15:23:32.068" v="2923" actId="20577"/>
        <pc:sldMkLst>
          <pc:docMk/>
          <pc:sldMk cId="3501809785" sldId="456"/>
        </pc:sldMkLst>
        <pc:spChg chg="add del">
          <ac:chgData name="Gilbert, Andre-Anan" userId="9702a563-eab5-4d2a-ab37-425108274ca8" providerId="ADAL" clId="{7975F8F8-821C-4772-AC10-501CDE6779B6}" dt="2021-06-15T13:56:22.546" v="1219"/>
          <ac:spMkLst>
            <pc:docMk/>
            <pc:sldMk cId="3501809785" sldId="456"/>
            <ac:spMk id="2" creationId="{EBE722A9-621E-4737-A816-4FF9FBE8B6D3}"/>
          </ac:spMkLst>
        </pc:spChg>
        <pc:spChg chg="mod">
          <ac:chgData name="Gilbert, Andre-Anan" userId="9702a563-eab5-4d2a-ab37-425108274ca8" providerId="ADAL" clId="{7975F8F8-821C-4772-AC10-501CDE6779B6}" dt="2021-06-15T13:53:25.168" v="1156" actId="20577"/>
          <ac:spMkLst>
            <pc:docMk/>
            <pc:sldMk cId="3501809785" sldId="456"/>
            <ac:spMk id="4" creationId="{00000000-0000-0000-0000-000000000000}"/>
          </ac:spMkLst>
        </pc:spChg>
        <pc:spChg chg="mod">
          <ac:chgData name="Gilbert, Andre-Anan" userId="9702a563-eab5-4d2a-ab37-425108274ca8" providerId="ADAL" clId="{7975F8F8-821C-4772-AC10-501CDE6779B6}" dt="2021-06-16T15:23:32.068" v="2923" actId="20577"/>
          <ac:spMkLst>
            <pc:docMk/>
            <pc:sldMk cId="3501809785" sldId="456"/>
            <ac:spMk id="11" creationId="{00000000-0000-0000-0000-000000000000}"/>
          </ac:spMkLst>
        </pc:spChg>
        <pc:picChg chg="add mod">
          <ac:chgData name="Gilbert, Andre-Anan" userId="9702a563-eab5-4d2a-ab37-425108274ca8" providerId="ADAL" clId="{7975F8F8-821C-4772-AC10-501CDE6779B6}" dt="2021-06-16T15:23:16.947" v="2909" actId="1076"/>
          <ac:picMkLst>
            <pc:docMk/>
            <pc:sldMk cId="3501809785" sldId="456"/>
            <ac:picMk id="3" creationId="{A74EE34C-1DC2-4275-96AE-D294C8F47A2D}"/>
          </ac:picMkLst>
        </pc:picChg>
      </pc:sldChg>
      <pc:sldChg chg="modSp add mod">
        <pc:chgData name="Gilbert, Andre-Anan" userId="9702a563-eab5-4d2a-ab37-425108274ca8" providerId="ADAL" clId="{7975F8F8-821C-4772-AC10-501CDE6779B6}" dt="2021-06-16T15:17:27.572" v="2835" actId="20577"/>
        <pc:sldMkLst>
          <pc:docMk/>
          <pc:sldMk cId="1242600562" sldId="458"/>
        </pc:sldMkLst>
        <pc:spChg chg="mod">
          <ac:chgData name="Gilbert, Andre-Anan" userId="9702a563-eab5-4d2a-ab37-425108274ca8" providerId="ADAL" clId="{7975F8F8-821C-4772-AC10-501CDE6779B6}" dt="2021-06-16T15:17:27.572" v="2835" actId="20577"/>
          <ac:spMkLst>
            <pc:docMk/>
            <pc:sldMk cId="1242600562" sldId="458"/>
            <ac:spMk id="11"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26008" y="9430091"/>
            <a:ext cx="2945659" cy="496411"/>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69875" y="665163"/>
            <a:ext cx="6257925" cy="3519487"/>
          </a:xfrm>
          <a:prstGeom prst="rect">
            <a:avLst/>
          </a:prstGeom>
          <a:noFill/>
          <a:ln w="12700">
            <a:solidFill>
              <a:prstClr val="black"/>
            </a:solidFill>
          </a:ln>
        </p:spPr>
        <p:txBody>
          <a:bodyPr vert="horz" lIns="91440" tIns="45720" rIns="91440" bIns="45720" rtlCol="0" anchor="ctr"/>
          <a:lstStyle/>
          <a:p>
            <a:endParaRPr lang="de-DE"/>
          </a:p>
        </p:txBody>
      </p:sp>
      <p:sp>
        <p:nvSpPr>
          <p:cNvPr id="5" name="Notes Placeholder 4"/>
          <p:cNvSpPr>
            <a:spLocks noGrp="1"/>
          </p:cNvSpPr>
          <p:nvPr>
            <p:ph type="body" sz="quarter" idx="3"/>
          </p:nvPr>
        </p:nvSpPr>
        <p:spPr>
          <a:xfrm>
            <a:off x="544171" y="4473523"/>
            <a:ext cx="5709333" cy="4954949"/>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p:txBody>
      </p:sp>
      <p:sp>
        <p:nvSpPr>
          <p:cNvPr id="7" name="Slide Number Placeholder 6"/>
          <p:cNvSpPr>
            <a:spLocks noGrp="1"/>
          </p:cNvSpPr>
          <p:nvPr>
            <p:ph type="sldNum" sz="quarter" idx="5"/>
          </p:nvPr>
        </p:nvSpPr>
        <p:spPr>
          <a:xfrm>
            <a:off x="2931497" y="9702084"/>
            <a:ext cx="934681" cy="222970"/>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2</a:t>
            </a:fld>
            <a:endParaRPr lang="de-DE"/>
          </a:p>
        </p:txBody>
      </p:sp>
      <p:sp>
        <p:nvSpPr>
          <p:cNvPr id="9" name="Slide Image Placeholder 8"/>
          <p:cNvSpPr>
            <a:spLocks noGrp="1" noRot="1" noChangeAspect="1"/>
          </p:cNvSpPr>
          <p:nvPr>
            <p:ph type="sldImg"/>
          </p:nvPr>
        </p:nvSpPr>
        <p:spPr>
          <a:xfrm>
            <a:off x="269875" y="665163"/>
            <a:ext cx="6257925" cy="3519487"/>
          </a:xfrm>
        </p:spPr>
      </p:sp>
      <p:sp>
        <p:nvSpPr>
          <p:cNvPr id="10" name="Notes Placeholder 9"/>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9796219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900"/>
          </a:p>
        </p:txBody>
      </p:sp>
      <p:sp>
        <p:nvSpPr>
          <p:cNvPr id="4" name="Slide Number Placeholder 3"/>
          <p:cNvSpPr>
            <a:spLocks noGrp="1"/>
          </p:cNvSpPr>
          <p:nvPr>
            <p:ph type="sldNum" sz="quarter" idx="10"/>
          </p:nvPr>
        </p:nvSpPr>
        <p:spPr/>
        <p:txBody>
          <a:bodyPr/>
          <a:lstStyle/>
          <a:p>
            <a:fld id="{7D8C2C35-2B8A-446E-BEC0-FD36716C29AC}" type="slidenum">
              <a:rPr lang="de-DE" smtClean="0"/>
              <a:pPr/>
              <a:t>3</a:t>
            </a:fld>
            <a:endParaRPr lang="de-DE"/>
          </a:p>
        </p:txBody>
      </p:sp>
    </p:spTree>
    <p:extLst>
      <p:ext uri="{BB962C8B-B14F-4D97-AF65-F5344CB8AC3E}">
        <p14:creationId xmlns:p14="http://schemas.microsoft.com/office/powerpoint/2010/main" val="12780759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900"/>
          </a:p>
        </p:txBody>
      </p:sp>
      <p:sp>
        <p:nvSpPr>
          <p:cNvPr id="4" name="Slide Number Placeholder 3"/>
          <p:cNvSpPr>
            <a:spLocks noGrp="1"/>
          </p:cNvSpPr>
          <p:nvPr>
            <p:ph type="sldNum" sz="quarter" idx="10"/>
          </p:nvPr>
        </p:nvSpPr>
        <p:spPr/>
        <p:txBody>
          <a:bodyPr/>
          <a:lstStyle/>
          <a:p>
            <a:fld id="{7D8C2C35-2B8A-446E-BEC0-FD36716C29AC}" type="slidenum">
              <a:rPr lang="de-DE" smtClean="0"/>
              <a:pPr/>
              <a:t>6</a:t>
            </a:fld>
            <a:endParaRPr lang="de-DE"/>
          </a:p>
        </p:txBody>
      </p:sp>
    </p:spTree>
    <p:extLst>
      <p:ext uri="{BB962C8B-B14F-4D97-AF65-F5344CB8AC3E}">
        <p14:creationId xmlns:p14="http://schemas.microsoft.com/office/powerpoint/2010/main" val="36210727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900"/>
          </a:p>
        </p:txBody>
      </p:sp>
      <p:sp>
        <p:nvSpPr>
          <p:cNvPr id="4" name="Slide Number Placeholder 3"/>
          <p:cNvSpPr>
            <a:spLocks noGrp="1"/>
          </p:cNvSpPr>
          <p:nvPr>
            <p:ph type="sldNum" sz="quarter" idx="10"/>
          </p:nvPr>
        </p:nvSpPr>
        <p:spPr/>
        <p:txBody>
          <a:bodyPr/>
          <a:lstStyle/>
          <a:p>
            <a:fld id="{7D8C2C35-2B8A-446E-BEC0-FD36716C29AC}" type="slidenum">
              <a:rPr lang="de-DE" smtClean="0"/>
              <a:pPr/>
              <a:t>15</a:t>
            </a:fld>
            <a:endParaRPr lang="de-DE"/>
          </a:p>
        </p:txBody>
      </p:sp>
    </p:spTree>
    <p:extLst>
      <p:ext uri="{BB962C8B-B14F-4D97-AF65-F5344CB8AC3E}">
        <p14:creationId xmlns:p14="http://schemas.microsoft.com/office/powerpoint/2010/main" val="8446687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900"/>
          </a:p>
        </p:txBody>
      </p:sp>
      <p:sp>
        <p:nvSpPr>
          <p:cNvPr id="4" name="Slide Number Placeholder 3"/>
          <p:cNvSpPr>
            <a:spLocks noGrp="1"/>
          </p:cNvSpPr>
          <p:nvPr>
            <p:ph type="sldNum" sz="quarter" idx="10"/>
          </p:nvPr>
        </p:nvSpPr>
        <p:spPr/>
        <p:txBody>
          <a:bodyPr/>
          <a:lstStyle/>
          <a:p>
            <a:fld id="{7D8C2C35-2B8A-446E-BEC0-FD36716C29AC}" type="slidenum">
              <a:rPr lang="de-DE" smtClean="0"/>
              <a:pPr/>
              <a:t>19</a:t>
            </a:fld>
            <a:endParaRPr lang="de-DE"/>
          </a:p>
        </p:txBody>
      </p:sp>
    </p:spTree>
    <p:extLst>
      <p:ext uri="{BB962C8B-B14F-4D97-AF65-F5344CB8AC3E}">
        <p14:creationId xmlns:p14="http://schemas.microsoft.com/office/powerpoint/2010/main" val="17251533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23</a:t>
            </a:fld>
            <a:endParaRPr lang="de-DE"/>
          </a:p>
        </p:txBody>
      </p:sp>
      <p:sp>
        <p:nvSpPr>
          <p:cNvPr id="6" name="Slide Image Placeholder 5"/>
          <p:cNvSpPr>
            <a:spLocks noGrp="1" noRot="1" noChangeAspect="1"/>
          </p:cNvSpPr>
          <p:nvPr>
            <p:ph type="sldImg"/>
          </p:nvPr>
        </p:nvSpPr>
        <p:spPr>
          <a:xfrm>
            <a:off x="269875" y="665163"/>
            <a:ext cx="6257925" cy="3519487"/>
          </a:xfrm>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5442643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s://www.sap.com/copyright" TargetMode="External"/><Relationship Id="rId7" Type="http://schemas.openxmlformats.org/officeDocument/2006/relationships/hyperlink" Target="https://www.youtube.com/user/SAP" TargetMode="External"/><Relationship Id="rId12"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2.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4.png"/><Relationship Id="rId4" Type="http://schemas.openxmlformats.org/officeDocument/2006/relationships/hyperlink" Target="https://www.sap.com/registration/contact.html" TargetMode="External"/><Relationship Id="rId9" Type="http://schemas.openxmlformats.org/officeDocument/2006/relationships/hyperlink" Target="https://twitter.com/sap" TargetMode="External"/></Relationships>
</file>

<file path=ppt/slideLayouts/_rels/slideLayout26.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www.sap.com/corporate/de/legal/copyright.html" TargetMode="External"/><Relationship Id="rId7" Type="http://schemas.openxmlformats.org/officeDocument/2006/relationships/hyperlink" Target="https://www.youtube.com/user/SAP" TargetMode="External"/><Relationship Id="rId12"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2.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4.png"/><Relationship Id="rId4" Type="http://schemas.openxmlformats.org/officeDocument/2006/relationships/hyperlink" Target="https://www.sap.com/germany/registration/contact.html" TargetMode="External"/><Relationship Id="rId9" Type="http://schemas.openxmlformats.org/officeDocument/2006/relationships/hyperlink" Target="https://twitter.com/sap" TargetMode="Externa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or Illustration">
    <p:spTree>
      <p:nvGrpSpPr>
        <p:cNvPr id="1" name=""/>
        <p:cNvGrpSpPr/>
        <p:nvPr/>
      </p:nvGrpSpPr>
      <p:grpSpPr>
        <a:xfrm>
          <a:off x="0" y="0"/>
          <a:ext cx="0" cy="0"/>
          <a:chOff x="0" y="0"/>
          <a:chExt cx="0" cy="0"/>
        </a:xfrm>
      </p:grpSpPr>
      <p:pic>
        <p:nvPicPr>
          <p:cNvPr id="11" name="SAP Logo" descr="SAP Logo" title="SAP Logo"/>
          <p:cNvPicPr>
            <a:picLocks noChangeAspect="1"/>
          </p:cNvPicPr>
          <p:nvPr userDrawn="1"/>
        </p:nvPicPr>
        <p:blipFill>
          <a:blip r:embed="rId2"/>
          <a:stretch>
            <a:fillRect/>
          </a:stretch>
        </p:blipFill>
        <p:spPr>
          <a:xfrm>
            <a:off x="9950552" y="6217668"/>
            <a:ext cx="1963636"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PUBLIC</a:t>
            </a:r>
          </a:p>
        </p:txBody>
      </p:sp>
      <p:sp>
        <p:nvSpPr>
          <p:cNvPr id="19" name="Speaker"/>
          <p:cNvSpPr>
            <a:spLocks noGrp="1"/>
          </p:cNvSpPr>
          <p:nvPr userDrawn="1">
            <p:ph type="subTitle" idx="1" hasCustomPrompt="1"/>
          </p:nvPr>
        </p:nvSpPr>
        <p:spPr bwMode="black">
          <a:xfrm>
            <a:off x="288000" y="5130489"/>
            <a:ext cx="116280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a:t>Month 00, 2020</a:t>
            </a:r>
          </a:p>
        </p:txBody>
      </p:sp>
      <p:sp>
        <p:nvSpPr>
          <p:cNvPr id="3" name="Title"/>
          <p:cNvSpPr>
            <a:spLocks noGrp="1"/>
          </p:cNvSpPr>
          <p:nvPr>
            <p:ph type="title" hasCustomPrompt="1"/>
          </p:nvPr>
        </p:nvSpPr>
        <p:spPr>
          <a:xfrm>
            <a:off x="288000" y="4024430"/>
            <a:ext cx="11628000" cy="997196"/>
          </a:xfrm>
        </p:spPr>
        <p:txBody>
          <a:bodyPr vert="horz" wrap="square" lIns="0" tIns="0" rIns="0" bIns="0" rtlCol="0">
            <a:noAutofit/>
          </a:bodyPr>
          <a:lstStyle>
            <a:lvl1pPr>
              <a:lnSpc>
                <a:spcPct val="90000"/>
              </a:lnSpc>
              <a:defRPr lang="de-DE" sz="3600" dirty="0">
                <a:latin typeface="+mn-lt"/>
                <a:ea typeface="+mn-ea"/>
                <a:cs typeface="+mn-cs"/>
              </a:defRPr>
            </a:lvl1pPr>
          </a:lstStyle>
          <a:p>
            <a:pPr lvl="0"/>
            <a:r>
              <a:rPr lang="en-US"/>
              <a:t>Presentation Title </a:t>
            </a:r>
            <a:br>
              <a:rPr lang="en-US"/>
            </a:br>
            <a:r>
              <a:rPr lang="en-US"/>
              <a:t>Goes Here and Here.</a:t>
            </a:r>
          </a:p>
        </p:txBody>
      </p:sp>
      <p:sp>
        <p:nvSpPr>
          <p:cNvPr id="5" name="Title Image Placeholder" descr="Placeholder title image" title="Title image"/>
          <p:cNvSpPr>
            <a:spLocks noGrp="1"/>
          </p:cNvSpPr>
          <p:nvPr>
            <p:ph type="pic" sz="quarter" idx="12" hasCustomPrompt="1"/>
          </p:nvPr>
        </p:nvSpPr>
        <p:spPr bwMode="gray">
          <a:xfrm>
            <a:off x="1" y="0"/>
            <a:ext cx="12193200" cy="3430006"/>
          </a:xfrm>
          <a:noFill/>
        </p:spPr>
        <p:txBody>
          <a:bodyPr tIns="504000"/>
          <a:lstStyle>
            <a:lvl1pPr algn="ctr">
              <a:defRPr sz="1600">
                <a:solidFill>
                  <a:schemeClr val="tx1"/>
                </a:solidFill>
              </a:defRPr>
            </a:lvl1pPr>
          </a:lstStyle>
          <a:p>
            <a:r>
              <a:rPr lang="en-US"/>
              <a:t>Click to insert title image or illustration</a:t>
            </a:r>
          </a:p>
        </p:txBody>
      </p:sp>
    </p:spTree>
    <p:extLst>
      <p:ext uri="{BB962C8B-B14F-4D97-AF65-F5344CB8AC3E}">
        <p14:creationId xmlns:p14="http://schemas.microsoft.com/office/powerpoint/2010/main" val="2452717617"/>
      </p:ext>
    </p:extLst>
  </p:cSld>
  <p:clrMapOvr>
    <a:masterClrMapping/>
  </p:clrMapOvr>
  <p:extLst>
    <p:ext uri="{DCECCB84-F9BA-43D5-87BE-67443E8EF086}">
      <p15:sldGuideLst xmlns:p15="http://schemas.microsoft.com/office/powerpoint/2012/main">
        <p15:guide id="1" pos="7505" userDrawn="1">
          <p15:clr>
            <a:srgbClr val="FBAE40"/>
          </p15:clr>
        </p15:guide>
        <p15:guide id="2" orient="horz" pos="4144" userDrawn="1">
          <p15:clr>
            <a:srgbClr val="FBAE40"/>
          </p15:clr>
        </p15:guide>
        <p15:guide id="3" orient="horz" pos="2162" userDrawn="1">
          <p15:clr>
            <a:srgbClr val="FBAE40"/>
          </p15:clr>
        </p15:guide>
        <p15:guide id="4" pos="181" userDrawn="1">
          <p15:clr>
            <a:srgbClr val="FBAE40"/>
          </p15:clr>
        </p15:guide>
        <p15:guide id="5" orient="horz" pos="2534" userDrawn="1">
          <p15:clr>
            <a:srgbClr val="FBAE40"/>
          </p15:clr>
        </p15:guide>
        <p15:guide id="6" orient="horz" pos="3164" userDrawn="1">
          <p15:clr>
            <a:srgbClr val="FBAE40"/>
          </p15:clr>
        </p15:guide>
        <p15:guide id="7" orient="horz" pos="3232" userDrawn="1">
          <p15:clr>
            <a:srgbClr val="FBAE40"/>
          </p15:clr>
        </p15:guide>
        <p15:guide id="8" orient="horz" pos="3504"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 blue">
    <p:bg>
      <p:bgPr>
        <a:solidFill>
          <a:srgbClr val="00195A"/>
        </a:solidFill>
        <a:effectLst/>
      </p:bgPr>
    </p:bg>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3" name="Title"/>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1197318721"/>
      </p:ext>
    </p:extLst>
  </p:cSld>
  <p:clrMapOvr>
    <a:masterClrMapping/>
  </p:clrMapOvr>
  <p:extLst>
    <p:ext uri="{DCECCB84-F9BA-43D5-87BE-67443E8EF086}">
      <p15:sldGuideLst xmlns:p15="http://schemas.microsoft.com/office/powerpoint/2012/main">
        <p15:guide id="1" pos="316">
          <p15:clr>
            <a:srgbClr val="FBAE40"/>
          </p15:clr>
        </p15:guide>
        <p15:guide id="2" orient="horz" pos="3991">
          <p15:clr>
            <a:srgbClr val="FBAE40"/>
          </p15:clr>
        </p15:guide>
        <p15:guide id="3" pos="7364">
          <p15:clr>
            <a:srgbClr val="FBAE40"/>
          </p15:clr>
        </p15:guide>
        <p15:guide id="4" orient="horz" pos="318">
          <p15:clr>
            <a:srgbClr val="FBAE40"/>
          </p15:clr>
        </p15:guide>
        <p15:guide id="5" orient="horz" pos="552">
          <p15:clr>
            <a:srgbClr val="FBAE40"/>
          </p15:clr>
        </p15:guide>
        <p15:guide id="6" orient="horz" pos="1019">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5" name="Text placeholder - column 2"/>
          <p:cNvSpPr>
            <a:spLocks noGrp="1"/>
          </p:cNvSpPr>
          <p:nvPr>
            <p:ph type="body" sz="quarter" idx="11" hasCustomPrompt="1"/>
          </p:nvPr>
        </p:nvSpPr>
        <p:spPr>
          <a:xfrm>
            <a:off x="6362477" y="1620000"/>
            <a:ext cx="5328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4" name="Text placeholder - column 1"/>
          <p:cNvSpPr>
            <a:spLocks noGrp="1"/>
          </p:cNvSpPr>
          <p:nvPr>
            <p:ph type="body" sz="quarter" idx="10" hasCustomPrompt="1"/>
          </p:nvPr>
        </p:nvSpPr>
        <p:spPr>
          <a:xfrm>
            <a:off x="504000" y="1620000"/>
            <a:ext cx="5328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3" name="Title"/>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2630481451"/>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7364" userDrawn="1">
          <p15:clr>
            <a:srgbClr val="FBAE40"/>
          </p15:clr>
        </p15:guide>
        <p15:guide id="4" pos="3674" userDrawn="1">
          <p15:clr>
            <a:srgbClr val="FBAE40"/>
          </p15:clr>
        </p15:guide>
        <p15:guide id="5" pos="4007" userDrawn="1">
          <p15:clr>
            <a:srgbClr val="FBAE40"/>
          </p15:clr>
        </p15:guide>
        <p15:guide id="6" orient="horz" pos="317" userDrawn="1">
          <p15:clr>
            <a:srgbClr val="FBAE40"/>
          </p15:clr>
        </p15:guide>
        <p15:guide id="7" orient="horz" pos="551" userDrawn="1">
          <p15:clr>
            <a:srgbClr val="FBAE40"/>
          </p15:clr>
        </p15:guide>
        <p15:guide id="8" orient="horz" pos="102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6" name="Text Placeholder - column 2"/>
          <p:cNvSpPr>
            <a:spLocks noGrp="1"/>
          </p:cNvSpPr>
          <p:nvPr>
            <p:ph type="body" sz="quarter" idx="12" hasCustomPrompt="1"/>
          </p:nvPr>
        </p:nvSpPr>
        <p:spPr>
          <a:xfrm>
            <a:off x="4315238" y="1620000"/>
            <a:ext cx="3564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4" name="Text Placeholder - column 1"/>
          <p:cNvSpPr>
            <a:spLocks noGrp="1"/>
          </p:cNvSpPr>
          <p:nvPr>
            <p:ph type="body" sz="quarter" idx="10" hasCustomPrompt="1"/>
          </p:nvPr>
        </p:nvSpPr>
        <p:spPr>
          <a:xfrm>
            <a:off x="504000" y="1620000"/>
            <a:ext cx="3564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2" name="Title"/>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866416376"/>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563" userDrawn="1">
          <p15:clr>
            <a:srgbClr val="FBAE40"/>
          </p15:clr>
        </p15:guide>
        <p15:guide id="4" pos="2717" userDrawn="1">
          <p15:clr>
            <a:srgbClr val="FBAE40"/>
          </p15:clr>
        </p15:guide>
        <p15:guide id="5" pos="4964" userDrawn="1">
          <p15:clr>
            <a:srgbClr val="FBAE40"/>
          </p15:clr>
        </p15:guide>
        <p15:guide id="6" pos="5119" userDrawn="1">
          <p15:clr>
            <a:srgbClr val="FBAE40"/>
          </p15:clr>
        </p15:guide>
        <p15:guide id="7" pos="7364" userDrawn="1">
          <p15:clr>
            <a:srgbClr val="FBAE40"/>
          </p15:clr>
        </p15:guide>
        <p15:guide id="8" orient="horz" pos="551" userDrawn="1">
          <p15:clr>
            <a:srgbClr val="FBAE40"/>
          </p15:clr>
        </p15:guide>
        <p15:guide id="9" orient="horz" pos="1020" userDrawn="1">
          <p15:clr>
            <a:srgbClr val="FBAE40"/>
          </p15:clr>
        </p15:guide>
        <p15:guide id="10" orient="horz" pos="399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17" name="Text placeholder 2"/>
          <p:cNvSpPr>
            <a:spLocks noGrp="1"/>
          </p:cNvSpPr>
          <p:nvPr>
            <p:ph type="body" sz="quarter" idx="13" hasCustomPrompt="1"/>
          </p:nvPr>
        </p:nvSpPr>
        <p:spPr>
          <a:xfrm>
            <a:off x="6362477" y="4770000"/>
            <a:ext cx="5328000" cy="1566000"/>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18" name="Picture Placeholder 2"/>
          <p:cNvSpPr>
            <a:spLocks noGrp="1"/>
          </p:cNvSpPr>
          <p:nvPr>
            <p:ph type="pic" sz="quarter" idx="14" hasCustomPrompt="1"/>
          </p:nvPr>
        </p:nvSpPr>
        <p:spPr bwMode="gray">
          <a:xfrm>
            <a:off x="6362477"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3" name="Text placeholder 1"/>
          <p:cNvSpPr>
            <a:spLocks noGrp="1"/>
          </p:cNvSpPr>
          <p:nvPr>
            <p:ph type="body" sz="quarter" idx="10" hasCustomPrompt="1"/>
          </p:nvPr>
        </p:nvSpPr>
        <p:spPr>
          <a:xfrm>
            <a:off x="504000" y="4770000"/>
            <a:ext cx="5328000" cy="1566000"/>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5" name="Picture Placeholder 1"/>
          <p:cNvSpPr>
            <a:spLocks noGrp="1"/>
          </p:cNvSpPr>
          <p:nvPr>
            <p:ph type="pic" sz="quarter" idx="12" hasCustomPrompt="1"/>
          </p:nvPr>
        </p:nvSpPr>
        <p:spPr bwMode="gray">
          <a:xfrm>
            <a:off x="504000"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2" name="Title"/>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2504941297"/>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2678" userDrawn="1">
          <p15:clr>
            <a:srgbClr val="FBAE40"/>
          </p15:clr>
        </p15:guide>
        <p15:guide id="6" orient="horz" pos="3004" userDrawn="1">
          <p15:clr>
            <a:srgbClr val="FBAE40"/>
          </p15:clr>
        </p15:guide>
        <p15:guide id="7" orient="horz" pos="3991" userDrawn="1">
          <p15:clr>
            <a:srgbClr val="FBAE40"/>
          </p15:clr>
        </p15:guide>
        <p15:guide id="8" pos="3682" userDrawn="1">
          <p15:clr>
            <a:srgbClr val="FBAE40"/>
          </p15:clr>
        </p15:guide>
        <p15:guide id="9" pos="4000" userDrawn="1">
          <p15:clr>
            <a:srgbClr val="FBAE40"/>
          </p15:clr>
        </p15:guide>
        <p15:guide id="10" pos="7364"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17" name="Text placeholder 3"/>
          <p:cNvSpPr>
            <a:spLocks noGrp="1"/>
          </p:cNvSpPr>
          <p:nvPr>
            <p:ph type="body" sz="quarter" idx="13" hasCustomPrompt="1"/>
          </p:nvPr>
        </p:nvSpPr>
        <p:spPr>
          <a:xfrm>
            <a:off x="8299277" y="4354921"/>
            <a:ext cx="3391200" cy="1981079"/>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18" name="Picture placeholder 3"/>
          <p:cNvSpPr>
            <a:spLocks noGrp="1"/>
          </p:cNvSpPr>
          <p:nvPr>
            <p:ph type="pic" sz="quarter" idx="14" hasCustomPrompt="1"/>
          </p:nvPr>
        </p:nvSpPr>
        <p:spPr bwMode="gray">
          <a:xfrm>
            <a:off x="8299277"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9" name="Text placeholder 2"/>
          <p:cNvSpPr>
            <a:spLocks noGrp="1"/>
          </p:cNvSpPr>
          <p:nvPr>
            <p:ph type="body" sz="quarter" idx="15" hasCustomPrompt="1"/>
          </p:nvPr>
        </p:nvSpPr>
        <p:spPr>
          <a:xfrm>
            <a:off x="4401639" y="4354921"/>
            <a:ext cx="3391200" cy="1981079"/>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10" name="Picture placeholder 2"/>
          <p:cNvSpPr>
            <a:spLocks noGrp="1"/>
          </p:cNvSpPr>
          <p:nvPr>
            <p:ph type="pic" sz="quarter" idx="16" hasCustomPrompt="1"/>
          </p:nvPr>
        </p:nvSpPr>
        <p:spPr bwMode="gray">
          <a:xfrm>
            <a:off x="4401639"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3" name="Text placeholder 1"/>
          <p:cNvSpPr>
            <a:spLocks noGrp="1"/>
          </p:cNvSpPr>
          <p:nvPr>
            <p:ph type="body" sz="quarter" idx="10" hasCustomPrompt="1"/>
          </p:nvPr>
        </p:nvSpPr>
        <p:spPr>
          <a:xfrm>
            <a:off x="504000" y="4354921"/>
            <a:ext cx="3391200" cy="1981079"/>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5" name="Picture placeholder 1"/>
          <p:cNvSpPr>
            <a:spLocks noGrp="1"/>
          </p:cNvSpPr>
          <p:nvPr>
            <p:ph type="pic" sz="quarter" idx="12" hasCustomPrompt="1"/>
          </p:nvPr>
        </p:nvSpPr>
        <p:spPr bwMode="gray">
          <a:xfrm>
            <a:off x="504000"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2" name="Title"/>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727667599"/>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455" userDrawn="1">
          <p15:clr>
            <a:srgbClr val="FBAE40"/>
          </p15:clr>
        </p15:guide>
        <p15:guide id="4" pos="2773" userDrawn="1">
          <p15:clr>
            <a:srgbClr val="FBAE40"/>
          </p15:clr>
        </p15:guide>
        <p15:guide id="5" pos="4910" userDrawn="1">
          <p15:clr>
            <a:srgbClr val="FBAE40"/>
          </p15:clr>
        </p15:guide>
        <p15:guide id="6" pos="5227" userDrawn="1">
          <p15:clr>
            <a:srgbClr val="FBAE40"/>
          </p15:clr>
        </p15:guide>
        <p15:guide id="7" pos="7364" userDrawn="1">
          <p15:clr>
            <a:srgbClr val="FBAE40"/>
          </p15:clr>
        </p15:guide>
        <p15:guide id="8" orient="horz" pos="551" userDrawn="1">
          <p15:clr>
            <a:srgbClr val="FBAE40"/>
          </p15:clr>
        </p15:guide>
        <p15:guide id="9" orient="horz" pos="1019" userDrawn="1">
          <p15:clr>
            <a:srgbClr val="FBAE40"/>
          </p15:clr>
        </p15:guide>
        <p15:guide id="10" orient="horz" pos="2428" userDrawn="1">
          <p15:clr>
            <a:srgbClr val="FBAE40"/>
          </p15:clr>
        </p15:guide>
        <p15:guide id="11" orient="horz" pos="2743" userDrawn="1">
          <p15:clr>
            <a:srgbClr val="FBAE40"/>
          </p15:clr>
        </p15:guide>
        <p15:guide id="12" orient="horz" pos="3991"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3" name="Text placeholder - column 2"/>
          <p:cNvSpPr>
            <a:spLocks noGrp="1"/>
          </p:cNvSpPr>
          <p:nvPr>
            <p:ph type="body" sz="quarter" idx="10" hasCustomPrompt="1"/>
          </p:nvPr>
        </p:nvSpPr>
        <p:spPr>
          <a:xfrm>
            <a:off x="504000" y="3878220"/>
            <a:ext cx="2415600" cy="2457780"/>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5" name="Picture Placeholder 4"/>
          <p:cNvSpPr>
            <a:spLocks noGrp="1"/>
          </p:cNvSpPr>
          <p:nvPr>
            <p:ph type="pic" sz="quarter" idx="12" hasCustomPrompt="1"/>
          </p:nvPr>
        </p:nvSpPr>
        <p:spPr bwMode="gray">
          <a:xfrm>
            <a:off x="504000"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17" name="Text placeholder - column 2"/>
          <p:cNvSpPr>
            <a:spLocks noGrp="1"/>
          </p:cNvSpPr>
          <p:nvPr>
            <p:ph type="body" sz="quarter" idx="13" hasCustomPrompt="1"/>
          </p:nvPr>
        </p:nvSpPr>
        <p:spPr>
          <a:xfrm>
            <a:off x="9274877" y="3878221"/>
            <a:ext cx="2415600" cy="2457780"/>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18" name="Picture Placeholder 4"/>
          <p:cNvSpPr>
            <a:spLocks noGrp="1"/>
          </p:cNvSpPr>
          <p:nvPr>
            <p:ph type="pic" sz="quarter" idx="14" hasCustomPrompt="1"/>
          </p:nvPr>
        </p:nvSpPr>
        <p:spPr bwMode="gray">
          <a:xfrm>
            <a:off x="9274877"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9" name="Text placeholder - column 2"/>
          <p:cNvSpPr>
            <a:spLocks noGrp="1"/>
          </p:cNvSpPr>
          <p:nvPr>
            <p:ph type="body" sz="quarter" idx="15" hasCustomPrompt="1"/>
          </p:nvPr>
        </p:nvSpPr>
        <p:spPr>
          <a:xfrm>
            <a:off x="3427626" y="3878221"/>
            <a:ext cx="2415600" cy="2457780"/>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10" name="Picture Placeholder 4"/>
          <p:cNvSpPr>
            <a:spLocks noGrp="1"/>
          </p:cNvSpPr>
          <p:nvPr>
            <p:ph type="pic" sz="quarter" idx="16" hasCustomPrompt="1"/>
          </p:nvPr>
        </p:nvSpPr>
        <p:spPr bwMode="gray">
          <a:xfrm>
            <a:off x="3427626"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13" name="Text placeholder - column 2"/>
          <p:cNvSpPr>
            <a:spLocks noGrp="1"/>
          </p:cNvSpPr>
          <p:nvPr>
            <p:ph type="body" sz="quarter" idx="17" hasCustomPrompt="1"/>
          </p:nvPr>
        </p:nvSpPr>
        <p:spPr>
          <a:xfrm>
            <a:off x="6351252" y="3878221"/>
            <a:ext cx="2415600" cy="2457780"/>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14" name="Picture Placeholder 4"/>
          <p:cNvSpPr>
            <a:spLocks noGrp="1"/>
          </p:cNvSpPr>
          <p:nvPr>
            <p:ph type="pic" sz="quarter" idx="18" hasCustomPrompt="1"/>
          </p:nvPr>
        </p:nvSpPr>
        <p:spPr bwMode="gray">
          <a:xfrm>
            <a:off x="6351252"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2" name="Title"/>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2680594478"/>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1" userDrawn="1">
          <p15:clr>
            <a:srgbClr val="FBAE40"/>
          </p15:clr>
        </p15:guide>
        <p15:guide id="5" orient="horz" pos="2110" userDrawn="1">
          <p15:clr>
            <a:srgbClr val="FBAE40"/>
          </p15:clr>
        </p15:guide>
        <p15:guide id="6" orient="horz" pos="2442" userDrawn="1">
          <p15:clr>
            <a:srgbClr val="FBAE40"/>
          </p15:clr>
        </p15:guide>
        <p15:guide id="7" orient="horz" pos="3990" userDrawn="1">
          <p15:clr>
            <a:srgbClr val="FBAE40"/>
          </p15:clr>
        </p15:guide>
        <p15:guide id="8" pos="1840" userDrawn="1">
          <p15:clr>
            <a:srgbClr val="FBAE40"/>
          </p15:clr>
        </p15:guide>
        <p15:guide id="9" pos="2159" userDrawn="1">
          <p15:clr>
            <a:srgbClr val="FBAE40"/>
          </p15:clr>
        </p15:guide>
        <p15:guide id="10" pos="3683" userDrawn="1">
          <p15:clr>
            <a:srgbClr val="FBAE40"/>
          </p15:clr>
        </p15:guide>
        <p15:guide id="11" pos="4000" userDrawn="1">
          <p15:clr>
            <a:srgbClr val="FBAE40"/>
          </p15:clr>
        </p15:guide>
        <p15:guide id="12" pos="5525" userDrawn="1">
          <p15:clr>
            <a:srgbClr val="FBAE40"/>
          </p15:clr>
        </p15:guide>
        <p15:guide id="13" pos="5842" userDrawn="1">
          <p15:clr>
            <a:srgbClr val="FBAE40"/>
          </p15:clr>
        </p15:guide>
        <p15:guide id="14" pos="7364"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bg1"/>
        </a:solidFill>
        <a:effectLst/>
      </p:bgPr>
    </p:bg>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600"/>
            </a:lvl2pPr>
          </a:lstStyle>
          <a:p>
            <a:pPr lvl="0"/>
            <a:r>
              <a:rPr lang="en-US" noProof="0"/>
              <a:t>“Quote goes here </a:t>
            </a:r>
            <a:br>
              <a:rPr lang="en-US" noProof="0"/>
            </a:br>
            <a:r>
              <a:rPr lang="en-US" noProof="0"/>
              <a:t>and here.”</a:t>
            </a:r>
          </a:p>
          <a:p>
            <a:pPr lvl="1"/>
            <a:r>
              <a:rPr lang="en-US" noProof="0"/>
              <a:t>Source</a:t>
            </a:r>
          </a:p>
        </p:txBody>
      </p:sp>
    </p:spTree>
    <p:extLst>
      <p:ext uri="{BB962C8B-B14F-4D97-AF65-F5344CB8AC3E}">
        <p14:creationId xmlns:p14="http://schemas.microsoft.com/office/powerpoint/2010/main" val="932785900"/>
      </p:ext>
    </p:extLst>
  </p:cSld>
  <p:clrMapOvr>
    <a:masterClrMapping/>
  </p:clrMapOvr>
  <p:extLst>
    <p:ext uri="{DCECCB84-F9BA-43D5-87BE-67443E8EF086}">
      <p15:sldGuideLst xmlns:p15="http://schemas.microsoft.com/office/powerpoint/2012/main">
        <p15:guide id="1" pos="317" userDrawn="1">
          <p15:clr>
            <a:srgbClr val="FBAE40"/>
          </p15:clr>
        </p15:guide>
        <p15:guide id="4" orient="horz" pos="1133" userDrawn="1">
          <p15:clr>
            <a:srgbClr val="FBAE40"/>
          </p15:clr>
        </p15:guide>
        <p15:guide id="5" orient="horz" pos="3204" userDrawn="1">
          <p15:clr>
            <a:srgbClr val="FBAE40"/>
          </p15:clr>
        </p15:guide>
        <p15:guide id="6" pos="7363"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Quote - blue">
    <p:bg>
      <p:bgPr>
        <a:solidFill>
          <a:srgbClr val="00195A"/>
        </a:solidFill>
        <a:effectLst/>
      </p:bgPr>
    </p:bg>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600"/>
            </a:lvl2pPr>
          </a:lstStyle>
          <a:p>
            <a:pPr lvl="0"/>
            <a:r>
              <a:rPr lang="en-US" noProof="0"/>
              <a:t>“Quote goes here </a:t>
            </a:r>
            <a:br>
              <a:rPr lang="en-US" noProof="0"/>
            </a:br>
            <a:r>
              <a:rPr lang="en-US" noProof="0"/>
              <a:t>and here.”</a:t>
            </a:r>
          </a:p>
          <a:p>
            <a:pPr lvl="1"/>
            <a:r>
              <a:rPr lang="en-US" noProof="0"/>
              <a:t>Source</a:t>
            </a:r>
          </a:p>
        </p:txBody>
      </p:sp>
    </p:spTree>
    <p:extLst>
      <p:ext uri="{BB962C8B-B14F-4D97-AF65-F5344CB8AC3E}">
        <p14:creationId xmlns:p14="http://schemas.microsoft.com/office/powerpoint/2010/main" val="3647991447"/>
      </p:ext>
    </p:extLst>
  </p:cSld>
  <p:clrMapOvr>
    <a:masterClrMapping/>
  </p:clrMapOvr>
  <p:extLst>
    <p:ext uri="{DCECCB84-F9BA-43D5-87BE-67443E8EF086}">
      <p15:sldGuideLst xmlns:p15="http://schemas.microsoft.com/office/powerpoint/2012/main">
        <p15:guide id="1" pos="317">
          <p15:clr>
            <a:srgbClr val="FBAE40"/>
          </p15:clr>
        </p15:guide>
        <p15:guide id="4" orient="horz" pos="1133">
          <p15:clr>
            <a:srgbClr val="FBAE40"/>
          </p15:clr>
        </p15:guide>
        <p15:guide id="5" orient="horz" pos="3204">
          <p15:clr>
            <a:srgbClr val="FBAE40"/>
          </p15:clr>
        </p15:guide>
        <p15:guide id="6" pos="7363">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Text with Image 1/3">
    <p:spTree>
      <p:nvGrpSpPr>
        <p:cNvPr id="1" name=""/>
        <p:cNvGrpSpPr/>
        <p:nvPr/>
      </p:nvGrpSpPr>
      <p:grpSpPr>
        <a:xfrm>
          <a:off x="0" y="0"/>
          <a:ext cx="0" cy="0"/>
          <a:chOff x="0" y="0"/>
          <a:chExt cx="0" cy="0"/>
        </a:xfrm>
      </p:grpSpPr>
      <p:sp>
        <p:nvSpPr>
          <p:cNvPr id="5" name="Picture Placeholder 1/3 right"/>
          <p:cNvSpPr>
            <a:spLocks noGrp="1"/>
          </p:cNvSpPr>
          <p:nvPr>
            <p:ph type="pic" sz="quarter" idx="10" hasCustomPrompt="1"/>
          </p:nvPr>
        </p:nvSpPr>
        <p:spPr bwMode="gray">
          <a:xfrm>
            <a:off x="8127175" y="0"/>
            <a:ext cx="4068000"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a:t>
            </a:r>
            <a:endParaRPr lang="de-DE"/>
          </a:p>
        </p:txBody>
      </p:sp>
      <p:sp>
        <p:nvSpPr>
          <p:cNvPr id="7" name="Text Placeholder"/>
          <p:cNvSpPr>
            <a:spLocks noGrp="1"/>
          </p:cNvSpPr>
          <p:nvPr>
            <p:ph type="body" sz="quarter" idx="11" hasCustomPrompt="1"/>
          </p:nvPr>
        </p:nvSpPr>
        <p:spPr bwMode="black">
          <a:xfrm>
            <a:off x="503999" y="1620000"/>
            <a:ext cx="7092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endParaRPr lang="de-DE"/>
          </a:p>
        </p:txBody>
      </p:sp>
      <p:sp>
        <p:nvSpPr>
          <p:cNvPr id="3" name="Title"/>
          <p:cNvSpPr>
            <a:spLocks noGrp="1"/>
          </p:cNvSpPr>
          <p:nvPr>
            <p:ph type="title" hasCustomPrompt="1"/>
          </p:nvPr>
        </p:nvSpPr>
        <p:spPr>
          <a:xfrm>
            <a:off x="504001" y="504000"/>
            <a:ext cx="7092000"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3425020262"/>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4786" userDrawn="1">
          <p15:clr>
            <a:srgbClr val="FBAE40"/>
          </p15:clr>
        </p15:guide>
        <p15:guide id="4" pos="5119" userDrawn="1">
          <p15:clr>
            <a:srgbClr val="FBAE40"/>
          </p15:clr>
        </p15:guide>
        <p15:guide id="5" orient="horz" pos="317" userDrawn="1">
          <p15:clr>
            <a:srgbClr val="FBAE40"/>
          </p15:clr>
        </p15:guide>
        <p15:guide id="6" orient="horz" pos="551" userDrawn="1">
          <p15:clr>
            <a:srgbClr val="FBAE40"/>
          </p15:clr>
        </p15:guide>
        <p15:guide id="7" orient="horz" pos="1020"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Text with Image 1/2">
    <p:spTree>
      <p:nvGrpSpPr>
        <p:cNvPr id="1" name=""/>
        <p:cNvGrpSpPr/>
        <p:nvPr/>
      </p:nvGrpSpPr>
      <p:grpSpPr>
        <a:xfrm>
          <a:off x="0" y="0"/>
          <a:ext cx="0" cy="0"/>
          <a:chOff x="0" y="0"/>
          <a:chExt cx="0" cy="0"/>
        </a:xfrm>
      </p:grpSpPr>
      <p:sp>
        <p:nvSpPr>
          <p:cNvPr id="5" name="Picture Placeholder 1/2 right"/>
          <p:cNvSpPr>
            <a:spLocks noGrp="1"/>
          </p:cNvSpPr>
          <p:nvPr>
            <p:ph type="pic" sz="quarter" idx="10" hasCustomPrompt="1"/>
          </p:nvPr>
        </p:nvSpPr>
        <p:spPr bwMode="gray">
          <a:xfrm>
            <a:off x="6097588" y="0"/>
            <a:ext cx="6097587"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a:t>
            </a:r>
            <a:endParaRPr lang="de-DE"/>
          </a:p>
        </p:txBody>
      </p:sp>
      <p:sp>
        <p:nvSpPr>
          <p:cNvPr id="7" name="Text Placeholder 1/2"/>
          <p:cNvSpPr>
            <a:spLocks noGrp="1"/>
          </p:cNvSpPr>
          <p:nvPr>
            <p:ph type="body" sz="quarter" idx="11" hasCustomPrompt="1"/>
          </p:nvPr>
        </p:nvSpPr>
        <p:spPr bwMode="black">
          <a:xfrm>
            <a:off x="503999" y="1620000"/>
            <a:ext cx="5112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endParaRPr lang="de-DE"/>
          </a:p>
        </p:txBody>
      </p:sp>
      <p:sp>
        <p:nvSpPr>
          <p:cNvPr id="2" name="Title"/>
          <p:cNvSpPr>
            <a:spLocks noGrp="1"/>
          </p:cNvSpPr>
          <p:nvPr>
            <p:ph type="title" hasCustomPrompt="1"/>
          </p:nvPr>
        </p:nvSpPr>
        <p:spPr>
          <a:xfrm>
            <a:off x="504001" y="504000"/>
            <a:ext cx="5112000"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552787710"/>
      </p:ext>
    </p:extLst>
  </p:cSld>
  <p:clrMapOvr>
    <a:masterClrMapping/>
  </p:clrMapOvr>
  <p:extLst>
    <p:ext uri="{DCECCB84-F9BA-43D5-87BE-67443E8EF086}">
      <p15:sldGuideLst xmlns:p15="http://schemas.microsoft.com/office/powerpoint/2012/main">
        <p15:guide id="1" pos="3841"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3538" userDrawn="1">
          <p15:clr>
            <a:srgbClr val="FBAE40"/>
          </p15:clr>
        </p15:guide>
        <p15:guide id="7" pos="317"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out Image">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PUBLIC</a:t>
            </a:r>
          </a:p>
        </p:txBody>
      </p:sp>
      <p:sp>
        <p:nvSpPr>
          <p:cNvPr id="6" name="Speaker"/>
          <p:cNvSpPr>
            <a:spLocks noGrp="1"/>
          </p:cNvSpPr>
          <p:nvPr userDrawn="1">
            <p:ph type="subTitle" idx="1" hasCustomPrompt="1"/>
          </p:nvPr>
        </p:nvSpPr>
        <p:spPr bwMode="black">
          <a:xfrm>
            <a:off x="287999" y="4268503"/>
            <a:ext cx="116280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a:t>Month 00, 2020</a:t>
            </a:r>
          </a:p>
        </p:txBody>
      </p:sp>
      <p:sp>
        <p:nvSpPr>
          <p:cNvPr id="4" name="Title 3"/>
          <p:cNvSpPr>
            <a:spLocks noGrp="1"/>
          </p:cNvSpPr>
          <p:nvPr>
            <p:ph type="title" hasCustomPrompt="1"/>
          </p:nvPr>
        </p:nvSpPr>
        <p:spPr>
          <a:xfrm>
            <a:off x="288000" y="2706317"/>
            <a:ext cx="116280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a:t>Presentation Title </a:t>
            </a:r>
            <a:br>
              <a:rPr lang="en-US" sz="3600"/>
            </a:br>
            <a:r>
              <a:rPr lang="en-US" sz="3600"/>
              <a:t>Goes Here and Here.</a:t>
            </a:r>
            <a:endParaRPr lang="de-DE" sz="3600" kern="0" err="1">
              <a:ea typeface="Arial Unicode MS" pitchFamily="34" charset="-128"/>
              <a:cs typeface="Arial Unicode MS" pitchFamily="34" charset="-128"/>
            </a:endParaRPr>
          </a:p>
        </p:txBody>
      </p:sp>
      <p:pic>
        <p:nvPicPr>
          <p:cNvPr id="11" name="SAP Logo" descr="SAP Logo" title="SAP Logo">
            <a:extLst>
              <a:ext uri="{FF2B5EF4-FFF2-40B4-BE49-F238E27FC236}">
                <a16:creationId xmlns:a16="http://schemas.microsoft.com/office/drawing/2014/main" id="{6F2859FE-B410-4A33-8F65-BF8D846379ED}"/>
              </a:ext>
            </a:extLst>
          </p:cNvPr>
          <p:cNvPicPr>
            <a:picLocks noChangeAspect="1"/>
          </p:cNvPicPr>
          <p:nvPr userDrawn="1"/>
        </p:nvPicPr>
        <p:blipFill>
          <a:blip r:embed="rId2"/>
          <a:stretch>
            <a:fillRect/>
          </a:stretch>
        </p:blipFill>
        <p:spPr>
          <a:xfrm>
            <a:off x="9950552" y="6217668"/>
            <a:ext cx="1963636" cy="360000"/>
          </a:xfrm>
          <a:prstGeom prst="rect">
            <a:avLst/>
          </a:prstGeom>
        </p:spPr>
      </p:pic>
    </p:spTree>
    <p:extLst>
      <p:ext uri="{BB962C8B-B14F-4D97-AF65-F5344CB8AC3E}">
        <p14:creationId xmlns:p14="http://schemas.microsoft.com/office/powerpoint/2010/main" val="1982410628"/>
      </p:ext>
    </p:extLst>
  </p:cSld>
  <p:clrMapOvr>
    <a:masterClrMapping/>
  </p:clrMapOvr>
  <p:extLst>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orient="horz" pos="2688" userDrawn="1">
          <p15:clr>
            <a:srgbClr val="FBAE40"/>
          </p15:clr>
        </p15:guide>
        <p15:guide id="4" orient="horz" pos="2334" userDrawn="1">
          <p15:clr>
            <a:srgbClr val="FBAE40"/>
          </p15:clr>
        </p15:guide>
        <p15:guide id="5" orient="horz" pos="2960" userDrawn="1">
          <p15:clr>
            <a:srgbClr val="FBAE40"/>
          </p15:clr>
        </p15:guide>
        <p15:guide id="6" pos="7506" userDrawn="1">
          <p15:clr>
            <a:srgbClr val="FBAE40"/>
          </p15:clr>
        </p15:guide>
        <p15:guide id="7" orient="horz" pos="4142"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full image"/>
          <p:cNvSpPr>
            <a:spLocks noGrp="1"/>
          </p:cNvSpPr>
          <p:nvPr>
            <p:ph type="pic" sz="quarter" idx="10" hasCustomPrompt="1"/>
          </p:nvPr>
        </p:nvSpPr>
        <p:spPr bwMode="gray">
          <a:xfrm>
            <a:off x="1" y="0"/>
            <a:ext cx="12195175"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a:t>
            </a:r>
            <a:endParaRPr lang="de-DE"/>
          </a:p>
        </p:txBody>
      </p:sp>
    </p:spTree>
    <p:extLst>
      <p:ext uri="{BB962C8B-B14F-4D97-AF65-F5344CB8AC3E}">
        <p14:creationId xmlns:p14="http://schemas.microsoft.com/office/powerpoint/2010/main" val="413979114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p:cNvSpPr>
            <a:spLocks noGrp="1"/>
          </p:cNvSpPr>
          <p:nvPr>
            <p:ph type="pic" sz="quarter" idx="13" hasCustomPrompt="1"/>
          </p:nvPr>
        </p:nvSpPr>
        <p:spPr bwMode="gray">
          <a:xfrm>
            <a:off x="6362477" y="1620000"/>
            <a:ext cx="5328000" cy="4716000"/>
          </a:xfrm>
          <a:no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screenshot</a:t>
            </a:r>
            <a:endParaRPr lang="de-DE"/>
          </a:p>
        </p:txBody>
      </p:sp>
      <p:sp>
        <p:nvSpPr>
          <p:cNvPr id="4" name="Text Placeholder"/>
          <p:cNvSpPr>
            <a:spLocks noGrp="1"/>
          </p:cNvSpPr>
          <p:nvPr>
            <p:ph type="body" sz="quarter" idx="10" hasCustomPrompt="1"/>
          </p:nvPr>
        </p:nvSpPr>
        <p:spPr>
          <a:xfrm>
            <a:off x="504000" y="1620000"/>
            <a:ext cx="5328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3" name="Title"/>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1287227243"/>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3674" userDrawn="1">
          <p15:clr>
            <a:srgbClr val="FBAE40"/>
          </p15:clr>
        </p15:guide>
        <p15:guide id="4" pos="4008" userDrawn="1">
          <p15:clr>
            <a:srgbClr val="FBAE40"/>
          </p15:clr>
        </p15:guide>
        <p15:guide id="5" pos="7364" userDrawn="1">
          <p15:clr>
            <a:srgbClr val="FBAE40"/>
          </p15:clr>
        </p15:guide>
        <p15:guide id="6" orient="horz" pos="317" userDrawn="1">
          <p15:clr>
            <a:srgbClr val="FBAE40"/>
          </p15:clr>
        </p15:guide>
        <p15:guide id="7" orient="horz" pos="551" userDrawn="1">
          <p15:clr>
            <a:srgbClr val="FBAE40"/>
          </p15:clr>
        </p15:guide>
        <p15:guide id="8" orient="horz" pos="3991"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p:cNvSpPr>
            <a:spLocks noGrp="1"/>
          </p:cNvSpPr>
          <p:nvPr>
            <p:ph idx="1" hasCustomPrompt="1"/>
          </p:nvPr>
        </p:nvSpPr>
        <p:spPr bwMode="gray">
          <a:xfrm>
            <a:off x="504000" y="1620000"/>
            <a:ext cx="11185200" cy="4716000"/>
          </a:xfrm>
          <a:noFill/>
        </p:spPr>
        <p:txBody>
          <a:bodyPr tIns="1368000"/>
          <a:lstStyle>
            <a:lvl1pPr algn="ctr">
              <a:defRPr sz="1400" b="0"/>
            </a:lvl1pPr>
          </a:lstStyle>
          <a:p>
            <a:pPr lvl="0"/>
            <a:r>
              <a:rPr lang="en-US"/>
              <a:t>Click to add content</a:t>
            </a:r>
          </a:p>
        </p:txBody>
      </p:sp>
      <p:sp>
        <p:nvSpPr>
          <p:cNvPr id="2" name="Title"/>
          <p:cNvSpPr>
            <a:spLocks noGrp="1"/>
          </p:cNvSpPr>
          <p:nvPr>
            <p:ph type="title" hasCustomPrompt="1"/>
          </p:nvPr>
        </p:nvSpPr>
        <p:spPr/>
        <p:txBody>
          <a:bodyPr/>
          <a:lstStyle/>
          <a:p>
            <a:r>
              <a:rPr lang="en-US" noProof="0"/>
              <a:t>Insert page title (sentence case)</a:t>
            </a:r>
            <a:endParaRPr lang="en-US"/>
          </a:p>
        </p:txBody>
      </p:sp>
    </p:spTree>
    <p:extLst>
      <p:ext uri="{BB962C8B-B14F-4D97-AF65-F5344CB8AC3E}">
        <p14:creationId xmlns:p14="http://schemas.microsoft.com/office/powerpoint/2010/main" val="4186098743"/>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7364" userDrawn="1">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pic>
        <p:nvPicPr>
          <p:cNvPr id="6" name="SAP Logo" descr="SAP Logo" title="SAP Logo"/>
          <p:cNvPicPr>
            <a:picLocks noChangeAspect="1"/>
          </p:cNvPicPr>
          <p:nvPr userDrawn="1"/>
        </p:nvPicPr>
        <p:blipFill>
          <a:blip r:embed="rId2"/>
          <a:stretch>
            <a:fillRect/>
          </a:stretch>
        </p:blipFill>
        <p:spPr>
          <a:xfrm>
            <a:off x="9727200" y="5994000"/>
            <a:ext cx="1963636" cy="360000"/>
          </a:xfrm>
          <a:prstGeom prst="rect">
            <a:avLst/>
          </a:prstGeom>
        </p:spPr>
      </p:pic>
      <p:sp>
        <p:nvSpPr>
          <p:cNvPr id="93" name="Contact information"/>
          <p:cNvSpPr>
            <a:spLocks noGrp="1"/>
          </p:cNvSpPr>
          <p:nvPr>
            <p:ph type="body" sz="quarter" idx="10" hasCustomPrompt="1"/>
          </p:nvPr>
        </p:nvSpPr>
        <p:spPr>
          <a:xfrm>
            <a:off x="504000" y="2905487"/>
            <a:ext cx="5593588"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a:t>Contact information:</a:t>
            </a:r>
          </a:p>
          <a:p>
            <a:pPr lvl="1"/>
            <a:r>
              <a:rPr lang="en-US"/>
              <a:t>F name L name</a:t>
            </a:r>
          </a:p>
          <a:p>
            <a:pPr lvl="1"/>
            <a:r>
              <a:rPr lang="en-US"/>
              <a:t>Title</a:t>
            </a:r>
          </a:p>
          <a:p>
            <a:pPr lvl="1"/>
            <a:r>
              <a:rPr lang="en-US"/>
              <a:t>Address</a:t>
            </a:r>
          </a:p>
          <a:p>
            <a:pPr lvl="1"/>
            <a:r>
              <a:rPr lang="en-US"/>
              <a:t>Phone number</a:t>
            </a:r>
          </a:p>
        </p:txBody>
      </p:sp>
      <p:sp>
        <p:nvSpPr>
          <p:cNvPr id="2" name="Thank you"/>
          <p:cNvSpPr>
            <a:spLocks noGrp="1"/>
          </p:cNvSpPr>
          <p:nvPr>
            <p:ph type="ctrTitle" hasCustomPrompt="1"/>
          </p:nvPr>
        </p:nvSpPr>
        <p:spPr bwMode="gray">
          <a:xfrm>
            <a:off x="504000" y="1467009"/>
            <a:ext cx="5593588" cy="923116"/>
          </a:xfrm>
        </p:spPr>
        <p:txBody>
          <a:bodyPr anchor="t" anchorCtr="0">
            <a:noAutofit/>
          </a:bodyPr>
          <a:lstStyle>
            <a:lvl1pPr>
              <a:defRPr sz="5500">
                <a:solidFill>
                  <a:schemeClr val="accent1"/>
                </a:solidFill>
                <a:latin typeface="+mj-lt"/>
              </a:defRPr>
            </a:lvl1pPr>
          </a:lstStyle>
          <a:p>
            <a:r>
              <a:rPr lang="en-US"/>
              <a:t>Thank you.</a:t>
            </a:r>
            <a:endParaRPr lang="de-DE"/>
          </a:p>
        </p:txBody>
      </p:sp>
    </p:spTree>
    <p:extLst>
      <p:ext uri="{BB962C8B-B14F-4D97-AF65-F5344CB8AC3E}">
        <p14:creationId xmlns:p14="http://schemas.microsoft.com/office/powerpoint/2010/main" val="781090314"/>
      </p:ext>
    </p:extLst>
  </p:cSld>
  <p:clrMapOvr>
    <a:masterClrMapping/>
  </p:clrMapOvr>
  <p:hf sldNum="0" hdr="0" ftr="0" dt="0"/>
  <p:extLst>
    <p:ext uri="{DCECCB84-F9BA-43D5-87BE-67443E8EF086}">
      <p15:sldGuideLst xmlns:p15="http://schemas.microsoft.com/office/powerpoint/2012/main">
        <p15:guide id="1" pos="7364" userDrawn="1">
          <p15:clr>
            <a:srgbClr val="FBAE40"/>
          </p15:clr>
        </p15:guide>
        <p15:guide id="2" orient="horz" pos="924" userDrawn="1">
          <p15:clr>
            <a:srgbClr val="FBAE40"/>
          </p15:clr>
        </p15:guide>
        <p15:guide id="4" orient="horz" pos="1830" userDrawn="1">
          <p15:clr>
            <a:srgbClr val="FBAE40"/>
          </p15:clr>
        </p15:guide>
        <p15:guide id="5" orient="horz" pos="4000" userDrawn="1">
          <p15:clr>
            <a:srgbClr val="FBAE40"/>
          </p15:clr>
        </p15:guide>
        <p15:guide id="6" pos="317" userDrawn="1">
          <p15:clr>
            <a:srgbClr val="FBAE40"/>
          </p15:clr>
        </p15:guide>
        <p15:guide id="8" pos="3841" userDrawn="1">
          <p15:clr>
            <a:srgbClr val="FBAE40"/>
          </p15:clr>
        </p15:guide>
        <p15:guide id="9" orient="horz" pos="318" userDrawn="1">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pic>
        <p:nvPicPr>
          <p:cNvPr id="19" name="SAP Logo" descr="SAP Logo" title="SAP Logo"/>
          <p:cNvPicPr>
            <a:picLocks noChangeAspect="1"/>
          </p:cNvPicPr>
          <p:nvPr userDrawn="1"/>
        </p:nvPicPr>
        <p:blipFill>
          <a:blip r:embed="rId2"/>
          <a:stretch>
            <a:fillRect/>
          </a:stretch>
        </p:blipFill>
        <p:spPr>
          <a:xfrm>
            <a:off x="9727200" y="5994000"/>
            <a:ext cx="1963636" cy="360000"/>
          </a:xfrm>
          <a:prstGeom prst="rect">
            <a:avLst/>
          </a:prstGeom>
        </p:spPr>
      </p:pic>
      <p:sp>
        <p:nvSpPr>
          <p:cNvPr id="30" name="Copyright information English"/>
          <p:cNvSpPr txBox="1"/>
          <p:nvPr userDrawn="1"/>
        </p:nvSpPr>
        <p:spPr bwMode="black">
          <a:xfrm>
            <a:off x="503998" y="2645292"/>
            <a:ext cx="5872310"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a:t>© 2020 SAP SE or an SAP affiliate company. All rights reserved.</a:t>
            </a:r>
            <a:endParaRPr lang="de-DE" sz="800" kern="0">
              <a:ea typeface="Arial Unicode MS" pitchFamily="34" charset="-128"/>
              <a:cs typeface="Arial Unicode MS" pitchFamily="34" charset="-128"/>
            </a:endParaRPr>
          </a:p>
          <a:p>
            <a:pPr>
              <a:spcBef>
                <a:spcPts val="600"/>
              </a:spcBef>
            </a:pPr>
            <a:r>
              <a:rPr lang="en-US" sz="800" kern="120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600"/>
              </a:spcBef>
            </a:pPr>
            <a:r>
              <a:rPr lang="en-US" sz="800" kern="120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of other software vendors. National product specifications may vary.</a:t>
            </a:r>
          </a:p>
          <a:p>
            <a:pPr>
              <a:spcBef>
                <a:spcPts val="600"/>
              </a:spcBef>
            </a:pPr>
            <a:r>
              <a:rPr lang="en-US" sz="800" kern="120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set forth in the express warranty statements accompanying such products and services, if any. Nothing herein should be construed as constituting an additional warranty. </a:t>
            </a:r>
          </a:p>
          <a:p>
            <a:pPr>
              <a:spcBef>
                <a:spcPts val="600"/>
              </a:spcBef>
            </a:pPr>
            <a:r>
              <a:rPr lang="en-US" sz="800" kern="120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platforms,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a:t>
            </a:r>
            <a:r>
              <a:rPr lang="en-US" sz="800" kern="1200" baseline="0">
                <a:solidFill>
                  <a:schemeClr val="tx1"/>
                </a:solidFill>
                <a:latin typeface="Arial"/>
                <a:ea typeface="Arial Unicode MS" panose="020B0604020202020204" pitchFamily="34" charset="-128"/>
                <a:cs typeface="+mn-cs"/>
              </a:rPr>
              <a:t> </a:t>
            </a:r>
            <a:r>
              <a:rPr lang="en-US" sz="800" kern="120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600"/>
              </a:spcBef>
            </a:pPr>
            <a:r>
              <a:rPr lang="en-US" sz="800" kern="120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in Germany and other countries. All other product and service names mentioned are the trademarks of their respective companies. </a:t>
            </a:r>
          </a:p>
          <a:p>
            <a:pPr>
              <a:spcBef>
                <a:spcPts val="600"/>
              </a:spcBef>
            </a:pPr>
            <a:r>
              <a:rPr lang="en-US" sz="800" kern="1200">
                <a:solidFill>
                  <a:schemeClr val="tx1"/>
                </a:solidFill>
                <a:latin typeface="Arial"/>
                <a:ea typeface="Arial Unicode MS" panose="020B0604020202020204" pitchFamily="34" charset="-128"/>
                <a:cs typeface="+mn-cs"/>
              </a:rPr>
              <a:t>See </a:t>
            </a:r>
            <a:r>
              <a:rPr lang="en-US" sz="800" kern="1200">
                <a:solidFill>
                  <a:schemeClr val="tx1"/>
                </a:solidFill>
                <a:latin typeface="Arial"/>
                <a:ea typeface="Arial Unicode MS" panose="020B0604020202020204" pitchFamily="34" charset="-128"/>
                <a:cs typeface="+mn-cs"/>
                <a:hlinkClick r:id="rId3"/>
              </a:rPr>
              <a:t>www.sap.com/copyright</a:t>
            </a:r>
            <a:r>
              <a:rPr lang="en-US" sz="800" kern="1200">
                <a:solidFill>
                  <a:schemeClr val="tx1"/>
                </a:solidFill>
                <a:latin typeface="Arial"/>
                <a:ea typeface="Arial Unicode MS" panose="020B0604020202020204" pitchFamily="34" charset="-128"/>
                <a:cs typeface="+mn-cs"/>
              </a:rPr>
              <a:t> for additional trademark information and notices.</a:t>
            </a:r>
          </a:p>
        </p:txBody>
      </p:sp>
      <p:sp>
        <p:nvSpPr>
          <p:cNvPr id="31" name="www.sap.com - contact SAP link">
            <a:hlinkClick r:id="rId4" tooltip="www.sap.com/contactsap"/>
          </p:cNvPr>
          <p:cNvSpPr txBox="1"/>
          <p:nvPr userDrawn="1"/>
        </p:nvSpPr>
        <p:spPr bwMode="black">
          <a:xfrm>
            <a:off x="503238" y="2461398"/>
            <a:ext cx="221539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a:solidFill>
                  <a:schemeClr val="accent1"/>
                </a:solidFill>
                <a:latin typeface="Arial"/>
                <a:ea typeface="Arial Unicode MS" panose="020B0604020202020204" pitchFamily="34" charset="-128"/>
                <a:cs typeface="+mn-cs"/>
              </a:rPr>
              <a:t>www.sap.com</a:t>
            </a:r>
            <a:r>
              <a:rPr lang="en-US" sz="1100" b="1" kern="1200">
                <a:solidFill>
                  <a:schemeClr val="tx1"/>
                </a:solidFill>
                <a:latin typeface="Arial"/>
                <a:ea typeface="Arial Unicode MS" panose="020B0604020202020204" pitchFamily="34" charset="-128"/>
                <a:cs typeface="+mn-cs"/>
              </a:rPr>
              <a:t>/contactsap</a:t>
            </a:r>
          </a:p>
        </p:txBody>
      </p:sp>
      <p:sp>
        <p:nvSpPr>
          <p:cNvPr id="37" name="Follow all of SAP"/>
          <p:cNvSpPr txBox="1"/>
          <p:nvPr userDrawn="1"/>
        </p:nvSpPr>
        <p:spPr bwMode="black">
          <a:xfrm>
            <a:off x="503997"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0" kern="1200">
                <a:solidFill>
                  <a:schemeClr val="tx1"/>
                </a:solidFill>
                <a:latin typeface="Arial"/>
                <a:ea typeface="Arial Unicode MS" panose="020B0604020202020204" pitchFamily="34" charset="-128"/>
                <a:cs typeface="+mn-cs"/>
              </a:rPr>
              <a:t>Follow us</a:t>
            </a:r>
          </a:p>
        </p:txBody>
      </p:sp>
      <p:pic>
        <p:nvPicPr>
          <p:cNvPr id="10" name="Linkedin icon with link">
            <a:hlinkClick r:id="rId5"/>
            <a:extLst>
              <a:ext uri="{FF2B5EF4-FFF2-40B4-BE49-F238E27FC236}">
                <a16:creationId xmlns:a16="http://schemas.microsoft.com/office/drawing/2014/main" id="{900114C7-C3C5-8C49-B878-831CB7B0D5D6}"/>
              </a:ext>
            </a:extLst>
          </p:cNvPr>
          <p:cNvPicPr>
            <a:picLocks noChangeAspect="1"/>
          </p:cNvPicPr>
          <p:nvPr userDrawn="1"/>
        </p:nvPicPr>
        <p:blipFill>
          <a:blip r:embed="rId6"/>
          <a:srcRect/>
          <a:stretch/>
        </p:blipFill>
        <p:spPr>
          <a:xfrm>
            <a:off x="2257487" y="1749959"/>
            <a:ext cx="361809" cy="361809"/>
          </a:xfrm>
          <a:prstGeom prst="rect">
            <a:avLst/>
          </a:prstGeom>
        </p:spPr>
      </p:pic>
      <p:pic>
        <p:nvPicPr>
          <p:cNvPr id="11" name="YouTube icon with link">
            <a:hlinkClick r:id="rId7"/>
            <a:extLst>
              <a:ext uri="{FF2B5EF4-FFF2-40B4-BE49-F238E27FC236}">
                <a16:creationId xmlns:a16="http://schemas.microsoft.com/office/drawing/2014/main" id="{91FA3574-14E3-394F-B1DA-DE2ADF8DA49C}"/>
              </a:ext>
            </a:extLst>
          </p:cNvPr>
          <p:cNvPicPr>
            <a:picLocks noChangeAspect="1"/>
          </p:cNvPicPr>
          <p:nvPr userDrawn="1"/>
        </p:nvPicPr>
        <p:blipFill>
          <a:blip r:embed="rId8"/>
          <a:srcRect/>
          <a:stretch/>
        </p:blipFill>
        <p:spPr>
          <a:xfrm>
            <a:off x="1666951" y="1749063"/>
            <a:ext cx="363600" cy="363600"/>
          </a:xfrm>
          <a:prstGeom prst="rect">
            <a:avLst/>
          </a:prstGeom>
        </p:spPr>
      </p:pic>
      <p:pic>
        <p:nvPicPr>
          <p:cNvPr id="12" name="Twitter icon with link">
            <a:hlinkClick r:id="rId9" tooltip="https://twitter.com/sap"/>
            <a:extLst>
              <a:ext uri="{FF2B5EF4-FFF2-40B4-BE49-F238E27FC236}">
                <a16:creationId xmlns:a16="http://schemas.microsoft.com/office/drawing/2014/main" id="{8DDAED38-57B9-2249-939D-D659980AE757}"/>
              </a:ext>
            </a:extLst>
          </p:cNvPr>
          <p:cNvPicPr>
            <a:picLocks noChangeAspect="1"/>
          </p:cNvPicPr>
          <p:nvPr userDrawn="1"/>
        </p:nvPicPr>
        <p:blipFill>
          <a:blip r:embed="rId10"/>
          <a:srcRect/>
          <a:stretch/>
        </p:blipFill>
        <p:spPr>
          <a:xfrm>
            <a:off x="1078206" y="1749959"/>
            <a:ext cx="361809" cy="361809"/>
          </a:xfrm>
          <a:prstGeom prst="rect">
            <a:avLst/>
          </a:prstGeom>
        </p:spPr>
      </p:pic>
      <p:pic>
        <p:nvPicPr>
          <p:cNvPr id="17" name="Facebook icon with link">
            <a:hlinkClick r:id="rId11"/>
            <a:extLst>
              <a:ext uri="{FF2B5EF4-FFF2-40B4-BE49-F238E27FC236}">
                <a16:creationId xmlns:a16="http://schemas.microsoft.com/office/drawing/2014/main" id="{0C30C213-BD8C-2E40-931D-3843268E4FE5}"/>
              </a:ext>
            </a:extLst>
          </p:cNvPr>
          <p:cNvPicPr>
            <a:picLocks noChangeAspect="1"/>
          </p:cNvPicPr>
          <p:nvPr userDrawn="1"/>
        </p:nvPicPr>
        <p:blipFill>
          <a:blip r:embed="rId12"/>
          <a:srcRect/>
          <a:stretch/>
        </p:blipFill>
        <p:spPr>
          <a:xfrm>
            <a:off x="487670" y="1749063"/>
            <a:ext cx="363600" cy="363600"/>
          </a:xfrm>
          <a:prstGeom prst="rect">
            <a:avLst/>
          </a:prstGeom>
        </p:spPr>
      </p:pic>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Copyright German">
    <p:spTree>
      <p:nvGrpSpPr>
        <p:cNvPr id="1" name=""/>
        <p:cNvGrpSpPr/>
        <p:nvPr/>
      </p:nvGrpSpPr>
      <p:grpSpPr>
        <a:xfrm>
          <a:off x="0" y="0"/>
          <a:ext cx="0" cy="0"/>
          <a:chOff x="0" y="0"/>
          <a:chExt cx="0" cy="0"/>
        </a:xfrm>
      </p:grpSpPr>
      <p:pic>
        <p:nvPicPr>
          <p:cNvPr id="19" name="SAP Logo" descr="SAP Logo" title="SAP Logo"/>
          <p:cNvPicPr>
            <a:picLocks noChangeAspect="1"/>
          </p:cNvPicPr>
          <p:nvPr userDrawn="1"/>
        </p:nvPicPr>
        <p:blipFill>
          <a:blip r:embed="rId2"/>
          <a:stretch>
            <a:fillRect/>
          </a:stretch>
        </p:blipFill>
        <p:spPr>
          <a:xfrm>
            <a:off x="9727200" y="5994000"/>
            <a:ext cx="1963636" cy="360000"/>
          </a:xfrm>
          <a:prstGeom prst="rect">
            <a:avLst/>
          </a:prstGeom>
        </p:spPr>
      </p:pic>
      <p:sp>
        <p:nvSpPr>
          <p:cNvPr id="27" name="Copyright information-German"/>
          <p:cNvSpPr txBox="1"/>
          <p:nvPr userDrawn="1"/>
        </p:nvSpPr>
        <p:spPr bwMode="black">
          <a:xfrm>
            <a:off x="503238" y="2645292"/>
            <a:ext cx="6076808"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a:t>© 2020 SAP SE </a:t>
            </a:r>
            <a:r>
              <a:rPr lang="de-DE" sz="800" b="0" noProof="0"/>
              <a:t>oder ein SAP-Konzernunternehmen. Alle Rechte vorbehalten</a:t>
            </a:r>
            <a:r>
              <a:rPr lang="en-US" sz="800" b="0" noProof="0"/>
              <a:t>.</a:t>
            </a:r>
            <a:endParaRPr lang="de-DE" sz="800" kern="0">
              <a:ea typeface="Arial Unicode MS" pitchFamily="34" charset="-128"/>
              <a:cs typeface="Arial Unicode MS" pitchFamily="34" charset="-128"/>
            </a:endParaRPr>
          </a:p>
          <a:p>
            <a:pPr>
              <a:spcBef>
                <a:spcPts val="600"/>
              </a:spcBef>
            </a:pPr>
            <a:r>
              <a:rPr lang="de-DE" sz="800" kern="1200" noProof="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600"/>
              </a:spcBef>
            </a:pPr>
            <a:r>
              <a:rPr lang="de-DE" sz="800" kern="1200" noProof="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600"/>
              </a:spcBef>
            </a:pPr>
            <a:r>
              <a:rPr lang="de-DE" sz="800" kern="1200" noProof="0">
                <a:solidFill>
                  <a:schemeClr val="tx1"/>
                </a:solidFill>
                <a:effectLst/>
                <a:latin typeface="Arial"/>
                <a:ea typeface="+mn-ea"/>
                <a:cs typeface="+mn-cs"/>
              </a:rPr>
              <a:t>Die vorliegenden Unterlagen werden von der SAP SE oder einem SAP-Konzernunternehmen bereitgestellt und dienen ausschließlich zu Informationszwecken. Die SAP SE oder ihre Konzernunternehmen übernehmen keinerlei Haftung oder Gewährleistung für Fehler oder Unvollständigkeiten in dieser Publikation. 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600"/>
              </a:spcBef>
            </a:pPr>
            <a:r>
              <a:rPr lang="de-DE" sz="800" kern="1200" noProof="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600"/>
              </a:spcBef>
            </a:pPr>
            <a:r>
              <a:rPr lang="de-DE" sz="800" kern="1200" noProof="0">
                <a:solidFill>
                  <a:schemeClr val="tx1"/>
                </a:solidFill>
                <a:effectLst/>
                <a:latin typeface="Arial"/>
                <a:ea typeface="+mn-ea"/>
                <a:cs typeface="+mn-cs"/>
              </a:rPr>
              <a:t>SAP und andere in diesem Dokument erwähnte Produkte und Dienstleistungen von SAP sowie die dazugehörigen Logos sind Marken oder eingetragene Marken der SAP SE (oder von einem SAP-Konzernunternehmen) in Deutschland und verschiedenen anderen Ländern weltweit.</a:t>
            </a:r>
            <a:r>
              <a:rPr lang="de-DE" sz="800" kern="1200" baseline="0" noProof="0">
                <a:solidFill>
                  <a:schemeClr val="tx1"/>
                </a:solidFill>
                <a:effectLst/>
                <a:latin typeface="Arial"/>
                <a:ea typeface="+mn-ea"/>
                <a:cs typeface="+mn-cs"/>
              </a:rPr>
              <a:t> </a:t>
            </a:r>
            <a:r>
              <a:rPr lang="de-DE" sz="800" kern="1200" noProof="0">
                <a:solidFill>
                  <a:schemeClr val="tx1"/>
                </a:solidFill>
                <a:effectLst/>
                <a:latin typeface="Arial"/>
                <a:ea typeface="+mn-ea"/>
                <a:cs typeface="+mn-cs"/>
              </a:rPr>
              <a:t>Alle anderen Namen von Produkten und Dienstleistungen sind Marken der jeweiligen Firmen. </a:t>
            </a:r>
          </a:p>
          <a:p>
            <a:pPr>
              <a:spcBef>
                <a:spcPts val="600"/>
              </a:spcBef>
            </a:pPr>
            <a:r>
              <a:rPr lang="de-DE" sz="800" kern="1200" noProof="0">
                <a:solidFill>
                  <a:schemeClr val="tx1"/>
                </a:solidFill>
                <a:effectLst/>
                <a:latin typeface="Arial"/>
                <a:ea typeface="+mn-ea"/>
                <a:cs typeface="+mn-cs"/>
              </a:rPr>
              <a:t>Zusätzliche Informationen zur Marke und Vermerke finden Sie auf der Seite </a:t>
            </a:r>
            <a:r>
              <a:rPr lang="de-DE" sz="800" kern="1200" noProof="0">
                <a:solidFill>
                  <a:schemeClr val="tx1"/>
                </a:solidFill>
                <a:effectLst/>
                <a:latin typeface="Arial"/>
                <a:ea typeface="+mn-ea"/>
                <a:cs typeface="+mn-cs"/>
                <a:hlinkClick r:id="rId3"/>
              </a:rPr>
              <a:t>www.sap.com/corporate/de/legal/copyright.html</a:t>
            </a:r>
            <a:r>
              <a:rPr lang="de-DE" sz="800" kern="1200" noProof="0">
                <a:solidFill>
                  <a:schemeClr val="tx1"/>
                </a:solidFill>
                <a:effectLst/>
                <a:latin typeface="Arial"/>
                <a:ea typeface="+mn-ea"/>
                <a:cs typeface="+mn-cs"/>
              </a:rPr>
              <a:t>.</a:t>
            </a:r>
          </a:p>
        </p:txBody>
      </p:sp>
      <p:sp>
        <p:nvSpPr>
          <p:cNvPr id="16" name="Copyright information">
            <a:hlinkClick r:id="rId4" tooltip="www.sap.com/contactsap"/>
          </p:cNvPr>
          <p:cNvSpPr txBox="1"/>
          <p:nvPr userDrawn="1"/>
        </p:nvSpPr>
        <p:spPr bwMode="black">
          <a:xfrm>
            <a:off x="503238" y="2461398"/>
            <a:ext cx="258064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a:solidFill>
                  <a:schemeClr val="accent1"/>
                </a:solidFill>
                <a:latin typeface="Arial"/>
                <a:ea typeface="Arial Unicode MS" panose="020B0604020202020204" pitchFamily="34" charset="-128"/>
                <a:cs typeface="+mn-cs"/>
              </a:rPr>
              <a:t>www.sap.com/germany</a:t>
            </a:r>
            <a:r>
              <a:rPr lang="en-US" sz="1100" b="1" kern="1200">
                <a:solidFill>
                  <a:schemeClr val="tx1"/>
                </a:solidFill>
                <a:latin typeface="Arial"/>
                <a:ea typeface="Arial Unicode MS" panose="020B0604020202020204" pitchFamily="34" charset="-128"/>
                <a:cs typeface="+mn-cs"/>
              </a:rPr>
              <a:t>/contactsap</a:t>
            </a:r>
          </a:p>
        </p:txBody>
      </p:sp>
      <p:sp>
        <p:nvSpPr>
          <p:cNvPr id="26" name="SAP folgen auf"/>
          <p:cNvSpPr txBox="1"/>
          <p:nvPr userDrawn="1"/>
        </p:nvSpPr>
        <p:spPr bwMode="black">
          <a:xfrm>
            <a:off x="503997"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de-DE" sz="1100" b="0" kern="1200" noProof="0">
                <a:solidFill>
                  <a:schemeClr val="tx1"/>
                </a:solidFill>
                <a:latin typeface="Arial"/>
                <a:ea typeface="Arial Unicode MS" panose="020B0604020202020204" pitchFamily="34" charset="-128"/>
                <a:cs typeface="+mn-cs"/>
              </a:rPr>
              <a:t>SAP folgen auf</a:t>
            </a:r>
          </a:p>
        </p:txBody>
      </p:sp>
      <p:pic>
        <p:nvPicPr>
          <p:cNvPr id="10" name="Linkedin icon with link">
            <a:hlinkClick r:id="rId5"/>
            <a:extLst>
              <a:ext uri="{FF2B5EF4-FFF2-40B4-BE49-F238E27FC236}">
                <a16:creationId xmlns:a16="http://schemas.microsoft.com/office/drawing/2014/main" id="{C605E06B-6A8F-534A-9087-7626E8D0C1C4}"/>
              </a:ext>
            </a:extLst>
          </p:cNvPr>
          <p:cNvPicPr>
            <a:picLocks noChangeAspect="1"/>
          </p:cNvPicPr>
          <p:nvPr userDrawn="1"/>
        </p:nvPicPr>
        <p:blipFill>
          <a:blip r:embed="rId6"/>
          <a:srcRect/>
          <a:stretch/>
        </p:blipFill>
        <p:spPr>
          <a:xfrm>
            <a:off x="2257487" y="1749959"/>
            <a:ext cx="361809" cy="361809"/>
          </a:xfrm>
          <a:prstGeom prst="rect">
            <a:avLst/>
          </a:prstGeom>
        </p:spPr>
      </p:pic>
      <p:pic>
        <p:nvPicPr>
          <p:cNvPr id="11" name="YouTube icon with link">
            <a:hlinkClick r:id="rId7"/>
            <a:extLst>
              <a:ext uri="{FF2B5EF4-FFF2-40B4-BE49-F238E27FC236}">
                <a16:creationId xmlns:a16="http://schemas.microsoft.com/office/drawing/2014/main" id="{CD517ED8-3F22-504E-83B3-619F9637D799}"/>
              </a:ext>
            </a:extLst>
          </p:cNvPr>
          <p:cNvPicPr>
            <a:picLocks noChangeAspect="1"/>
          </p:cNvPicPr>
          <p:nvPr userDrawn="1"/>
        </p:nvPicPr>
        <p:blipFill>
          <a:blip r:embed="rId8"/>
          <a:srcRect/>
          <a:stretch/>
        </p:blipFill>
        <p:spPr>
          <a:xfrm>
            <a:off x="1666951" y="1749063"/>
            <a:ext cx="363600" cy="363600"/>
          </a:xfrm>
          <a:prstGeom prst="rect">
            <a:avLst/>
          </a:prstGeom>
        </p:spPr>
      </p:pic>
      <p:pic>
        <p:nvPicPr>
          <p:cNvPr id="17" name="Twitter icon with link">
            <a:hlinkClick r:id="rId9" tooltip="https://twitter.com/sap"/>
            <a:extLst>
              <a:ext uri="{FF2B5EF4-FFF2-40B4-BE49-F238E27FC236}">
                <a16:creationId xmlns:a16="http://schemas.microsoft.com/office/drawing/2014/main" id="{848B9344-7392-E54F-A296-7BBEF5EAB1E5}"/>
              </a:ext>
            </a:extLst>
          </p:cNvPr>
          <p:cNvPicPr>
            <a:picLocks noChangeAspect="1"/>
          </p:cNvPicPr>
          <p:nvPr userDrawn="1"/>
        </p:nvPicPr>
        <p:blipFill>
          <a:blip r:embed="rId10"/>
          <a:srcRect/>
          <a:stretch/>
        </p:blipFill>
        <p:spPr>
          <a:xfrm>
            <a:off x="1078206" y="1749959"/>
            <a:ext cx="361809" cy="361809"/>
          </a:xfrm>
          <a:prstGeom prst="rect">
            <a:avLst/>
          </a:prstGeom>
        </p:spPr>
      </p:pic>
      <p:pic>
        <p:nvPicPr>
          <p:cNvPr id="18" name="Facebook icon with link">
            <a:hlinkClick r:id="rId11"/>
            <a:extLst>
              <a:ext uri="{FF2B5EF4-FFF2-40B4-BE49-F238E27FC236}">
                <a16:creationId xmlns:a16="http://schemas.microsoft.com/office/drawing/2014/main" id="{AD0E3266-AFDB-2B4B-AA99-7D811F32F40E}"/>
              </a:ext>
            </a:extLst>
          </p:cNvPr>
          <p:cNvPicPr>
            <a:picLocks noChangeAspect="1"/>
          </p:cNvPicPr>
          <p:nvPr userDrawn="1"/>
        </p:nvPicPr>
        <p:blipFill>
          <a:blip r:embed="rId12"/>
          <a:srcRect/>
          <a:stretch/>
        </p:blipFill>
        <p:spPr>
          <a:xfrm>
            <a:off x="487670" y="1749063"/>
            <a:ext cx="363600" cy="363600"/>
          </a:xfrm>
          <a:prstGeom prst="rect">
            <a:avLst/>
          </a:prstGeom>
        </p:spPr>
      </p:pic>
    </p:spTree>
    <p:extLst>
      <p:ext uri="{BB962C8B-B14F-4D97-AF65-F5344CB8AC3E}">
        <p14:creationId xmlns:p14="http://schemas.microsoft.com/office/powerpoint/2010/main" val="191186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pic>
        <p:nvPicPr>
          <p:cNvPr id="9" name="SAP Logo" descr="SAP Logo" title="SAP Logo"/>
          <p:cNvPicPr>
            <a:picLocks noChangeAspect="1"/>
          </p:cNvPicPr>
          <p:nvPr userDrawn="1"/>
        </p:nvPicPr>
        <p:blipFill>
          <a:blip r:embed="rId2"/>
          <a:stretch>
            <a:fillRect/>
          </a:stretch>
        </p:blipFill>
        <p:spPr>
          <a:xfrm>
            <a:off x="9950552" y="6217668"/>
            <a:ext cx="1963636" cy="360000"/>
          </a:xfrm>
          <a:prstGeom prst="rect">
            <a:avLst/>
          </a:prstGeom>
        </p:spPr>
      </p:pic>
      <p:sp>
        <p:nvSpPr>
          <p:cNvPr id="7" name="Pictogram Placeholder"/>
          <p:cNvSpPr>
            <a:spLocks noGrp="1"/>
          </p:cNvSpPr>
          <p:nvPr>
            <p:ph type="pic" sz="quarter" idx="16"/>
          </p:nvPr>
        </p:nvSpPr>
        <p:spPr>
          <a:xfrm>
            <a:off x="6954855" y="963000"/>
            <a:ext cx="4932000" cy="4932000"/>
          </a:xfrm>
        </p:spPr>
        <p:txBody>
          <a:bodyPr/>
          <a:lstStyle/>
          <a:p>
            <a:r>
              <a:rPr lang="en-US"/>
              <a:t>Click icon to add picture</a:t>
            </a:r>
            <a:endParaRPr lang="de-DE"/>
          </a:p>
        </p:txBody>
      </p:sp>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PUBLIC</a:t>
            </a:r>
          </a:p>
        </p:txBody>
      </p:sp>
      <p:sp>
        <p:nvSpPr>
          <p:cNvPr id="6" name="Speaker"/>
          <p:cNvSpPr>
            <a:spLocks noGrp="1"/>
          </p:cNvSpPr>
          <p:nvPr userDrawn="1">
            <p:ph type="subTitle" idx="1" hasCustomPrompt="1"/>
          </p:nvPr>
        </p:nvSpPr>
        <p:spPr bwMode="black">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a:t>Month 00, 2020</a:t>
            </a:r>
          </a:p>
        </p:txBody>
      </p:sp>
      <p:sp>
        <p:nvSpPr>
          <p:cNvPr id="8" name="Title 7"/>
          <p:cNvSpPr>
            <a:spLocks noGrp="1"/>
          </p:cNvSpPr>
          <p:nvPr>
            <p:ph type="title" hasCustomPrompt="1"/>
          </p:nvPr>
        </p:nvSpPr>
        <p:spPr>
          <a:xfrm>
            <a:off x="288001" y="2706317"/>
            <a:ext cx="63720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a:t>Presentation Title </a:t>
            </a:r>
            <a:br>
              <a:rPr lang="en-US" sz="3600"/>
            </a:br>
            <a:r>
              <a:rPr lang="en-US" sz="3600"/>
              <a:t>Goes Here and Here.</a:t>
            </a:r>
            <a:endParaRPr lang="de-DE" sz="3600" kern="0" err="1">
              <a:ea typeface="Arial Unicode MS" pitchFamily="34" charset="-128"/>
              <a:cs typeface="Arial Unicode MS" pitchFamily="34" charset="-128"/>
            </a:endParaRPr>
          </a:p>
        </p:txBody>
      </p:sp>
    </p:spTree>
    <p:extLst>
      <p:ext uri="{BB962C8B-B14F-4D97-AF65-F5344CB8AC3E}">
        <p14:creationId xmlns:p14="http://schemas.microsoft.com/office/powerpoint/2010/main" val="3048046299"/>
      </p:ext>
    </p:extLst>
  </p:cSld>
  <p:clrMapOvr>
    <a:masterClrMapping/>
  </p:clrMapOvr>
  <p:extLst>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pos="4196" userDrawn="1">
          <p15:clr>
            <a:srgbClr val="FBAE40"/>
          </p15:clr>
        </p15:guide>
        <p15:guide id="4" orient="horz" pos="2688" userDrawn="1">
          <p15:clr>
            <a:srgbClr val="FBAE40"/>
          </p15:clr>
        </p15:guide>
        <p15:guide id="5" orient="horz" pos="2335" userDrawn="1">
          <p15:clr>
            <a:srgbClr val="FBAE40"/>
          </p15:clr>
        </p15:guide>
        <p15:guide id="6" orient="horz" pos="2960" userDrawn="1">
          <p15:clr>
            <a:srgbClr val="FBAE40"/>
          </p15:clr>
        </p15:guide>
        <p15:guide id="7" orient="horz" pos="414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716000"/>
          </a:xfrm>
        </p:spPr>
        <p:txBody>
          <a:bodyPr>
            <a:norm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a:t>Agenda Item/Divider Headline</a:t>
            </a:r>
          </a:p>
          <a:p>
            <a:pPr lvl="1"/>
            <a:r>
              <a:rPr lang="en-US"/>
              <a:t>Details</a:t>
            </a:r>
          </a:p>
        </p:txBody>
      </p:sp>
      <p:sp>
        <p:nvSpPr>
          <p:cNvPr id="3" name="Agenda title"/>
          <p:cNvSpPr>
            <a:spLocks noGrp="1"/>
          </p:cNvSpPr>
          <p:nvPr>
            <p:ph type="title" hasCustomPrompt="1"/>
          </p:nvPr>
        </p:nvSpPr>
        <p:spPr/>
        <p:txBody>
          <a:bodyPr/>
          <a:lstStyle>
            <a:lvl1pPr>
              <a:defRPr/>
            </a:lvl1pPr>
          </a:lstStyle>
          <a:p>
            <a:r>
              <a:rPr lang="en-US"/>
              <a:t>Agenda</a:t>
            </a:r>
          </a:p>
        </p:txBody>
      </p:sp>
    </p:spTree>
    <p:extLst>
      <p:ext uri="{BB962C8B-B14F-4D97-AF65-F5344CB8AC3E}">
        <p14:creationId xmlns:p14="http://schemas.microsoft.com/office/powerpoint/2010/main" val="1859360619"/>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7364" userDrawn="1">
          <p15:clr>
            <a:srgbClr val="FBAE40"/>
          </p15:clr>
        </p15:guide>
        <p15:guide id="4" orient="horz" pos="316" userDrawn="1">
          <p15:clr>
            <a:srgbClr val="FBAE40"/>
          </p15:clr>
        </p15:guide>
        <p15:guide id="5" orient="horz" pos="551" userDrawn="1">
          <p15:clr>
            <a:srgbClr val="FBAE40"/>
          </p15:clr>
        </p15:guide>
        <p15:guide id="6" orient="horz" pos="3992"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black">
          <a:xfrm>
            <a:off x="504000" y="3090446"/>
            <a:ext cx="11185200" cy="677108"/>
          </a:xfrm>
        </p:spPr>
        <p:txBody>
          <a:bodyPr anchor="ctr" anchorCtr="0">
            <a:noAutofit/>
          </a:bodyPr>
          <a:lstStyle>
            <a:lvl1pPr>
              <a:defRPr sz="4400">
                <a:solidFill>
                  <a:schemeClr val="tx1"/>
                </a:solidFill>
                <a:latin typeface="+mj-lt"/>
              </a:defRPr>
            </a:lvl1pPr>
          </a:lstStyle>
          <a:p>
            <a:r>
              <a:rPr lang="en-US"/>
              <a:t>Divider page</a:t>
            </a:r>
            <a:endParaRPr lang="de-DE"/>
          </a:p>
        </p:txBody>
      </p:sp>
    </p:spTree>
    <p:extLst>
      <p:ext uri="{BB962C8B-B14F-4D97-AF65-F5344CB8AC3E}">
        <p14:creationId xmlns:p14="http://schemas.microsoft.com/office/powerpoint/2010/main" val="4109527874"/>
      </p:ext>
    </p:extLst>
  </p:cSld>
  <p:clrMapOvr>
    <a:masterClrMapping/>
  </p:clrMapOvr>
  <p:hf sldNum="0" hdr="0" ftr="0" dt="0"/>
  <p:extLst>
    <p:ext uri="{DCECCB84-F9BA-43D5-87BE-67443E8EF086}">
      <p15:sldGuideLst xmlns:p15="http://schemas.microsoft.com/office/powerpoint/2012/main">
        <p15:guide id="1" pos="317" userDrawn="1">
          <p15:clr>
            <a:srgbClr val="FBAE40"/>
          </p15:clr>
        </p15:guide>
        <p15:guide id="2" orient="horz" pos="2160" userDrawn="1">
          <p15:clr>
            <a:srgbClr val="FBAE40"/>
          </p15:clr>
        </p15:guide>
        <p15:guide id="3" pos="7364"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bwMode="gray">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a:t>Placeholder for image and illustration</a:t>
            </a:r>
          </a:p>
        </p:txBody>
      </p:sp>
      <p:sp>
        <p:nvSpPr>
          <p:cNvPr id="2" name="Divider text"/>
          <p:cNvSpPr>
            <a:spLocks noGrp="1"/>
          </p:cNvSpPr>
          <p:nvPr>
            <p:ph type="ctrTitle" hasCustomPrompt="1"/>
          </p:nvPr>
        </p:nvSpPr>
        <p:spPr bwMode="black">
          <a:xfrm>
            <a:off x="504000" y="1375046"/>
            <a:ext cx="11185200" cy="677108"/>
          </a:xfrm>
        </p:spPr>
        <p:txBody>
          <a:bodyPr anchor="t" anchorCtr="0">
            <a:noAutofit/>
          </a:bodyPr>
          <a:lstStyle>
            <a:lvl1pPr>
              <a:defRPr sz="4400">
                <a:solidFill>
                  <a:schemeClr val="tx1"/>
                </a:solidFill>
                <a:latin typeface="+mj-lt"/>
              </a:defRPr>
            </a:lvl1pPr>
          </a:lstStyle>
          <a:p>
            <a:r>
              <a:rPr lang="en-US"/>
              <a:t>Divider page</a:t>
            </a:r>
            <a:endParaRPr lang="de-DE"/>
          </a:p>
        </p:txBody>
      </p:sp>
    </p:spTree>
    <p:extLst>
      <p:ext uri="{BB962C8B-B14F-4D97-AF65-F5344CB8AC3E}">
        <p14:creationId xmlns:p14="http://schemas.microsoft.com/office/powerpoint/2010/main" val="1008985274"/>
      </p:ext>
    </p:extLst>
  </p:cSld>
  <p:clrMapOvr>
    <a:masterClrMapping/>
  </p:clrMapOvr>
  <p:hf sldNum="0" hdr="0" ftr="0" dt="0"/>
  <p:extLst>
    <p:ext uri="{DCECCB84-F9BA-43D5-87BE-67443E8EF086}">
      <p15:sldGuideLst xmlns:p15="http://schemas.microsoft.com/office/powerpoint/2012/main">
        <p15:guide id="1" orient="horz" pos="2160" userDrawn="1">
          <p15:clr>
            <a:srgbClr val="FBAE40"/>
          </p15:clr>
        </p15:guide>
        <p15:guide id="2" pos="7364" userDrawn="1">
          <p15:clr>
            <a:srgbClr val="FBAE40"/>
          </p15:clr>
        </p15:guide>
        <p15:guide id="3" pos="317" userDrawn="1">
          <p15:clr>
            <a:srgbClr val="FBAE40"/>
          </p15:clr>
        </p15:guide>
        <p15:guide id="4" orient="horz" pos="865" userDrawn="1">
          <p15:clr>
            <a:srgbClr val="FBAE40"/>
          </p15:clr>
        </p15:guide>
        <p15:guide id="5" orient="horz" pos="1294"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a:t>Insert page title (sentence case)</a:t>
            </a:r>
            <a:endParaRPr lang="en-US"/>
          </a:p>
        </p:txBody>
      </p:sp>
    </p:spTree>
    <p:extLst>
      <p:ext uri="{BB962C8B-B14F-4D97-AF65-F5344CB8AC3E}">
        <p14:creationId xmlns:p14="http://schemas.microsoft.com/office/powerpoint/2010/main" val="2466743634"/>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7364" userDrawn="1">
          <p15:clr>
            <a:srgbClr val="FBAE40"/>
          </p15:clr>
        </p15:guide>
        <p15:guide id="4" orient="horz" pos="551" userDrawn="1">
          <p15:clr>
            <a:srgbClr val="FBAE40"/>
          </p15:clr>
        </p15:guide>
        <p15:guide id="5" orient="horz" pos="3992"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 blue">
    <p:bg>
      <p:bgPr>
        <a:solidFill>
          <a:srgbClr val="00195A"/>
        </a:solidFill>
        <a:effectLst/>
      </p:bgPr>
    </p:bg>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a:t>Insert page title (sentence case)</a:t>
            </a:r>
            <a:endParaRPr lang="en-US"/>
          </a:p>
        </p:txBody>
      </p:sp>
    </p:spTree>
    <p:extLst>
      <p:ext uri="{BB962C8B-B14F-4D97-AF65-F5344CB8AC3E}">
        <p14:creationId xmlns:p14="http://schemas.microsoft.com/office/powerpoint/2010/main" val="1921891469"/>
      </p:ext>
    </p:extLst>
  </p:cSld>
  <p:clrMapOvr>
    <a:masterClrMapping/>
  </p:clrMapOvr>
  <p:extLst>
    <p:ext uri="{DCECCB84-F9BA-43D5-87BE-67443E8EF086}">
      <p15:sldGuideLst xmlns:p15="http://schemas.microsoft.com/office/powerpoint/2012/main">
        <p15:guide id="1" pos="317">
          <p15:clr>
            <a:srgbClr val="FBAE40"/>
          </p15:clr>
        </p15:guide>
        <p15:guide id="2" orient="horz" pos="317">
          <p15:clr>
            <a:srgbClr val="FBAE40"/>
          </p15:clr>
        </p15:guide>
        <p15:guide id="3" pos="7364">
          <p15:clr>
            <a:srgbClr val="FBAE40"/>
          </p15:clr>
        </p15:guide>
        <p15:guide id="4" orient="horz" pos="551">
          <p15:clr>
            <a:srgbClr val="FBAE40"/>
          </p15:clr>
        </p15:guide>
        <p15:guide id="5" orient="horz" pos="399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3" name="Title"/>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2129332223"/>
      </p:ext>
    </p:extLst>
  </p:cSld>
  <p:clrMapOvr>
    <a:masterClrMapping/>
  </p:clrMapOvr>
  <p:extLst>
    <p:ext uri="{DCECCB84-F9BA-43D5-87BE-67443E8EF086}">
      <p15:sldGuideLst xmlns:p15="http://schemas.microsoft.com/office/powerpoint/2012/main">
        <p15:guide id="1" pos="316" userDrawn="1">
          <p15:clr>
            <a:srgbClr val="FBAE40"/>
          </p15:clr>
        </p15:guide>
        <p15:guide id="2" orient="horz" pos="3991" userDrawn="1">
          <p15:clr>
            <a:srgbClr val="FBAE40"/>
          </p15:clr>
        </p15:guide>
        <p15:guide id="3" pos="7364" userDrawn="1">
          <p15:clr>
            <a:srgbClr val="FBAE40"/>
          </p15:clr>
        </p15:guide>
        <p15:guide id="4" orient="horz" pos="318" userDrawn="1">
          <p15:clr>
            <a:srgbClr val="FBAE40"/>
          </p15:clr>
        </p15:guide>
        <p15:guide id="5" orient="horz" pos="552" userDrawn="1">
          <p15:clr>
            <a:srgbClr val="FBAE40"/>
          </p15:clr>
        </p15:guide>
        <p15:guide id="6" orient="horz" pos="1019"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a:p>
        </p:txBody>
      </p:sp>
      <p:sp>
        <p:nvSpPr>
          <p:cNvPr id="11" name="Classification"/>
          <p:cNvSpPr txBox="1"/>
          <p:nvPr userDrawn="1"/>
        </p:nvSpPr>
        <p:spPr bwMode="black">
          <a:xfrm>
            <a:off x="2814655" y="6559834"/>
            <a:ext cx="278923"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PUBLIC</a:t>
            </a: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a:solidFill>
                  <a:schemeClr val="tx1"/>
                </a:solidFill>
              </a:rPr>
              <a:t>2020 SAP SE or an SAP affiliate company. All rights reserved.  </a:t>
            </a:r>
            <a:r>
              <a:rPr kumimoji="0" lang="en-US" sz="600" b="0" i="0" u="none" kern="0" baseline="0">
                <a:solidFill>
                  <a:schemeClr val="tx1"/>
                </a:solidFill>
                <a:latin typeface="Arial"/>
                <a:ea typeface="Arial Unicode MS"/>
                <a:cs typeface="Arial Unicode MS" pitchFamily="34" charset="-128"/>
                <a:sym typeface="Arial"/>
              </a:rPr>
              <a:t>ǀ</a:t>
            </a:r>
          </a:p>
        </p:txBody>
      </p:sp>
      <p:sp>
        <p:nvSpPr>
          <p:cNvPr id="3" name="Text Placeholder"/>
          <p:cNvSpPr>
            <a:spLocks noGrp="1"/>
          </p:cNvSpPr>
          <p:nvPr userDrawn="1">
            <p:ph type="body" idx="1"/>
          </p:nvPr>
        </p:nvSpPr>
        <p:spPr bwMode="black">
          <a:xfrm>
            <a:off x="504001" y="1620000"/>
            <a:ext cx="11186476" cy="4716000"/>
          </a:xfrm>
          <a:prstGeom prst="rect">
            <a:avLst/>
          </a:prstGeom>
        </p:spPr>
        <p:txBody>
          <a:bodyPr vert="horz" lIns="0" tIns="0" rIns="0" bIns="0" rtlCol="0">
            <a:normAutofit/>
          </a:bodyPr>
          <a:lstStyle/>
          <a:p>
            <a:pPr lvl="0"/>
            <a:r>
              <a:rPr lang="en-US" noProof="0"/>
              <a:t>First level</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 name="Title Placeholder"/>
          <p:cNvSpPr>
            <a:spLocks noGrp="1"/>
          </p:cNvSpPr>
          <p:nvPr userDrawn="1">
            <p:ph type="title"/>
          </p:nvPr>
        </p:nvSpPr>
        <p:spPr bwMode="black">
          <a:xfrm>
            <a:off x="504001" y="504000"/>
            <a:ext cx="11186476" cy="369332"/>
          </a:xfrm>
          <a:prstGeom prst="rect">
            <a:avLst/>
          </a:prstGeom>
        </p:spPr>
        <p:txBody>
          <a:bodyPr vert="horz" wrap="square" lIns="0" tIns="0" rIns="0" bIns="0" rtlCol="0" anchor="t" anchorCtr="0">
            <a:spAutoFit/>
          </a:bodyPr>
          <a:lstStyle/>
          <a:p>
            <a:r>
              <a:rPr lang="en-US" noProof="0"/>
              <a:t>Insert page title (sentence case)</a:t>
            </a:r>
          </a:p>
        </p:txBody>
      </p:sp>
    </p:spTree>
    <p:extLst>
      <p:ext uri="{BB962C8B-B14F-4D97-AF65-F5344CB8AC3E}">
        <p14:creationId xmlns:p14="http://schemas.microsoft.com/office/powerpoint/2010/main" val="3408294523"/>
      </p:ext>
    </p:extLst>
  </p:cSld>
  <p:clrMap bg1="dk1" tx1="lt1" bg2="dk2" tx2="lt2" accent1="accent1" accent2="accent2" accent3="accent3" accent4="accent4" accent5="accent5" accent6="accent6" hlink="hlink" folHlink="folHlink"/>
  <p:sldLayoutIdLst>
    <p:sldLayoutId id="2147483772" r:id="rId1"/>
    <p:sldLayoutId id="2147483773" r:id="rId2"/>
    <p:sldLayoutId id="2147483775" r:id="rId3"/>
    <p:sldLayoutId id="2147483741" r:id="rId4"/>
    <p:sldLayoutId id="2147483765" r:id="rId5"/>
    <p:sldLayoutId id="2147483767" r:id="rId6"/>
    <p:sldLayoutId id="2147483743" r:id="rId7"/>
    <p:sldLayoutId id="2147483778" r:id="rId8"/>
    <p:sldLayoutId id="2147483774" r:id="rId9"/>
    <p:sldLayoutId id="2147483779" r:id="rId10"/>
    <p:sldLayoutId id="2147483745" r:id="rId11"/>
    <p:sldLayoutId id="2147483760" r:id="rId12"/>
    <p:sldLayoutId id="2147483768" r:id="rId13"/>
    <p:sldLayoutId id="2147483769" r:id="rId14"/>
    <p:sldLayoutId id="2147483770" r:id="rId15"/>
    <p:sldLayoutId id="2147483744" r:id="rId16"/>
    <p:sldLayoutId id="2147483780" r:id="rId17"/>
    <p:sldLayoutId id="2147483757" r:id="rId18"/>
    <p:sldLayoutId id="2147483748" r:id="rId19"/>
    <p:sldLayoutId id="2147483771" r:id="rId20"/>
    <p:sldLayoutId id="2147483763" r:id="rId21"/>
    <p:sldLayoutId id="2147483751" r:id="rId22"/>
    <p:sldLayoutId id="2147483756" r:id="rId23"/>
    <p:sldLayoutId id="2147483740" r:id="rId24"/>
    <p:sldLayoutId id="2147483754" r:id="rId25"/>
    <p:sldLayoutId id="2147483755"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peaker"/>
          <p:cNvSpPr>
            <a:spLocks noGrp="1"/>
          </p:cNvSpPr>
          <p:nvPr>
            <p:ph type="subTitle" idx="1"/>
          </p:nvPr>
        </p:nvSpPr>
        <p:spPr/>
        <p:txBody>
          <a:bodyPr/>
          <a:lstStyle/>
          <a:p>
            <a:r>
              <a:rPr lang="en-US"/>
              <a:t>André Gilbert und Valentin Müller, SAP</a:t>
            </a:r>
          </a:p>
          <a:p>
            <a:pPr lvl="0"/>
            <a:r>
              <a:rPr lang="en-US" err="1"/>
              <a:t>Juni</a:t>
            </a:r>
            <a:r>
              <a:rPr lang="en-US"/>
              <a:t> 30, 2021</a:t>
            </a:r>
          </a:p>
        </p:txBody>
      </p:sp>
      <p:sp>
        <p:nvSpPr>
          <p:cNvPr id="4" name="Title"/>
          <p:cNvSpPr>
            <a:spLocks noGrp="1"/>
          </p:cNvSpPr>
          <p:nvPr>
            <p:ph type="title"/>
          </p:nvPr>
        </p:nvSpPr>
        <p:spPr/>
        <p:txBody>
          <a:bodyPr/>
          <a:lstStyle/>
          <a:p>
            <a:r>
              <a:rPr lang="en-US" err="1"/>
              <a:t>Graphen</a:t>
            </a:r>
            <a:br>
              <a:rPr lang="en-US"/>
            </a:br>
            <a:r>
              <a:rPr lang="en-US">
                <a:solidFill>
                  <a:schemeClr val="accent1"/>
                </a:solidFill>
              </a:rPr>
              <a:t>Dijkstra-</a:t>
            </a:r>
            <a:r>
              <a:rPr lang="en-US" err="1">
                <a:solidFill>
                  <a:schemeClr val="accent1"/>
                </a:solidFill>
              </a:rPr>
              <a:t>Algorithmus</a:t>
            </a:r>
            <a:endParaRPr lang="de-DE">
              <a:solidFill>
                <a:schemeClr val="accent1"/>
              </a:solidFill>
            </a:endParaRPr>
          </a:p>
        </p:txBody>
      </p:sp>
      <p:pic>
        <p:nvPicPr>
          <p:cNvPr id="5" name="Pictogram"/>
          <p:cNvPicPr>
            <a:picLocks noGrp="1" noChangeAspect="1"/>
          </p:cNvPicPr>
          <p:nvPr>
            <p:ph type="pic" sz="quarter" idx="16"/>
          </p:nvPr>
        </p:nvPicPr>
        <p:blipFill>
          <a:blip r:embed="rId2"/>
          <a:srcRect/>
          <a:stretch/>
        </p:blipFill>
        <p:spPr bwMode="invGray">
          <a:xfrm>
            <a:off x="6954855" y="963000"/>
            <a:ext cx="4932000" cy="4932000"/>
          </a:xfrm>
        </p:spPr>
      </p:pic>
    </p:spTree>
    <p:extLst>
      <p:ext uri="{BB962C8B-B14F-4D97-AF65-F5344CB8AC3E}">
        <p14:creationId xmlns:p14="http://schemas.microsoft.com/office/powerpoint/2010/main" val="17867480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p:cNvSpPr>
            <a:spLocks noGrp="1"/>
          </p:cNvSpPr>
          <p:nvPr>
            <p:ph type="body" sz="quarter" idx="10"/>
          </p:nvPr>
        </p:nvSpPr>
        <p:spPr/>
        <p:txBody>
          <a:bodyPr/>
          <a:lstStyle/>
          <a:p>
            <a:pPr lvl="0"/>
            <a:r>
              <a:rPr lang="en-US" dirty="0"/>
              <a:t>Edges des Graph </a:t>
            </a:r>
            <a:r>
              <a:rPr lang="en-US" dirty="0" err="1"/>
              <a:t>dürfen</a:t>
            </a:r>
            <a:r>
              <a:rPr lang="en-US" dirty="0"/>
              <a:t> </a:t>
            </a:r>
            <a:r>
              <a:rPr lang="en-US" dirty="0" err="1"/>
              <a:t>keine</a:t>
            </a:r>
            <a:r>
              <a:rPr lang="en-US" dirty="0"/>
              <a:t> negative Weights </a:t>
            </a:r>
            <a:br>
              <a:rPr lang="en-US" dirty="0"/>
            </a:br>
            <a:r>
              <a:rPr lang="en-US" dirty="0" err="1"/>
              <a:t>bzw</a:t>
            </a:r>
            <a:r>
              <a:rPr lang="en-US" dirty="0"/>
              <a:t>. </a:t>
            </a:r>
            <a:r>
              <a:rPr lang="en-US" dirty="0" err="1"/>
              <a:t>Pfadkosten</a:t>
            </a:r>
            <a:r>
              <a:rPr lang="en-US" dirty="0"/>
              <a:t> </a:t>
            </a:r>
            <a:r>
              <a:rPr lang="en-US" dirty="0" err="1"/>
              <a:t>haben</a:t>
            </a:r>
            <a:endParaRPr lang="en-US" dirty="0"/>
          </a:p>
          <a:p>
            <a:pPr lvl="1"/>
            <a:r>
              <a:rPr lang="en-US" dirty="0"/>
              <a:t>Vertex </a:t>
            </a:r>
            <a:r>
              <a:rPr lang="en-US" dirty="0" err="1"/>
              <a:t>besucht</a:t>
            </a:r>
            <a:r>
              <a:rPr lang="en-US" dirty="0"/>
              <a:t> </a:t>
            </a:r>
            <a:r>
              <a:rPr lang="en-US" dirty="0">
                <a:sym typeface="Wingdings" panose="05000000000000000000" pitchFamily="2" charset="2"/>
              </a:rPr>
              <a:t> </a:t>
            </a:r>
            <a:r>
              <a:rPr lang="en-US" dirty="0" err="1">
                <a:sym typeface="Wingdings" panose="05000000000000000000" pitchFamily="2" charset="2"/>
              </a:rPr>
              <a:t>Optimale</a:t>
            </a:r>
            <a:r>
              <a:rPr lang="en-US" dirty="0">
                <a:sym typeface="Wingdings" panose="05000000000000000000" pitchFamily="2" charset="2"/>
              </a:rPr>
              <a:t> </a:t>
            </a:r>
            <a:r>
              <a:rPr lang="en-US" dirty="0" err="1">
                <a:sym typeface="Wingdings" panose="05000000000000000000" pitchFamily="2" charset="2"/>
              </a:rPr>
              <a:t>Distanz</a:t>
            </a:r>
            <a:r>
              <a:rPr lang="en-US" dirty="0">
                <a:sym typeface="Wingdings" panose="05000000000000000000" pitchFamily="2" charset="2"/>
              </a:rPr>
              <a:t> </a:t>
            </a:r>
            <a:r>
              <a:rPr lang="en-US" dirty="0" err="1">
                <a:sym typeface="Wingdings" panose="05000000000000000000" pitchFamily="2" charset="2"/>
              </a:rPr>
              <a:t>bzw</a:t>
            </a:r>
            <a:r>
              <a:rPr lang="en-US" dirty="0">
                <a:sym typeface="Wingdings" panose="05000000000000000000" pitchFamily="2" charset="2"/>
              </a:rPr>
              <a:t>. </a:t>
            </a:r>
            <a:r>
              <a:rPr lang="en-US" dirty="0" err="1">
                <a:sym typeface="Wingdings" panose="05000000000000000000" pitchFamily="2" charset="2"/>
              </a:rPr>
              <a:t>Pfadkosten</a:t>
            </a:r>
            <a:r>
              <a:rPr lang="en-US" dirty="0">
                <a:sym typeface="Wingdings" panose="05000000000000000000" pitchFamily="2" charset="2"/>
              </a:rPr>
              <a:t> </a:t>
            </a:r>
            <a:br>
              <a:rPr lang="en-US" dirty="0">
                <a:sym typeface="Wingdings" panose="05000000000000000000" pitchFamily="2" charset="2"/>
              </a:rPr>
            </a:br>
            <a:r>
              <a:rPr lang="en-US" dirty="0" err="1">
                <a:sym typeface="Wingdings" panose="05000000000000000000" pitchFamily="2" charset="2"/>
              </a:rPr>
              <a:t>erreicht</a:t>
            </a:r>
            <a:endParaRPr lang="en-US" dirty="0">
              <a:sym typeface="Wingdings" panose="05000000000000000000" pitchFamily="2" charset="2"/>
            </a:endParaRPr>
          </a:p>
          <a:p>
            <a:pPr lvl="1"/>
            <a:r>
              <a:rPr lang="en-US" dirty="0" err="1">
                <a:sym typeface="Wingdings" panose="05000000000000000000" pitchFamily="2" charset="2"/>
              </a:rPr>
              <a:t>Ermöglicht</a:t>
            </a:r>
            <a:r>
              <a:rPr lang="en-US" dirty="0">
                <a:sym typeface="Wingdings" panose="05000000000000000000" pitchFamily="2" charset="2"/>
              </a:rPr>
              <a:t> greedy-</a:t>
            </a:r>
            <a:r>
              <a:rPr lang="en-US" dirty="0" err="1">
                <a:sym typeface="Wingdings" panose="05000000000000000000" pitchFamily="2" charset="2"/>
              </a:rPr>
              <a:t>Funktionsweise</a:t>
            </a:r>
            <a:r>
              <a:rPr lang="en-US" dirty="0">
                <a:sym typeface="Wingdings" panose="05000000000000000000" pitchFamily="2" charset="2"/>
              </a:rPr>
              <a:t> (Wahl des </a:t>
            </a:r>
            <a:br>
              <a:rPr lang="en-US" dirty="0">
                <a:sym typeface="Wingdings" panose="05000000000000000000" pitchFamily="2" charset="2"/>
              </a:rPr>
            </a:br>
            <a:r>
              <a:rPr lang="en-US" dirty="0">
                <a:sym typeface="Wingdings" panose="05000000000000000000" pitchFamily="2" charset="2"/>
              </a:rPr>
              <a:t>“Next Most Promising Vertex”) des </a:t>
            </a:r>
            <a:r>
              <a:rPr lang="en-US" dirty="0" err="1">
                <a:sym typeface="Wingdings" panose="05000000000000000000" pitchFamily="2" charset="2"/>
              </a:rPr>
              <a:t>Algorithmus</a:t>
            </a:r>
            <a:endParaRPr lang="en-US" dirty="0">
              <a:sym typeface="Wingdings" panose="05000000000000000000" pitchFamily="2" charset="2"/>
            </a:endParaRPr>
          </a:p>
          <a:p>
            <a:pPr lvl="1"/>
            <a:r>
              <a:rPr lang="en-US" dirty="0" err="1">
                <a:sym typeface="Wingdings" panose="05000000000000000000" pitchFamily="2" charset="2"/>
              </a:rPr>
              <a:t>Funktioniert</a:t>
            </a:r>
            <a:r>
              <a:rPr lang="en-US" dirty="0">
                <a:sym typeface="Wingdings" panose="05000000000000000000" pitchFamily="2" charset="2"/>
              </a:rPr>
              <a:t> </a:t>
            </a:r>
            <a:r>
              <a:rPr lang="en-US" dirty="0" err="1">
                <a:sym typeface="Wingdings" panose="05000000000000000000" pitchFamily="2" charset="2"/>
              </a:rPr>
              <a:t>für</a:t>
            </a:r>
            <a:r>
              <a:rPr lang="en-US" dirty="0">
                <a:sym typeface="Wingdings" panose="05000000000000000000" pitchFamily="2" charset="2"/>
              </a:rPr>
              <a:t> directed und undirected Graphs</a:t>
            </a:r>
          </a:p>
        </p:txBody>
      </p:sp>
      <p:sp>
        <p:nvSpPr>
          <p:cNvPr id="4" name="Title"/>
          <p:cNvSpPr>
            <a:spLocks noGrp="1"/>
          </p:cNvSpPr>
          <p:nvPr>
            <p:ph type="title"/>
          </p:nvPr>
        </p:nvSpPr>
        <p:spPr>
          <a:xfrm>
            <a:off x="504001" y="504000"/>
            <a:ext cx="11186476" cy="677108"/>
          </a:xfrm>
        </p:spPr>
        <p:txBody>
          <a:bodyPr/>
          <a:lstStyle/>
          <a:p>
            <a:r>
              <a:rPr lang="en-US"/>
              <a:t>Dijkstra’s Shortest Path Algorithm</a:t>
            </a:r>
            <a:br>
              <a:rPr lang="en-US"/>
            </a:br>
            <a:r>
              <a:rPr lang="en-US" sz="2000" b="0" err="1">
                <a:solidFill>
                  <a:schemeClr val="accent1"/>
                </a:solidFill>
              </a:rPr>
              <a:t>Voraussetzungen</a:t>
            </a:r>
            <a:endParaRPr lang="en-US" sz="2000" b="0">
              <a:solidFill>
                <a:schemeClr val="accent1"/>
              </a:solidFill>
            </a:endParaRPr>
          </a:p>
        </p:txBody>
      </p:sp>
      <p:pic>
        <p:nvPicPr>
          <p:cNvPr id="3" name="Picture 2">
            <a:extLst>
              <a:ext uri="{FF2B5EF4-FFF2-40B4-BE49-F238E27FC236}">
                <a16:creationId xmlns:a16="http://schemas.microsoft.com/office/drawing/2014/main" id="{C1E0909C-FE90-4849-BD03-588B611EA9ED}"/>
              </a:ext>
            </a:extLst>
          </p:cNvPr>
          <p:cNvPicPr>
            <a:picLocks noChangeAspect="1"/>
          </p:cNvPicPr>
          <p:nvPr/>
        </p:nvPicPr>
        <p:blipFill>
          <a:blip r:embed="rId2"/>
          <a:stretch>
            <a:fillRect/>
          </a:stretch>
        </p:blipFill>
        <p:spPr>
          <a:xfrm>
            <a:off x="8538838" y="1853181"/>
            <a:ext cx="3151638" cy="3151638"/>
          </a:xfrm>
          <a:prstGeom prst="rect">
            <a:avLst/>
          </a:prstGeom>
        </p:spPr>
      </p:pic>
    </p:spTree>
    <p:extLst>
      <p:ext uri="{BB962C8B-B14F-4D97-AF65-F5344CB8AC3E}">
        <p14:creationId xmlns:p14="http://schemas.microsoft.com/office/powerpoint/2010/main" val="12871474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p:cNvSpPr>
            <a:spLocks noGrp="1"/>
          </p:cNvSpPr>
          <p:nvPr>
            <p:ph type="body" sz="quarter" idx="10"/>
          </p:nvPr>
        </p:nvSpPr>
        <p:spPr/>
        <p:txBody>
          <a:bodyPr/>
          <a:lstStyle/>
          <a:p>
            <a:pPr lvl="0"/>
            <a:r>
              <a:rPr lang="en-US"/>
              <a:t>First level</a:t>
            </a:r>
          </a:p>
          <a:p>
            <a:pPr lvl="1"/>
            <a:r>
              <a:rPr lang="en-US"/>
              <a:t>Second level</a:t>
            </a:r>
          </a:p>
          <a:p>
            <a:pPr lvl="2"/>
            <a:r>
              <a:rPr lang="en-US"/>
              <a:t>Third level</a:t>
            </a:r>
          </a:p>
        </p:txBody>
      </p:sp>
      <p:sp>
        <p:nvSpPr>
          <p:cNvPr id="4" name="Title"/>
          <p:cNvSpPr>
            <a:spLocks noGrp="1"/>
          </p:cNvSpPr>
          <p:nvPr>
            <p:ph type="title"/>
          </p:nvPr>
        </p:nvSpPr>
        <p:spPr>
          <a:xfrm>
            <a:off x="504001" y="504000"/>
            <a:ext cx="11186476" cy="677108"/>
          </a:xfrm>
        </p:spPr>
        <p:txBody>
          <a:bodyPr/>
          <a:lstStyle/>
          <a:p>
            <a:r>
              <a:rPr lang="en-US"/>
              <a:t>Dijkstra’s Shortest Path Algorithm</a:t>
            </a:r>
            <a:br>
              <a:rPr lang="en-US"/>
            </a:br>
            <a:r>
              <a:rPr lang="en-US" sz="2000" b="0" err="1">
                <a:solidFill>
                  <a:schemeClr val="accent1"/>
                </a:solidFill>
              </a:rPr>
              <a:t>Algorithmus</a:t>
            </a:r>
            <a:endParaRPr lang="en-US" sz="2000" b="0">
              <a:solidFill>
                <a:schemeClr val="accent1"/>
              </a:solidFill>
            </a:endParaRPr>
          </a:p>
        </p:txBody>
      </p:sp>
    </p:spTree>
    <p:extLst>
      <p:ext uri="{BB962C8B-B14F-4D97-AF65-F5344CB8AC3E}">
        <p14:creationId xmlns:p14="http://schemas.microsoft.com/office/powerpoint/2010/main" val="7279854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p:cNvSpPr>
            <a:spLocks noGrp="1"/>
          </p:cNvSpPr>
          <p:nvPr>
            <p:ph type="body" sz="quarter" idx="10"/>
          </p:nvPr>
        </p:nvSpPr>
        <p:spPr/>
        <p:txBody>
          <a:bodyPr/>
          <a:lstStyle/>
          <a:p>
            <a:pPr lvl="0"/>
            <a:r>
              <a:rPr lang="en-US"/>
              <a:t>First level</a:t>
            </a:r>
          </a:p>
          <a:p>
            <a:pPr lvl="1"/>
            <a:r>
              <a:rPr lang="en-US"/>
              <a:t>Second level</a:t>
            </a:r>
          </a:p>
          <a:p>
            <a:pPr lvl="2"/>
            <a:r>
              <a:rPr lang="en-US"/>
              <a:t>Third level</a:t>
            </a:r>
          </a:p>
        </p:txBody>
      </p:sp>
      <p:sp>
        <p:nvSpPr>
          <p:cNvPr id="4" name="Title"/>
          <p:cNvSpPr>
            <a:spLocks noGrp="1"/>
          </p:cNvSpPr>
          <p:nvPr>
            <p:ph type="title"/>
          </p:nvPr>
        </p:nvSpPr>
        <p:spPr>
          <a:xfrm>
            <a:off x="504001" y="504000"/>
            <a:ext cx="11186476" cy="677108"/>
          </a:xfrm>
        </p:spPr>
        <p:txBody>
          <a:bodyPr/>
          <a:lstStyle/>
          <a:p>
            <a:r>
              <a:rPr lang="en-US"/>
              <a:t>Dijkstra’s Shortest Path Algorithm</a:t>
            </a:r>
            <a:br>
              <a:rPr lang="en-US"/>
            </a:br>
            <a:r>
              <a:rPr lang="en-US" sz="2000" b="0" err="1">
                <a:solidFill>
                  <a:schemeClr val="accent1"/>
                </a:solidFill>
              </a:rPr>
              <a:t>Algorithmus</a:t>
            </a:r>
            <a:endParaRPr lang="en-US" sz="2000" b="0"/>
          </a:p>
        </p:txBody>
      </p:sp>
    </p:spTree>
    <p:extLst>
      <p:ext uri="{BB962C8B-B14F-4D97-AF65-F5344CB8AC3E}">
        <p14:creationId xmlns:p14="http://schemas.microsoft.com/office/powerpoint/2010/main" val="8138429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p:cNvSpPr>
            <a:spLocks noGrp="1"/>
          </p:cNvSpPr>
          <p:nvPr>
            <p:ph type="body" sz="quarter" idx="10"/>
          </p:nvPr>
        </p:nvSpPr>
        <p:spPr/>
        <p:txBody>
          <a:bodyPr/>
          <a:lstStyle/>
          <a:p>
            <a:pPr lvl="0"/>
            <a:r>
              <a:rPr lang="en-US"/>
              <a:t>First level</a:t>
            </a:r>
          </a:p>
          <a:p>
            <a:pPr lvl="1"/>
            <a:r>
              <a:rPr lang="en-US"/>
              <a:t>Second level</a:t>
            </a:r>
          </a:p>
          <a:p>
            <a:pPr lvl="2"/>
            <a:r>
              <a:rPr lang="en-US"/>
              <a:t>Third level</a:t>
            </a:r>
          </a:p>
        </p:txBody>
      </p:sp>
      <p:sp>
        <p:nvSpPr>
          <p:cNvPr id="4" name="Title"/>
          <p:cNvSpPr>
            <a:spLocks noGrp="1"/>
          </p:cNvSpPr>
          <p:nvPr>
            <p:ph type="title"/>
          </p:nvPr>
        </p:nvSpPr>
        <p:spPr>
          <a:xfrm>
            <a:off x="504001" y="504000"/>
            <a:ext cx="11186476" cy="677108"/>
          </a:xfrm>
        </p:spPr>
        <p:txBody>
          <a:bodyPr/>
          <a:lstStyle/>
          <a:p>
            <a:r>
              <a:rPr lang="en-US"/>
              <a:t>Dijkstra’s Shortest Path Algorithm</a:t>
            </a:r>
            <a:br>
              <a:rPr lang="en-US"/>
            </a:br>
            <a:r>
              <a:rPr lang="en-US" sz="2000" b="0">
                <a:solidFill>
                  <a:schemeClr val="accent1"/>
                </a:solidFill>
              </a:rPr>
              <a:t>Algorithmus</a:t>
            </a:r>
            <a:endParaRPr lang="en-US" sz="2000" b="0"/>
          </a:p>
        </p:txBody>
      </p:sp>
    </p:spTree>
    <p:extLst>
      <p:ext uri="{BB962C8B-B14F-4D97-AF65-F5344CB8AC3E}">
        <p14:creationId xmlns:p14="http://schemas.microsoft.com/office/powerpoint/2010/main" val="206541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p:cNvSpPr>
            <a:spLocks noGrp="1"/>
          </p:cNvSpPr>
          <p:nvPr>
            <p:ph type="body" sz="quarter" idx="10"/>
          </p:nvPr>
        </p:nvSpPr>
        <p:spPr/>
        <p:txBody>
          <a:bodyPr/>
          <a:lstStyle/>
          <a:p>
            <a:pPr lvl="0"/>
            <a:r>
              <a:rPr lang="en-US"/>
              <a:t>First level</a:t>
            </a:r>
          </a:p>
          <a:p>
            <a:pPr lvl="1"/>
            <a:r>
              <a:rPr lang="en-US"/>
              <a:t>Second level</a:t>
            </a:r>
          </a:p>
          <a:p>
            <a:pPr lvl="2"/>
            <a:r>
              <a:rPr lang="en-US"/>
              <a:t>Third level</a:t>
            </a:r>
          </a:p>
        </p:txBody>
      </p:sp>
      <p:sp>
        <p:nvSpPr>
          <p:cNvPr id="4" name="Title"/>
          <p:cNvSpPr>
            <a:spLocks noGrp="1"/>
          </p:cNvSpPr>
          <p:nvPr>
            <p:ph type="title"/>
          </p:nvPr>
        </p:nvSpPr>
        <p:spPr>
          <a:xfrm>
            <a:off x="504001" y="504000"/>
            <a:ext cx="11186476" cy="677108"/>
          </a:xfrm>
        </p:spPr>
        <p:txBody>
          <a:bodyPr/>
          <a:lstStyle/>
          <a:p>
            <a:r>
              <a:rPr lang="en-US"/>
              <a:t>Insert page title (sentence case)</a:t>
            </a:r>
            <a:br>
              <a:rPr lang="en-US"/>
            </a:br>
            <a:r>
              <a:rPr lang="en-US" sz="2000" b="0" err="1"/>
              <a:t>Subheadline</a:t>
            </a:r>
            <a:endParaRPr lang="en-US" sz="2000" b="0"/>
          </a:p>
        </p:txBody>
      </p:sp>
    </p:spTree>
    <p:extLst>
      <p:ext uri="{BB962C8B-B14F-4D97-AF65-F5344CB8AC3E}">
        <p14:creationId xmlns:p14="http://schemas.microsoft.com/office/powerpoint/2010/main" val="15880834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vider"/>
          <p:cNvSpPr>
            <a:spLocks noGrp="1"/>
          </p:cNvSpPr>
          <p:nvPr>
            <p:ph type="ctrTitle"/>
          </p:nvPr>
        </p:nvSpPr>
        <p:spPr/>
        <p:txBody>
          <a:bodyPr/>
          <a:lstStyle/>
          <a:p>
            <a:r>
              <a:rPr lang="en-US" err="1"/>
              <a:t>Erweiterung</a:t>
            </a:r>
            <a:r>
              <a:rPr lang="en-US"/>
              <a:t> von</a:t>
            </a:r>
            <a:r>
              <a:rPr lang="en-US">
                <a:solidFill>
                  <a:schemeClr val="accent1"/>
                </a:solidFill>
              </a:rPr>
              <a:t> Dijkstra’s Algorithm</a:t>
            </a:r>
          </a:p>
        </p:txBody>
      </p:sp>
    </p:spTree>
    <p:extLst>
      <p:ext uri="{BB962C8B-B14F-4D97-AF65-F5344CB8AC3E}">
        <p14:creationId xmlns:p14="http://schemas.microsoft.com/office/powerpoint/2010/main" val="3061961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p:cNvSpPr>
            <a:spLocks noGrp="1"/>
          </p:cNvSpPr>
          <p:nvPr>
            <p:ph type="body" sz="quarter" idx="10"/>
          </p:nvPr>
        </p:nvSpPr>
        <p:spPr/>
        <p:txBody>
          <a:bodyPr/>
          <a:lstStyle/>
          <a:p>
            <a:pPr lvl="0"/>
            <a:r>
              <a:rPr lang="en-US" dirty="0" err="1"/>
              <a:t>Ineffizienz</a:t>
            </a:r>
            <a:r>
              <a:rPr lang="en-US" dirty="0"/>
              <a:t> von Dijkstra</a:t>
            </a:r>
          </a:p>
          <a:p>
            <a:pPr lvl="1"/>
            <a:r>
              <a:rPr lang="de-DE" dirty="0"/>
              <a:t>Dijkstra‘s Algorithm verarbeitet jede</a:t>
            </a:r>
          </a:p>
          <a:p>
            <a:pPr marL="0" lvl="1" indent="0">
              <a:buNone/>
            </a:pPr>
            <a:r>
              <a:rPr lang="de-DE" dirty="0"/>
              <a:t>   vielversprechendste Edge der Reihe nach</a:t>
            </a:r>
          </a:p>
          <a:p>
            <a:r>
              <a:rPr lang="en-US" dirty="0" err="1"/>
              <a:t>Heuristik</a:t>
            </a:r>
            <a:endParaRPr lang="en-US" dirty="0"/>
          </a:p>
          <a:p>
            <a:pPr lvl="1"/>
            <a:r>
              <a:rPr lang="en-US" dirty="0"/>
              <a:t>Bei </a:t>
            </a:r>
            <a:r>
              <a:rPr lang="en-US" dirty="0" err="1"/>
              <a:t>jedem</a:t>
            </a:r>
            <a:r>
              <a:rPr lang="en-US" dirty="0"/>
              <a:t> Schritt </a:t>
            </a:r>
            <a:r>
              <a:rPr lang="en-US" dirty="0" err="1"/>
              <a:t>wird</a:t>
            </a:r>
            <a:r>
              <a:rPr lang="en-US" dirty="0"/>
              <a:t> </a:t>
            </a:r>
            <a:r>
              <a:rPr lang="en-US" dirty="0" err="1"/>
              <a:t>vorausgeplant</a:t>
            </a:r>
            <a:r>
              <a:rPr lang="en-US" dirty="0"/>
              <a:t>, </a:t>
            </a:r>
          </a:p>
          <a:p>
            <a:pPr marL="0" lvl="1" indent="0">
              <a:buNone/>
            </a:pPr>
            <a:r>
              <a:rPr lang="en-US" dirty="0"/>
              <a:t>   </a:t>
            </a:r>
            <a:r>
              <a:rPr lang="en-US" dirty="0" err="1"/>
              <a:t>damit</a:t>
            </a:r>
            <a:r>
              <a:rPr lang="en-US" dirty="0"/>
              <a:t> </a:t>
            </a:r>
            <a:r>
              <a:rPr lang="en-US" dirty="0" err="1"/>
              <a:t>optimalere</a:t>
            </a:r>
            <a:r>
              <a:rPr lang="en-US" dirty="0"/>
              <a:t> </a:t>
            </a:r>
            <a:r>
              <a:rPr lang="en-US" dirty="0" err="1"/>
              <a:t>Entscheidung</a:t>
            </a:r>
            <a:r>
              <a:rPr lang="en-US" dirty="0"/>
              <a:t> </a:t>
            </a:r>
            <a:r>
              <a:rPr lang="en-US" dirty="0" err="1"/>
              <a:t>getroffen</a:t>
            </a:r>
            <a:r>
              <a:rPr lang="en-US" dirty="0"/>
              <a:t> </a:t>
            </a:r>
            <a:r>
              <a:rPr lang="en-US" dirty="0" err="1"/>
              <a:t>werden</a:t>
            </a:r>
            <a:endParaRPr lang="en-US" dirty="0"/>
          </a:p>
          <a:p>
            <a:pPr lvl="1"/>
            <a:endParaRPr lang="en-US" dirty="0"/>
          </a:p>
          <a:p>
            <a:pPr marL="0" lvl="1" indent="0">
              <a:buNone/>
            </a:pPr>
            <a:endParaRPr lang="en-US" dirty="0"/>
          </a:p>
        </p:txBody>
      </p:sp>
      <p:sp>
        <p:nvSpPr>
          <p:cNvPr id="4" name="Title"/>
          <p:cNvSpPr>
            <a:spLocks noGrp="1"/>
          </p:cNvSpPr>
          <p:nvPr>
            <p:ph type="title"/>
          </p:nvPr>
        </p:nvSpPr>
        <p:spPr>
          <a:xfrm>
            <a:off x="504001" y="504000"/>
            <a:ext cx="11186476" cy="677108"/>
          </a:xfrm>
        </p:spPr>
        <p:txBody>
          <a:bodyPr/>
          <a:lstStyle/>
          <a:p>
            <a:r>
              <a:rPr lang="en-US" err="1"/>
              <a:t>Erweiterung</a:t>
            </a:r>
            <a:r>
              <a:rPr lang="en-US"/>
              <a:t> von Dijkstra’s Algorithm</a:t>
            </a:r>
            <a:br>
              <a:rPr lang="en-US"/>
            </a:br>
            <a:r>
              <a:rPr lang="en-US" sz="2000" b="0">
                <a:solidFill>
                  <a:schemeClr val="accent1"/>
                </a:solidFill>
              </a:rPr>
              <a:t>A* Search</a:t>
            </a:r>
          </a:p>
        </p:txBody>
      </p:sp>
      <p:pic>
        <p:nvPicPr>
          <p:cNvPr id="3" name="Picture 2">
            <a:extLst>
              <a:ext uri="{FF2B5EF4-FFF2-40B4-BE49-F238E27FC236}">
                <a16:creationId xmlns:a16="http://schemas.microsoft.com/office/drawing/2014/main" id="{C773EC50-4830-433E-97E7-9E19D698E1AC}"/>
              </a:ext>
            </a:extLst>
          </p:cNvPr>
          <p:cNvPicPr>
            <a:picLocks noChangeAspect="1"/>
          </p:cNvPicPr>
          <p:nvPr/>
        </p:nvPicPr>
        <p:blipFill>
          <a:blip r:embed="rId2"/>
          <a:stretch>
            <a:fillRect/>
          </a:stretch>
        </p:blipFill>
        <p:spPr>
          <a:xfrm>
            <a:off x="7751928" y="767729"/>
            <a:ext cx="2191634" cy="5322541"/>
          </a:xfrm>
          <a:prstGeom prst="rect">
            <a:avLst/>
          </a:prstGeom>
        </p:spPr>
      </p:pic>
    </p:spTree>
    <p:extLst>
      <p:ext uri="{BB962C8B-B14F-4D97-AF65-F5344CB8AC3E}">
        <p14:creationId xmlns:p14="http://schemas.microsoft.com/office/powerpoint/2010/main" val="13582898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11" name="Text Placeholder"/>
              <p:cNvSpPr>
                <a:spLocks noGrp="1"/>
              </p:cNvSpPr>
              <p:nvPr>
                <p:ph type="body" sz="quarter" idx="10"/>
              </p:nvPr>
            </p:nvSpPr>
            <p:spPr/>
            <p:txBody>
              <a:bodyPr/>
              <a:lstStyle/>
              <a:p>
                <a:pPr lvl="0"/>
                <a:r>
                  <a:rPr lang="en-US" dirty="0"/>
                  <a:t>Manhatten </a:t>
                </a:r>
                <a:r>
                  <a:rPr lang="en-US" dirty="0" err="1"/>
                  <a:t>Distanz</a:t>
                </a:r>
                <a:endParaRPr lang="en-US" dirty="0"/>
              </a:p>
              <a:p>
                <a:pPr lvl="1"/>
                <a:r>
                  <a:rPr lang="de-DE" dirty="0"/>
                  <a:t>Berechnung </a:t>
                </a:r>
                <a:r>
                  <a:rPr lang="en-US" dirty="0"/>
                  <a:t>des </a:t>
                </a:r>
                <a:r>
                  <a:rPr lang="en-US" dirty="0" err="1"/>
                  <a:t>absoluten</a:t>
                </a:r>
                <a:r>
                  <a:rPr lang="en-US" dirty="0"/>
                  <a:t> </a:t>
                </a:r>
                <a:r>
                  <a:rPr lang="en-US" dirty="0" err="1"/>
                  <a:t>Abstandes</a:t>
                </a:r>
                <a:r>
                  <a:rPr lang="en-US" dirty="0"/>
                  <a:t> von </a:t>
                </a:r>
                <a:r>
                  <a:rPr lang="en-US" dirty="0" err="1"/>
                  <a:t>einer</a:t>
                </a:r>
                <a:r>
                  <a:rPr lang="en-US" dirty="0"/>
                  <a:t> Edge </a:t>
                </a:r>
                <a:r>
                  <a:rPr lang="en-US" dirty="0" err="1"/>
                  <a:t>zur</a:t>
                </a:r>
                <a:r>
                  <a:rPr lang="en-US" dirty="0"/>
                  <a:t> Destination Edge</a:t>
                </a:r>
              </a:p>
              <a:p>
                <a:pPr lvl="1"/>
                <a14:m>
                  <m:oMath xmlns:m="http://schemas.openxmlformats.org/officeDocument/2006/math">
                    <m:r>
                      <a:rPr lang="en-US" b="0" i="1" smtClean="0">
                        <a:latin typeface="Cambria Math" panose="02040503050406030204" pitchFamily="18" charset="0"/>
                      </a:rPr>
                      <m:t>h</m:t>
                    </m:r>
                    <m:r>
                      <a:rPr lang="en-US" b="0" i="1" smtClean="0">
                        <a:latin typeface="Cambria Math" panose="02040503050406030204" pitchFamily="18" charset="0"/>
                      </a:rPr>
                      <m:t>= </m:t>
                    </m:r>
                    <m:r>
                      <a:rPr lang="en-DE" smtClean="0"/>
                      <m:t>∣</m:t>
                    </m:r>
                    <m:r>
                      <a:rPr lang="en-DE" i="1"/>
                      <m:t>𝑥𝑠𝑡𝑎𝑟𝑡</m:t>
                    </m:r>
                    <m:r>
                      <a:rPr lang="en-DE"/>
                      <m:t>​</m:t>
                    </m:r>
                    <m:r>
                      <a:rPr lang="en-DE" i="1"/>
                      <m:t>−</m:t>
                    </m:r>
                    <m:r>
                      <a:rPr lang="en-DE" i="1"/>
                      <m:t>𝑥𝑑𝑒𝑠𝑡𝑖𝑛𝑎𝑡𝑖𝑜𝑛</m:t>
                    </m:r>
                    <m:r>
                      <a:rPr lang="en-DE"/>
                      <m:t>​∣+</m:t>
                    </m:r>
                    <m:r>
                      <a:rPr lang="en-US" b="0" i="0" smtClean="0">
                        <a:latin typeface="Cambria Math" panose="02040503050406030204" pitchFamily="18" charset="0"/>
                      </a:rPr>
                      <m:t> </m:t>
                    </m:r>
                    <m:r>
                      <a:rPr lang="en-DE"/>
                      <m:t>∣</m:t>
                    </m:r>
                    <m:r>
                      <a:rPr lang="en-DE" i="1"/>
                      <m:t>𝑦𝑠𝑡𝑎𝑟𝑡</m:t>
                    </m:r>
                    <m:r>
                      <a:rPr lang="en-DE"/>
                      <m:t>​</m:t>
                    </m:r>
                    <m:r>
                      <a:rPr lang="en-DE" i="1"/>
                      <m:t>−</m:t>
                    </m:r>
                    <m:r>
                      <a:rPr lang="en-DE" i="1"/>
                      <m:t>𝑦𝑑𝑒𝑠𝑡𝑖𝑛𝑎𝑡𝑖𝑜𝑛</m:t>
                    </m:r>
                    <m:r>
                      <a:rPr lang="en-DE"/>
                      <m:t>​∣</m:t>
                    </m:r>
                  </m:oMath>
                </a14:m>
                <a:endParaRPr lang="en-US" dirty="0"/>
              </a:p>
              <a:p>
                <a:r>
                  <a:rPr lang="en-US" dirty="0" err="1"/>
                  <a:t>Euklidische</a:t>
                </a:r>
                <a:r>
                  <a:rPr lang="en-US" dirty="0"/>
                  <a:t> </a:t>
                </a:r>
                <a:r>
                  <a:rPr lang="en-US" dirty="0" err="1"/>
                  <a:t>Distanz</a:t>
                </a:r>
                <a:endParaRPr lang="en-US" dirty="0"/>
              </a:p>
              <a:p>
                <a:pPr lvl="1"/>
                <a:r>
                  <a:rPr lang="en-US" dirty="0" err="1"/>
                  <a:t>Genauer</a:t>
                </a:r>
                <a:r>
                  <a:rPr lang="en-US" dirty="0"/>
                  <a:t> </a:t>
                </a:r>
                <a:r>
                  <a:rPr lang="en-US" dirty="0" err="1"/>
                  <a:t>als</a:t>
                </a:r>
                <a:r>
                  <a:rPr lang="en-US" dirty="0"/>
                  <a:t> die </a:t>
                </a:r>
                <a:r>
                  <a:rPr lang="en-US" dirty="0" err="1"/>
                  <a:t>Manhatten</a:t>
                </a:r>
                <a:r>
                  <a:rPr lang="en-US" dirty="0"/>
                  <a:t> </a:t>
                </a:r>
                <a:r>
                  <a:rPr lang="en-US" dirty="0" err="1"/>
                  <a:t>Distanz</a:t>
                </a:r>
                <a:r>
                  <a:rPr lang="en-US" dirty="0"/>
                  <a:t>, </a:t>
                </a:r>
                <a:r>
                  <a:rPr lang="en-US" dirty="0" err="1"/>
                  <a:t>aber</a:t>
                </a:r>
                <a:r>
                  <a:rPr lang="en-US" dirty="0"/>
                  <a:t> </a:t>
                </a:r>
                <a:r>
                  <a:rPr lang="en-US" dirty="0" err="1"/>
                  <a:t>langsamer</a:t>
                </a:r>
                <a:r>
                  <a:rPr lang="en-US" dirty="0"/>
                  <a:t>, </a:t>
                </a:r>
              </a:p>
              <a:p>
                <a:pPr marL="0" lvl="1" indent="0">
                  <a:buNone/>
                </a:pPr>
                <a:r>
                  <a:rPr lang="en-US" dirty="0"/>
                  <a:t>   da </a:t>
                </a:r>
                <a:r>
                  <a:rPr lang="en-US" dirty="0" err="1"/>
                  <a:t>ein</a:t>
                </a:r>
                <a:r>
                  <a:rPr lang="en-US" dirty="0"/>
                  <a:t> </a:t>
                </a:r>
                <a:r>
                  <a:rPr lang="en-US" dirty="0" err="1"/>
                  <a:t>größeres</a:t>
                </a:r>
                <a:r>
                  <a:rPr lang="en-US" dirty="0"/>
                  <a:t> </a:t>
                </a:r>
                <a:r>
                  <a:rPr lang="en-US" dirty="0" err="1"/>
                  <a:t>Gebiet</a:t>
                </a:r>
                <a:r>
                  <a:rPr lang="en-US" dirty="0"/>
                  <a:t> </a:t>
                </a:r>
                <a:r>
                  <a:rPr lang="en-US" dirty="0" err="1"/>
                  <a:t>erkundet</a:t>
                </a:r>
                <a:r>
                  <a:rPr lang="en-US" dirty="0"/>
                  <a:t> </a:t>
                </a:r>
                <a:r>
                  <a:rPr lang="en-US" dirty="0" err="1"/>
                  <a:t>werden</a:t>
                </a:r>
                <a:r>
                  <a:rPr lang="en-US" dirty="0"/>
                  <a:t> muss</a:t>
                </a:r>
              </a:p>
              <a:p>
                <a:pPr lvl="1"/>
                <a:r>
                  <a:rPr lang="en-US" dirty="0" err="1"/>
                  <a:t>Bevorzugt</a:t>
                </a:r>
                <a:r>
                  <a:rPr lang="en-US" dirty="0"/>
                  <a:t> </a:t>
                </a:r>
                <a:r>
                  <a:rPr lang="en-US" dirty="0" err="1"/>
                  <a:t>einen</a:t>
                </a:r>
                <a:r>
                  <a:rPr lang="en-US" dirty="0"/>
                  <a:t> </a:t>
                </a:r>
                <a:r>
                  <a:rPr lang="en-US" dirty="0" err="1"/>
                  <a:t>Pfad</a:t>
                </a:r>
                <a:r>
                  <a:rPr lang="en-US" dirty="0"/>
                  <a:t> </a:t>
                </a:r>
                <a:r>
                  <a:rPr lang="en-US" dirty="0" err="1"/>
                  <a:t>entlang</a:t>
                </a:r>
                <a:r>
                  <a:rPr lang="en-US" dirty="0"/>
                  <a:t> </a:t>
                </a:r>
                <a:r>
                  <a:rPr lang="en-US" dirty="0" err="1"/>
                  <a:t>einer</a:t>
                </a:r>
                <a:r>
                  <a:rPr lang="en-US" dirty="0"/>
                  <a:t> </a:t>
                </a:r>
                <a:r>
                  <a:rPr lang="en-US" dirty="0" err="1"/>
                  <a:t>Linie</a:t>
                </a:r>
                <a:endParaRPr lang="en-US" dirty="0"/>
              </a:p>
              <a:p>
                <a:pPr lvl="1"/>
                <a14:m>
                  <m:oMath xmlns:m="http://schemas.openxmlformats.org/officeDocument/2006/math">
                    <m:r>
                      <a:rPr lang="en-US" b="0" i="1" smtClean="0">
                        <a:latin typeface="Cambria Math" panose="02040503050406030204" pitchFamily="18" charset="0"/>
                      </a:rPr>
                      <m:t>h</m:t>
                    </m:r>
                    <m:r>
                      <a:rPr lang="en-US" b="0" i="1" smtClean="0">
                        <a:latin typeface="Cambria Math" panose="02040503050406030204" pitchFamily="18" charset="0"/>
                      </a:rPr>
                      <m:t>= </m:t>
                    </m:r>
                    <m:rad>
                      <m:radPr>
                        <m:degHide m:val="on"/>
                        <m:ctrlPr>
                          <a:rPr lang="en-US" b="0" i="1" smtClean="0">
                            <a:latin typeface="Cambria Math" panose="02040503050406030204" pitchFamily="18" charset="0"/>
                          </a:rPr>
                        </m:ctrlPr>
                      </m:radPr>
                      <m:deg/>
                      <m:e>
                        <m:sSup>
                          <m:sSupPr>
                            <m:ctrlPr>
                              <a:rPr lang="en-US" b="0" i="1" smtClean="0">
                                <a:latin typeface="Cambria Math" panose="02040503050406030204" pitchFamily="18" charset="0"/>
                              </a:rPr>
                            </m:ctrlPr>
                          </m:sSupPr>
                          <m:e>
                            <m:r>
                              <a:rPr lang="en-US" b="0" i="1" smtClean="0">
                                <a:latin typeface="Cambria Math" panose="02040503050406030204" pitchFamily="18" charset="0"/>
                              </a:rPr>
                              <m:t>(</m:t>
                            </m:r>
                            <m:r>
                              <a:rPr lang="en-US" b="0" i="1" smtClean="0">
                                <a:latin typeface="Cambria Math" panose="02040503050406030204" pitchFamily="18" charset="0"/>
                              </a:rPr>
                              <m:t>𝑥𝑠𝑡𝑎𝑟𝑡</m:t>
                            </m:r>
                            <m:r>
                              <a:rPr lang="en-US" b="0" i="1" smtClean="0">
                                <a:latin typeface="Cambria Math" panose="02040503050406030204" pitchFamily="18" charset="0"/>
                              </a:rPr>
                              <m:t> −</m:t>
                            </m:r>
                            <m:r>
                              <a:rPr lang="en-US" b="0" i="1" smtClean="0">
                                <a:latin typeface="Cambria Math" panose="02040503050406030204" pitchFamily="18" charset="0"/>
                              </a:rPr>
                              <m:t>𝑥𝑑𝑒𝑠𝑡𝑖𝑛𝑎𝑡𝑖𝑜𝑛</m:t>
                            </m:r>
                            <m:r>
                              <a:rPr lang="en-US" b="0" i="1" smtClean="0">
                                <a:latin typeface="Cambria Math" panose="02040503050406030204" pitchFamily="18" charset="0"/>
                              </a:rPr>
                              <m:t>)</m:t>
                            </m:r>
                          </m:e>
                          <m:sup>
                            <m:r>
                              <a:rPr lang="en-US" b="0" i="1" smtClean="0">
                                <a:latin typeface="Cambria Math" panose="02040503050406030204" pitchFamily="18" charset="0"/>
                              </a:rPr>
                              <m:t>2</m:t>
                            </m:r>
                          </m:sup>
                        </m:sSup>
                        <m:r>
                          <a:rPr lang="en-US" b="0" i="1" smtClean="0">
                            <a:latin typeface="Cambria Math" panose="02040503050406030204" pitchFamily="18" charset="0"/>
                          </a:rPr>
                          <m:t> + </m:t>
                        </m:r>
                        <m:sSup>
                          <m:sSupPr>
                            <m:ctrlPr>
                              <a:rPr lang="en-US" b="0" i="1" smtClean="0">
                                <a:latin typeface="Cambria Math" panose="02040503050406030204" pitchFamily="18" charset="0"/>
                              </a:rPr>
                            </m:ctrlPr>
                          </m:sSupPr>
                          <m:e>
                            <m:r>
                              <a:rPr lang="en-US" b="0" i="1" smtClean="0">
                                <a:latin typeface="Cambria Math" panose="02040503050406030204" pitchFamily="18" charset="0"/>
                              </a:rPr>
                              <m:t>(</m:t>
                            </m:r>
                            <m:r>
                              <a:rPr lang="en-US" b="0" i="1" smtClean="0">
                                <a:latin typeface="Cambria Math" panose="02040503050406030204" pitchFamily="18" charset="0"/>
                              </a:rPr>
                              <m:t>𝑦𝑠𝑡𝑎𝑟𝑡</m:t>
                            </m:r>
                            <m:r>
                              <a:rPr lang="en-US" b="0" i="1" smtClean="0">
                                <a:latin typeface="Cambria Math" panose="02040503050406030204" pitchFamily="18" charset="0"/>
                              </a:rPr>
                              <m:t> −</m:t>
                            </m:r>
                            <m:r>
                              <a:rPr lang="en-US" b="0" i="1" smtClean="0">
                                <a:latin typeface="Cambria Math" panose="02040503050406030204" pitchFamily="18" charset="0"/>
                              </a:rPr>
                              <m:t>𝑦𝑑𝑒𝑠𝑡𝑖𝑛𝑎𝑡𝑖𝑜𝑛</m:t>
                            </m:r>
                            <m:r>
                              <a:rPr lang="en-US" b="0" i="1" smtClean="0">
                                <a:latin typeface="Cambria Math" panose="02040503050406030204" pitchFamily="18" charset="0"/>
                              </a:rPr>
                              <m:t>)</m:t>
                            </m:r>
                          </m:e>
                          <m:sup>
                            <m:r>
                              <a:rPr lang="en-US" b="0" i="1" smtClean="0">
                                <a:latin typeface="Cambria Math" panose="02040503050406030204" pitchFamily="18" charset="0"/>
                              </a:rPr>
                              <m:t>2</m:t>
                            </m:r>
                          </m:sup>
                        </m:sSup>
                        <m:r>
                          <a:rPr lang="en-US" b="0" i="1" smtClean="0">
                            <a:latin typeface="Cambria Math" panose="02040503050406030204" pitchFamily="18" charset="0"/>
                          </a:rPr>
                          <m:t> </m:t>
                        </m:r>
                      </m:e>
                    </m:rad>
                  </m:oMath>
                </a14:m>
                <a:endParaRPr lang="en-US" dirty="0"/>
              </a:p>
              <a:p>
                <a:pPr marL="0" lvl="1" indent="0">
                  <a:buNone/>
                </a:pPr>
                <a14:m/>
              </a:p>
              <a:p>
                <a:pPr marL="0" lvl="1" indent="0">
                  <a:buNone/>
                </a:pPr>
                <a:br>
                  <a:rPr lang="en-US" dirty="0"/>
                </a:br>
                <a:endParaRPr lang="en-US" dirty="0"/>
              </a:p>
              <a:p>
                <a:pPr marL="0" lvl="1" indent="0">
                  <a:buNone/>
                </a:pPr>
                <a:endParaRPr lang="en-US" dirty="0"/>
              </a:p>
            </p:txBody>
          </p:sp>
        </mc:Choice>
        <mc:Fallback>
          <p:sp>
            <p:nvSpPr>
              <p:cNvPr id="11" name="Text Placeholder"/>
              <p:cNvSpPr>
                <a:spLocks noGrp="1" noRot="1" noChangeAspect="1" noMove="1" noResize="1" noEditPoints="1" noAdjustHandles="1" noChangeArrowheads="1" noChangeShapeType="1" noTextEdit="1"/>
              </p:cNvSpPr>
              <p:nvPr>
                <p:ph type="body" sz="quarter" idx="10"/>
              </p:nvPr>
            </p:nvSpPr>
            <p:spPr>
              <a:blipFill>
                <a:blip r:embed="rId2"/>
                <a:stretch>
                  <a:fillRect l="-1417" t="-1552"/>
                </a:stretch>
              </a:blipFill>
            </p:spPr>
            <p:txBody>
              <a:bodyPr/>
              <a:lstStyle/>
              <a:p>
                <a:r>
                  <a:rPr lang="en-DE">
                    <a:noFill/>
                  </a:rPr>
                  <a:t> </a:t>
                </a:r>
              </a:p>
            </p:txBody>
          </p:sp>
        </mc:Fallback>
      </mc:AlternateContent>
      <p:sp>
        <p:nvSpPr>
          <p:cNvPr id="4" name="Title"/>
          <p:cNvSpPr>
            <a:spLocks noGrp="1"/>
          </p:cNvSpPr>
          <p:nvPr>
            <p:ph type="title"/>
          </p:nvPr>
        </p:nvSpPr>
        <p:spPr>
          <a:xfrm>
            <a:off x="504001" y="504000"/>
            <a:ext cx="11186476" cy="677108"/>
          </a:xfrm>
        </p:spPr>
        <p:txBody>
          <a:bodyPr/>
          <a:lstStyle/>
          <a:p>
            <a:r>
              <a:rPr lang="en-US" err="1"/>
              <a:t>Erweiterung</a:t>
            </a:r>
            <a:r>
              <a:rPr lang="en-US"/>
              <a:t> von Dijkstra’s Algorithm</a:t>
            </a:r>
            <a:br>
              <a:rPr lang="en-US"/>
            </a:br>
            <a:r>
              <a:rPr lang="en-US" sz="2000" b="0">
                <a:solidFill>
                  <a:schemeClr val="accent1"/>
                </a:solidFill>
              </a:rPr>
              <a:t>A* Search</a:t>
            </a:r>
          </a:p>
        </p:txBody>
      </p:sp>
    </p:spTree>
    <p:extLst>
      <p:ext uri="{BB962C8B-B14F-4D97-AF65-F5344CB8AC3E}">
        <p14:creationId xmlns:p14="http://schemas.microsoft.com/office/powerpoint/2010/main" val="12426005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p:cNvSpPr>
            <a:spLocks noGrp="1"/>
          </p:cNvSpPr>
          <p:nvPr>
            <p:ph type="body" sz="quarter" idx="10"/>
          </p:nvPr>
        </p:nvSpPr>
        <p:spPr/>
        <p:txBody>
          <a:bodyPr/>
          <a:lstStyle/>
          <a:p>
            <a:pPr lvl="0"/>
            <a:r>
              <a:rPr lang="en-US"/>
              <a:t>First level</a:t>
            </a:r>
          </a:p>
          <a:p>
            <a:pPr lvl="1"/>
            <a:r>
              <a:rPr lang="en-US"/>
              <a:t>Second level</a:t>
            </a:r>
          </a:p>
          <a:p>
            <a:pPr lvl="2"/>
            <a:r>
              <a:rPr lang="en-US"/>
              <a:t>Third level</a:t>
            </a:r>
          </a:p>
        </p:txBody>
      </p:sp>
      <p:sp>
        <p:nvSpPr>
          <p:cNvPr id="4" name="Title"/>
          <p:cNvSpPr>
            <a:spLocks noGrp="1"/>
          </p:cNvSpPr>
          <p:nvPr>
            <p:ph type="title"/>
          </p:nvPr>
        </p:nvSpPr>
        <p:spPr>
          <a:xfrm>
            <a:off x="504001" y="504000"/>
            <a:ext cx="11186476" cy="677108"/>
          </a:xfrm>
        </p:spPr>
        <p:txBody>
          <a:bodyPr/>
          <a:lstStyle/>
          <a:p>
            <a:r>
              <a:rPr lang="en-US"/>
              <a:t>Insert page title (sentence case)</a:t>
            </a:r>
            <a:br>
              <a:rPr lang="en-US"/>
            </a:br>
            <a:r>
              <a:rPr lang="en-US" sz="2000" b="0" err="1"/>
              <a:t>Subheadline</a:t>
            </a:r>
            <a:endParaRPr lang="en-US" sz="2000" b="0"/>
          </a:p>
        </p:txBody>
      </p:sp>
    </p:spTree>
    <p:extLst>
      <p:ext uri="{BB962C8B-B14F-4D97-AF65-F5344CB8AC3E}">
        <p14:creationId xmlns:p14="http://schemas.microsoft.com/office/powerpoint/2010/main" val="41031541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vider"/>
          <p:cNvSpPr>
            <a:spLocks noGrp="1"/>
          </p:cNvSpPr>
          <p:nvPr>
            <p:ph type="ctrTitle"/>
          </p:nvPr>
        </p:nvSpPr>
        <p:spPr/>
        <p:txBody>
          <a:bodyPr/>
          <a:lstStyle/>
          <a:p>
            <a:r>
              <a:rPr lang="en-US"/>
              <a:t>Demon</a:t>
            </a:r>
            <a:r>
              <a:rPr lang="en-US">
                <a:solidFill>
                  <a:schemeClr val="accent1"/>
                </a:solidFill>
              </a:rPr>
              <a:t>stration</a:t>
            </a:r>
          </a:p>
        </p:txBody>
      </p:sp>
    </p:spTree>
    <p:extLst>
      <p:ext uri="{BB962C8B-B14F-4D97-AF65-F5344CB8AC3E}">
        <p14:creationId xmlns:p14="http://schemas.microsoft.com/office/powerpoint/2010/main" val="4181409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genda items"/>
          <p:cNvSpPr>
            <a:spLocks noGrp="1"/>
          </p:cNvSpPr>
          <p:nvPr>
            <p:ph type="body" sz="quarter" idx="10"/>
          </p:nvPr>
        </p:nvSpPr>
        <p:spPr/>
        <p:txBody>
          <a:bodyPr>
            <a:normAutofit/>
          </a:bodyPr>
          <a:lstStyle/>
          <a:p>
            <a:r>
              <a:rPr lang="en-US" err="1"/>
              <a:t>Anwendungsmöglichkeiten</a:t>
            </a:r>
            <a:endParaRPr lang="en-US"/>
          </a:p>
          <a:p>
            <a:pPr lvl="1"/>
            <a:r>
              <a:rPr lang="en-US"/>
              <a:t>Routing</a:t>
            </a:r>
          </a:p>
          <a:p>
            <a:pPr lvl="1"/>
            <a:r>
              <a:rPr lang="en-US"/>
              <a:t>Navigation</a:t>
            </a:r>
          </a:p>
          <a:p>
            <a:r>
              <a:rPr lang="en-US"/>
              <a:t>Dijkstra’s Shortest Path Algorithm</a:t>
            </a:r>
          </a:p>
          <a:p>
            <a:pPr lvl="1"/>
            <a:r>
              <a:rPr lang="en-US" err="1"/>
              <a:t>Graphen</a:t>
            </a:r>
            <a:endParaRPr lang="en-US"/>
          </a:p>
          <a:p>
            <a:pPr lvl="1"/>
            <a:r>
              <a:rPr lang="en-US" err="1"/>
              <a:t>Voraussetzungen</a:t>
            </a:r>
            <a:endParaRPr lang="en-US"/>
          </a:p>
          <a:p>
            <a:pPr lvl="1"/>
            <a:r>
              <a:rPr lang="en-US" err="1"/>
              <a:t>Algorithmus</a:t>
            </a:r>
            <a:endParaRPr lang="en-US"/>
          </a:p>
          <a:p>
            <a:r>
              <a:rPr lang="en-US" err="1"/>
              <a:t>Erweiterung</a:t>
            </a:r>
            <a:r>
              <a:rPr lang="en-US"/>
              <a:t> von Dijkstra’s Algorithm</a:t>
            </a:r>
          </a:p>
          <a:p>
            <a:pPr lvl="1"/>
            <a:r>
              <a:rPr lang="en-US"/>
              <a:t>A* Search</a:t>
            </a:r>
          </a:p>
          <a:p>
            <a:r>
              <a:rPr lang="en-US"/>
              <a:t>Demonstration</a:t>
            </a:r>
          </a:p>
        </p:txBody>
      </p:sp>
      <p:sp>
        <p:nvSpPr>
          <p:cNvPr id="2" name="Agenda"/>
          <p:cNvSpPr>
            <a:spLocks noGrp="1"/>
          </p:cNvSpPr>
          <p:nvPr>
            <p:ph type="title"/>
          </p:nvPr>
        </p:nvSpPr>
        <p:spPr/>
        <p:txBody>
          <a:bodyPr/>
          <a:lstStyle/>
          <a:p>
            <a:r>
              <a:rPr lang="en-US"/>
              <a:t>Agenda</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Quote placeholder"/>
          <p:cNvSpPr>
            <a:spLocks noGrp="1"/>
          </p:cNvSpPr>
          <p:nvPr>
            <p:ph type="body" sz="quarter" idx="10"/>
          </p:nvPr>
        </p:nvSpPr>
        <p:spPr/>
        <p:txBody>
          <a:bodyPr/>
          <a:lstStyle/>
          <a:p>
            <a:pPr lvl="0"/>
            <a:r>
              <a:rPr lang="en-US"/>
              <a:t>“For the absence of a bibliography I offer </a:t>
            </a:r>
            <a:r>
              <a:rPr lang="en-US">
                <a:solidFill>
                  <a:schemeClr val="accent1"/>
                </a:solidFill>
              </a:rPr>
              <a:t>neither explanation nor apology</a:t>
            </a:r>
            <a:r>
              <a:rPr lang="en-US"/>
              <a:t>.”</a:t>
            </a:r>
          </a:p>
          <a:p>
            <a:pPr lvl="1"/>
            <a:r>
              <a:rPr lang="en-US" err="1"/>
              <a:t>Edsger</a:t>
            </a:r>
            <a:r>
              <a:rPr lang="en-US"/>
              <a:t> W. Dijkstra</a:t>
            </a:r>
          </a:p>
        </p:txBody>
      </p:sp>
    </p:spTree>
    <p:extLst>
      <p:ext uri="{BB962C8B-B14F-4D97-AF65-F5344CB8AC3E}">
        <p14:creationId xmlns:p14="http://schemas.microsoft.com/office/powerpoint/2010/main" val="18014168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p:cNvSpPr>
            <a:spLocks noGrp="1"/>
          </p:cNvSpPr>
          <p:nvPr>
            <p:ph type="body" sz="quarter" idx="10"/>
          </p:nvPr>
        </p:nvSpPr>
        <p:spPr/>
        <p:txBody>
          <a:bodyPr/>
          <a:lstStyle/>
          <a:p>
            <a:pPr lvl="0"/>
            <a:r>
              <a:rPr lang="en-US"/>
              <a:t>First level</a:t>
            </a:r>
          </a:p>
          <a:p>
            <a:pPr lvl="1"/>
            <a:r>
              <a:rPr lang="en-US"/>
              <a:t>Second level</a:t>
            </a:r>
          </a:p>
          <a:p>
            <a:pPr lvl="2"/>
            <a:r>
              <a:rPr lang="en-US"/>
              <a:t>Third level</a:t>
            </a:r>
          </a:p>
        </p:txBody>
      </p:sp>
      <p:sp>
        <p:nvSpPr>
          <p:cNvPr id="4" name="Title"/>
          <p:cNvSpPr>
            <a:spLocks noGrp="1"/>
          </p:cNvSpPr>
          <p:nvPr>
            <p:ph type="title"/>
          </p:nvPr>
        </p:nvSpPr>
        <p:spPr>
          <a:xfrm>
            <a:off x="504001" y="504000"/>
            <a:ext cx="11186476" cy="369332"/>
          </a:xfrm>
        </p:spPr>
        <p:txBody>
          <a:bodyPr/>
          <a:lstStyle/>
          <a:p>
            <a:r>
              <a:rPr lang="en-US" err="1"/>
              <a:t>Quellenangaben</a:t>
            </a:r>
            <a:endParaRPr lang="en-US" sz="2000" b="0"/>
          </a:p>
        </p:txBody>
      </p:sp>
    </p:spTree>
    <p:extLst>
      <p:ext uri="{BB962C8B-B14F-4D97-AF65-F5344CB8AC3E}">
        <p14:creationId xmlns:p14="http://schemas.microsoft.com/office/powerpoint/2010/main" val="421083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hank you"/>
          <p:cNvSpPr>
            <a:spLocks noGrp="1"/>
          </p:cNvSpPr>
          <p:nvPr>
            <p:ph type="ctrTitle"/>
          </p:nvPr>
        </p:nvSpPr>
        <p:spPr/>
        <p:txBody>
          <a:bodyPr/>
          <a:lstStyle/>
          <a:p>
            <a:r>
              <a:rPr lang="en-US"/>
              <a:t>Thank you.</a:t>
            </a:r>
          </a:p>
        </p:txBody>
      </p:sp>
    </p:spTree>
    <p:extLst>
      <p:ext uri="{BB962C8B-B14F-4D97-AF65-F5344CB8AC3E}">
        <p14:creationId xmlns:p14="http://schemas.microsoft.com/office/powerpoint/2010/main" val="18818512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051854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vider"/>
          <p:cNvSpPr>
            <a:spLocks noGrp="1"/>
          </p:cNvSpPr>
          <p:nvPr>
            <p:ph type="ctrTitle"/>
          </p:nvPr>
        </p:nvSpPr>
        <p:spPr/>
        <p:txBody>
          <a:bodyPr/>
          <a:lstStyle/>
          <a:p>
            <a:r>
              <a:rPr lang="en-US" err="1"/>
              <a:t>Anwendungs</a:t>
            </a:r>
            <a:r>
              <a:rPr lang="en-US" err="1">
                <a:solidFill>
                  <a:schemeClr val="accent1"/>
                </a:solidFill>
              </a:rPr>
              <a:t>möglichkeiten</a:t>
            </a:r>
            <a:endParaRPr lang="en-US">
              <a:solidFill>
                <a:schemeClr val="accent1"/>
              </a:solidFill>
            </a:endParaRPr>
          </a:p>
        </p:txBody>
      </p:sp>
    </p:spTree>
    <p:extLst>
      <p:ext uri="{BB962C8B-B14F-4D97-AF65-F5344CB8AC3E}">
        <p14:creationId xmlns:p14="http://schemas.microsoft.com/office/powerpoint/2010/main" val="7992050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p:cNvSpPr>
            <a:spLocks noGrp="1"/>
          </p:cNvSpPr>
          <p:nvPr>
            <p:ph type="body" sz="quarter" idx="10"/>
          </p:nvPr>
        </p:nvSpPr>
        <p:spPr/>
        <p:txBody>
          <a:bodyPr/>
          <a:lstStyle/>
          <a:p>
            <a:pPr lvl="0"/>
            <a:r>
              <a:rPr lang="en-US"/>
              <a:t>First level</a:t>
            </a:r>
          </a:p>
          <a:p>
            <a:pPr lvl="1"/>
            <a:r>
              <a:rPr lang="en-US"/>
              <a:t>Second level</a:t>
            </a:r>
          </a:p>
          <a:p>
            <a:pPr lvl="2"/>
            <a:r>
              <a:rPr lang="en-US"/>
              <a:t>Third level</a:t>
            </a:r>
          </a:p>
        </p:txBody>
      </p:sp>
      <p:sp>
        <p:nvSpPr>
          <p:cNvPr id="4" name="Title"/>
          <p:cNvSpPr>
            <a:spLocks noGrp="1"/>
          </p:cNvSpPr>
          <p:nvPr>
            <p:ph type="title"/>
          </p:nvPr>
        </p:nvSpPr>
        <p:spPr>
          <a:xfrm>
            <a:off x="504001" y="504000"/>
            <a:ext cx="11186476" cy="677108"/>
          </a:xfrm>
        </p:spPr>
        <p:txBody>
          <a:bodyPr/>
          <a:lstStyle/>
          <a:p>
            <a:r>
              <a:rPr lang="en-US" err="1"/>
              <a:t>Anwendungsmöglichkeiten</a:t>
            </a:r>
            <a:br>
              <a:rPr lang="en-US"/>
            </a:br>
            <a:r>
              <a:rPr lang="en-US" sz="2000" b="0">
                <a:solidFill>
                  <a:schemeClr val="accent1"/>
                </a:solidFill>
              </a:rPr>
              <a:t>Routing</a:t>
            </a:r>
          </a:p>
        </p:txBody>
      </p:sp>
      <p:pic>
        <p:nvPicPr>
          <p:cNvPr id="3" name="Picture 2">
            <a:extLst>
              <a:ext uri="{FF2B5EF4-FFF2-40B4-BE49-F238E27FC236}">
                <a16:creationId xmlns:a16="http://schemas.microsoft.com/office/drawing/2014/main" id="{306AA273-6982-4B5C-9C2F-50718E89E077}"/>
              </a:ext>
            </a:extLst>
          </p:cNvPr>
          <p:cNvPicPr>
            <a:picLocks noChangeAspect="1"/>
          </p:cNvPicPr>
          <p:nvPr/>
        </p:nvPicPr>
        <p:blipFill>
          <a:blip r:embed="rId2"/>
          <a:stretch>
            <a:fillRect/>
          </a:stretch>
        </p:blipFill>
        <p:spPr>
          <a:xfrm>
            <a:off x="4521768" y="1853181"/>
            <a:ext cx="3151638" cy="3151638"/>
          </a:xfrm>
          <a:prstGeom prst="rect">
            <a:avLst/>
          </a:prstGeom>
        </p:spPr>
      </p:pic>
    </p:spTree>
    <p:extLst>
      <p:ext uri="{BB962C8B-B14F-4D97-AF65-F5344CB8AC3E}">
        <p14:creationId xmlns:p14="http://schemas.microsoft.com/office/powerpoint/2010/main" val="35465614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p:cNvSpPr>
            <a:spLocks noGrp="1"/>
          </p:cNvSpPr>
          <p:nvPr>
            <p:ph type="body" sz="quarter" idx="10"/>
          </p:nvPr>
        </p:nvSpPr>
        <p:spPr/>
        <p:txBody>
          <a:bodyPr/>
          <a:lstStyle/>
          <a:p>
            <a:pPr lvl="0"/>
            <a:r>
              <a:rPr lang="en-US"/>
              <a:t>First level</a:t>
            </a:r>
          </a:p>
          <a:p>
            <a:pPr lvl="1"/>
            <a:r>
              <a:rPr lang="en-US"/>
              <a:t>Second level</a:t>
            </a:r>
          </a:p>
          <a:p>
            <a:pPr lvl="2"/>
            <a:r>
              <a:rPr lang="en-US"/>
              <a:t>Third level</a:t>
            </a:r>
          </a:p>
        </p:txBody>
      </p:sp>
      <p:sp>
        <p:nvSpPr>
          <p:cNvPr id="4" name="Title"/>
          <p:cNvSpPr>
            <a:spLocks noGrp="1"/>
          </p:cNvSpPr>
          <p:nvPr>
            <p:ph type="title"/>
          </p:nvPr>
        </p:nvSpPr>
        <p:spPr>
          <a:xfrm>
            <a:off x="504001" y="504000"/>
            <a:ext cx="11186476" cy="677108"/>
          </a:xfrm>
        </p:spPr>
        <p:txBody>
          <a:bodyPr/>
          <a:lstStyle/>
          <a:p>
            <a:r>
              <a:rPr lang="en-US" err="1"/>
              <a:t>Anwendungsmöglichkeit</a:t>
            </a:r>
            <a:br>
              <a:rPr lang="en-US"/>
            </a:br>
            <a:r>
              <a:rPr lang="en-US" sz="2000" b="0">
                <a:solidFill>
                  <a:schemeClr val="accent1"/>
                </a:solidFill>
              </a:rPr>
              <a:t>Navigation</a:t>
            </a:r>
          </a:p>
        </p:txBody>
      </p:sp>
      <p:pic>
        <p:nvPicPr>
          <p:cNvPr id="3" name="Picture 2">
            <a:extLst>
              <a:ext uri="{FF2B5EF4-FFF2-40B4-BE49-F238E27FC236}">
                <a16:creationId xmlns:a16="http://schemas.microsoft.com/office/drawing/2014/main" id="{789BCBC6-0DA7-4332-B230-23466F85279F}"/>
              </a:ext>
            </a:extLst>
          </p:cNvPr>
          <p:cNvPicPr>
            <a:picLocks noChangeAspect="1"/>
          </p:cNvPicPr>
          <p:nvPr/>
        </p:nvPicPr>
        <p:blipFill>
          <a:blip r:embed="rId2"/>
          <a:stretch>
            <a:fillRect/>
          </a:stretch>
        </p:blipFill>
        <p:spPr>
          <a:xfrm>
            <a:off x="4572060" y="1903473"/>
            <a:ext cx="3051054" cy="3051054"/>
          </a:xfrm>
          <a:prstGeom prst="rect">
            <a:avLst/>
          </a:prstGeom>
        </p:spPr>
      </p:pic>
    </p:spTree>
    <p:extLst>
      <p:ext uri="{BB962C8B-B14F-4D97-AF65-F5344CB8AC3E}">
        <p14:creationId xmlns:p14="http://schemas.microsoft.com/office/powerpoint/2010/main" val="3042811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vider"/>
          <p:cNvSpPr>
            <a:spLocks noGrp="1"/>
          </p:cNvSpPr>
          <p:nvPr>
            <p:ph type="ctrTitle"/>
          </p:nvPr>
        </p:nvSpPr>
        <p:spPr/>
        <p:txBody>
          <a:bodyPr/>
          <a:lstStyle/>
          <a:p>
            <a:r>
              <a:rPr lang="en-US"/>
              <a:t>Dijkstra’s </a:t>
            </a:r>
            <a:r>
              <a:rPr lang="en-US">
                <a:solidFill>
                  <a:schemeClr val="accent1"/>
                </a:solidFill>
              </a:rPr>
              <a:t>Shortest Path</a:t>
            </a:r>
          </a:p>
        </p:txBody>
      </p:sp>
    </p:spTree>
    <p:extLst>
      <p:ext uri="{BB962C8B-B14F-4D97-AF65-F5344CB8AC3E}">
        <p14:creationId xmlns:p14="http://schemas.microsoft.com/office/powerpoint/2010/main" val="1613190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p:cNvSpPr>
            <a:spLocks noGrp="1"/>
          </p:cNvSpPr>
          <p:nvPr>
            <p:ph type="body" sz="quarter" idx="10"/>
          </p:nvPr>
        </p:nvSpPr>
        <p:spPr/>
        <p:txBody>
          <a:bodyPr/>
          <a:lstStyle/>
          <a:p>
            <a:pPr lvl="0"/>
            <a:r>
              <a:rPr lang="en-US" dirty="0"/>
              <a:t>Undirected Graphs</a:t>
            </a:r>
          </a:p>
          <a:p>
            <a:pPr lvl="1"/>
            <a:r>
              <a:rPr lang="en-US" dirty="0"/>
              <a:t>Die Edges </a:t>
            </a:r>
            <a:r>
              <a:rPr lang="en-US" dirty="0" err="1"/>
              <a:t>haben</a:t>
            </a:r>
            <a:r>
              <a:rPr lang="en-US" dirty="0"/>
              <a:t> </a:t>
            </a:r>
            <a:r>
              <a:rPr lang="en-US" dirty="0" err="1"/>
              <a:t>keine</a:t>
            </a:r>
            <a:r>
              <a:rPr lang="en-US" dirty="0"/>
              <a:t> </a:t>
            </a:r>
            <a:r>
              <a:rPr lang="en-US" dirty="0" err="1"/>
              <a:t>Orientierung</a:t>
            </a:r>
            <a:r>
              <a:rPr lang="en-US" dirty="0"/>
              <a:t> </a:t>
            </a:r>
            <a:r>
              <a:rPr lang="en-US" dirty="0" err="1"/>
              <a:t>oder</a:t>
            </a:r>
            <a:r>
              <a:rPr lang="en-US" dirty="0"/>
              <a:t> </a:t>
            </a:r>
            <a:r>
              <a:rPr lang="en-US" dirty="0" err="1"/>
              <a:t>Richtung</a:t>
            </a:r>
            <a:endParaRPr lang="en-US" dirty="0"/>
          </a:p>
          <a:p>
            <a:pPr lvl="1"/>
            <a:r>
              <a:rPr lang="en-US" dirty="0"/>
              <a:t>Die Edge (u, v) </a:t>
            </a:r>
            <a:r>
              <a:rPr lang="en-US" dirty="0" err="1"/>
              <a:t>ist</a:t>
            </a:r>
            <a:r>
              <a:rPr lang="en-US" dirty="0"/>
              <a:t> </a:t>
            </a:r>
            <a:r>
              <a:rPr lang="en-US" dirty="0" err="1"/>
              <a:t>identisch</a:t>
            </a:r>
            <a:r>
              <a:rPr lang="en-US" dirty="0"/>
              <a:t> </a:t>
            </a:r>
            <a:r>
              <a:rPr lang="en-US" dirty="0" err="1"/>
              <a:t>mit</a:t>
            </a:r>
            <a:r>
              <a:rPr lang="en-US" dirty="0"/>
              <a:t> der </a:t>
            </a:r>
            <a:r>
              <a:rPr lang="en-US" dirty="0" err="1"/>
              <a:t>Kante</a:t>
            </a:r>
            <a:r>
              <a:rPr lang="en-US" dirty="0"/>
              <a:t> (v, u)</a:t>
            </a:r>
          </a:p>
          <a:p>
            <a:pPr lvl="1"/>
            <a:r>
              <a:rPr lang="en-US" dirty="0"/>
              <a:t>Die Vertices </a:t>
            </a:r>
            <a:r>
              <a:rPr lang="en-US" dirty="0" err="1"/>
              <a:t>könnten</a:t>
            </a:r>
            <a:r>
              <a:rPr lang="en-US" dirty="0"/>
              <a:t> </a:t>
            </a:r>
            <a:r>
              <a:rPr lang="en-US" dirty="0" err="1"/>
              <a:t>Städte</a:t>
            </a:r>
            <a:r>
              <a:rPr lang="en-US" dirty="0"/>
              <a:t> </a:t>
            </a:r>
            <a:r>
              <a:rPr lang="en-US" dirty="0" err="1"/>
              <a:t>darstellen</a:t>
            </a:r>
            <a:r>
              <a:rPr lang="en-US" dirty="0"/>
              <a:t> und </a:t>
            </a:r>
          </a:p>
          <a:p>
            <a:pPr marL="0" lvl="1" indent="0">
              <a:buNone/>
            </a:pPr>
            <a:r>
              <a:rPr lang="en-US" dirty="0"/>
              <a:t>   </a:t>
            </a:r>
            <a:r>
              <a:rPr lang="en-US" dirty="0" err="1"/>
              <a:t>eine</a:t>
            </a:r>
            <a:r>
              <a:rPr lang="en-US" dirty="0"/>
              <a:t> Edge </a:t>
            </a:r>
            <a:r>
              <a:rPr lang="en-US" dirty="0" err="1"/>
              <a:t>könnte</a:t>
            </a:r>
            <a:r>
              <a:rPr lang="en-US" dirty="0"/>
              <a:t> </a:t>
            </a:r>
            <a:r>
              <a:rPr lang="en-US" dirty="0" err="1"/>
              <a:t>eine</a:t>
            </a:r>
            <a:r>
              <a:rPr lang="en-US" dirty="0"/>
              <a:t> </a:t>
            </a:r>
            <a:r>
              <a:rPr lang="en-US" dirty="0" err="1"/>
              <a:t>bidirektionale</a:t>
            </a:r>
            <a:r>
              <a:rPr lang="en-US" dirty="0"/>
              <a:t> </a:t>
            </a:r>
            <a:r>
              <a:rPr lang="en-US" dirty="0" err="1"/>
              <a:t>Straße</a:t>
            </a:r>
            <a:r>
              <a:rPr lang="en-US" dirty="0"/>
              <a:t> </a:t>
            </a:r>
            <a:r>
              <a:rPr lang="en-US" dirty="0" err="1"/>
              <a:t>representieren</a:t>
            </a:r>
            <a:endParaRPr lang="en-US" dirty="0"/>
          </a:p>
        </p:txBody>
      </p:sp>
      <p:sp>
        <p:nvSpPr>
          <p:cNvPr id="4" name="Title"/>
          <p:cNvSpPr>
            <a:spLocks noGrp="1"/>
          </p:cNvSpPr>
          <p:nvPr>
            <p:ph type="title"/>
          </p:nvPr>
        </p:nvSpPr>
        <p:spPr>
          <a:xfrm>
            <a:off x="504001" y="504000"/>
            <a:ext cx="11186476" cy="677108"/>
          </a:xfrm>
        </p:spPr>
        <p:txBody>
          <a:bodyPr/>
          <a:lstStyle/>
          <a:p>
            <a:r>
              <a:rPr lang="en-US"/>
              <a:t>Dijkstra’s Shortest Path Algorithm</a:t>
            </a:r>
            <a:br>
              <a:rPr lang="en-US"/>
            </a:br>
            <a:r>
              <a:rPr lang="en-US" sz="2000" b="0" err="1">
                <a:solidFill>
                  <a:schemeClr val="accent1"/>
                </a:solidFill>
              </a:rPr>
              <a:t>Graphen</a:t>
            </a:r>
            <a:endParaRPr lang="en-US" sz="2000" b="0"/>
          </a:p>
        </p:txBody>
      </p:sp>
      <p:pic>
        <p:nvPicPr>
          <p:cNvPr id="3" name="Picture 2">
            <a:extLst>
              <a:ext uri="{FF2B5EF4-FFF2-40B4-BE49-F238E27FC236}">
                <a16:creationId xmlns:a16="http://schemas.microsoft.com/office/drawing/2014/main" id="{07D9A331-CE48-4C4D-9300-F251E0ECD785}"/>
              </a:ext>
            </a:extLst>
          </p:cNvPr>
          <p:cNvPicPr>
            <a:picLocks noChangeAspect="1"/>
          </p:cNvPicPr>
          <p:nvPr/>
        </p:nvPicPr>
        <p:blipFill>
          <a:blip r:embed="rId2"/>
          <a:stretch>
            <a:fillRect/>
          </a:stretch>
        </p:blipFill>
        <p:spPr>
          <a:xfrm>
            <a:off x="8072476" y="1620000"/>
            <a:ext cx="3618000" cy="3618000"/>
          </a:xfrm>
          <a:prstGeom prst="rect">
            <a:avLst/>
          </a:prstGeom>
        </p:spPr>
      </p:pic>
    </p:spTree>
    <p:extLst>
      <p:ext uri="{BB962C8B-B14F-4D97-AF65-F5344CB8AC3E}">
        <p14:creationId xmlns:p14="http://schemas.microsoft.com/office/powerpoint/2010/main" val="27328697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p:cNvSpPr>
            <a:spLocks noGrp="1"/>
          </p:cNvSpPr>
          <p:nvPr>
            <p:ph type="body" sz="quarter" idx="10"/>
          </p:nvPr>
        </p:nvSpPr>
        <p:spPr/>
        <p:txBody>
          <a:bodyPr/>
          <a:lstStyle/>
          <a:p>
            <a:pPr lvl="0"/>
            <a:r>
              <a:rPr lang="en-US" dirty="0"/>
              <a:t>Directed Graphs</a:t>
            </a:r>
          </a:p>
          <a:p>
            <a:pPr lvl="1"/>
            <a:r>
              <a:rPr lang="en-US" dirty="0"/>
              <a:t>Die Edges </a:t>
            </a:r>
            <a:r>
              <a:rPr lang="en-US" dirty="0" err="1"/>
              <a:t>haben</a:t>
            </a:r>
            <a:r>
              <a:rPr lang="en-US" dirty="0"/>
              <a:t> </a:t>
            </a:r>
            <a:r>
              <a:rPr lang="en-US" dirty="0" err="1"/>
              <a:t>eine</a:t>
            </a:r>
            <a:r>
              <a:rPr lang="en-US" dirty="0"/>
              <a:t> </a:t>
            </a:r>
            <a:r>
              <a:rPr lang="en-US" dirty="0" err="1"/>
              <a:t>Orientierung</a:t>
            </a:r>
            <a:r>
              <a:rPr lang="en-US" dirty="0"/>
              <a:t> </a:t>
            </a:r>
            <a:r>
              <a:rPr lang="en-US" dirty="0" err="1"/>
              <a:t>oder</a:t>
            </a:r>
            <a:r>
              <a:rPr lang="en-US" dirty="0"/>
              <a:t> </a:t>
            </a:r>
            <a:r>
              <a:rPr lang="en-US" dirty="0" err="1"/>
              <a:t>Richtung</a:t>
            </a:r>
            <a:endParaRPr lang="en-US" dirty="0"/>
          </a:p>
          <a:p>
            <a:pPr lvl="1"/>
            <a:r>
              <a:rPr lang="en-US" dirty="0"/>
              <a:t>Die Edge (u, v) </a:t>
            </a:r>
            <a:r>
              <a:rPr lang="en-US" dirty="0" err="1"/>
              <a:t>ist</a:t>
            </a:r>
            <a:r>
              <a:rPr lang="en-US" dirty="0"/>
              <a:t> die Edge von Vertex u </a:t>
            </a:r>
            <a:r>
              <a:rPr lang="en-US" dirty="0" err="1"/>
              <a:t>zu</a:t>
            </a:r>
            <a:r>
              <a:rPr lang="en-US" dirty="0"/>
              <a:t> Vertex v</a:t>
            </a:r>
          </a:p>
          <a:p>
            <a:pPr lvl="1"/>
            <a:r>
              <a:rPr lang="en-US" dirty="0"/>
              <a:t>Die Vertices </a:t>
            </a:r>
            <a:r>
              <a:rPr lang="en-US" dirty="0" err="1"/>
              <a:t>könnten</a:t>
            </a:r>
            <a:r>
              <a:rPr lang="en-US" dirty="0"/>
              <a:t> Menschen </a:t>
            </a:r>
            <a:r>
              <a:rPr lang="en-US" dirty="0" err="1"/>
              <a:t>darstellen</a:t>
            </a:r>
            <a:r>
              <a:rPr lang="en-US" dirty="0"/>
              <a:t> und </a:t>
            </a:r>
            <a:r>
              <a:rPr lang="en-US" dirty="0" err="1"/>
              <a:t>eine</a:t>
            </a:r>
            <a:r>
              <a:rPr lang="en-US" dirty="0"/>
              <a:t> Edge </a:t>
            </a:r>
          </a:p>
          <a:p>
            <a:pPr marL="0" lvl="1" indent="0">
              <a:buNone/>
            </a:pPr>
            <a:r>
              <a:rPr lang="en-US" dirty="0"/>
              <a:t>   </a:t>
            </a:r>
            <a:r>
              <a:rPr lang="en-US" dirty="0" err="1"/>
              <a:t>könnte</a:t>
            </a:r>
            <a:r>
              <a:rPr lang="en-US" dirty="0"/>
              <a:t> </a:t>
            </a:r>
            <a:r>
              <a:rPr lang="en-US" dirty="0" err="1"/>
              <a:t>eine</a:t>
            </a:r>
            <a:r>
              <a:rPr lang="en-US" dirty="0"/>
              <a:t> Person u sein, die Person v </a:t>
            </a:r>
            <a:r>
              <a:rPr lang="en-US" dirty="0" err="1"/>
              <a:t>ein</a:t>
            </a:r>
            <a:r>
              <a:rPr lang="en-US" dirty="0"/>
              <a:t> </a:t>
            </a:r>
            <a:r>
              <a:rPr lang="en-US" dirty="0" err="1"/>
              <a:t>Geschenk</a:t>
            </a:r>
            <a:r>
              <a:rPr lang="en-US" dirty="0"/>
              <a:t> </a:t>
            </a:r>
            <a:r>
              <a:rPr lang="en-US" dirty="0" err="1"/>
              <a:t>gekauft</a:t>
            </a:r>
            <a:r>
              <a:rPr lang="en-US" dirty="0"/>
              <a:t> hat</a:t>
            </a:r>
          </a:p>
        </p:txBody>
      </p:sp>
      <p:sp>
        <p:nvSpPr>
          <p:cNvPr id="4" name="Title"/>
          <p:cNvSpPr>
            <a:spLocks noGrp="1"/>
          </p:cNvSpPr>
          <p:nvPr>
            <p:ph type="title"/>
          </p:nvPr>
        </p:nvSpPr>
        <p:spPr>
          <a:xfrm>
            <a:off x="504001" y="504000"/>
            <a:ext cx="11186476" cy="677108"/>
          </a:xfrm>
        </p:spPr>
        <p:txBody>
          <a:bodyPr/>
          <a:lstStyle/>
          <a:p>
            <a:r>
              <a:rPr lang="en-US"/>
              <a:t>Dijkstra’s Shortest Path Algorithm</a:t>
            </a:r>
            <a:br>
              <a:rPr lang="en-US"/>
            </a:br>
            <a:r>
              <a:rPr lang="en-US" sz="2000" b="0" err="1">
                <a:solidFill>
                  <a:schemeClr val="accent1"/>
                </a:solidFill>
              </a:rPr>
              <a:t>Graphen</a:t>
            </a:r>
            <a:endParaRPr lang="en-US" sz="2000" b="0"/>
          </a:p>
        </p:txBody>
      </p:sp>
      <p:pic>
        <p:nvPicPr>
          <p:cNvPr id="3" name="Picture 2">
            <a:extLst>
              <a:ext uri="{FF2B5EF4-FFF2-40B4-BE49-F238E27FC236}">
                <a16:creationId xmlns:a16="http://schemas.microsoft.com/office/drawing/2014/main" id="{A74EE34C-1DC2-4275-96AE-D294C8F47A2D}"/>
              </a:ext>
            </a:extLst>
          </p:cNvPr>
          <p:cNvPicPr>
            <a:picLocks noChangeAspect="1"/>
          </p:cNvPicPr>
          <p:nvPr/>
        </p:nvPicPr>
        <p:blipFill>
          <a:blip r:embed="rId2"/>
          <a:stretch>
            <a:fillRect/>
          </a:stretch>
        </p:blipFill>
        <p:spPr>
          <a:xfrm>
            <a:off x="8072476" y="1620000"/>
            <a:ext cx="3618000" cy="3618000"/>
          </a:xfrm>
          <a:prstGeom prst="rect">
            <a:avLst/>
          </a:prstGeom>
        </p:spPr>
      </p:pic>
    </p:spTree>
    <p:extLst>
      <p:ext uri="{BB962C8B-B14F-4D97-AF65-F5344CB8AC3E}">
        <p14:creationId xmlns:p14="http://schemas.microsoft.com/office/powerpoint/2010/main" val="35018097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p:cNvSpPr>
            <a:spLocks noGrp="1"/>
          </p:cNvSpPr>
          <p:nvPr>
            <p:ph type="body" sz="quarter" idx="10"/>
          </p:nvPr>
        </p:nvSpPr>
        <p:spPr/>
        <p:txBody>
          <a:bodyPr/>
          <a:lstStyle/>
          <a:p>
            <a:pPr lvl="0"/>
            <a:r>
              <a:rPr lang="en-US" dirty="0"/>
              <a:t>Weighted Graphs</a:t>
            </a:r>
          </a:p>
          <a:p>
            <a:pPr lvl="1"/>
            <a:r>
              <a:rPr lang="en-US" dirty="0"/>
              <a:t>Vertices </a:t>
            </a:r>
            <a:r>
              <a:rPr lang="en-US" dirty="0" err="1"/>
              <a:t>können</a:t>
            </a:r>
            <a:r>
              <a:rPr lang="en-US" dirty="0"/>
              <a:t> </a:t>
            </a:r>
            <a:r>
              <a:rPr lang="en-US" dirty="0" err="1"/>
              <a:t>ein</a:t>
            </a:r>
            <a:r>
              <a:rPr lang="en-US" dirty="0"/>
              <a:t> </a:t>
            </a:r>
            <a:r>
              <a:rPr lang="en-US" dirty="0" err="1"/>
              <a:t>bestimmtes</a:t>
            </a:r>
            <a:r>
              <a:rPr lang="en-US" dirty="0"/>
              <a:t> </a:t>
            </a:r>
            <a:r>
              <a:rPr lang="en-US" dirty="0" err="1"/>
              <a:t>Gewicht</a:t>
            </a:r>
            <a:r>
              <a:rPr lang="en-US" dirty="0"/>
              <a:t> </a:t>
            </a:r>
            <a:r>
              <a:rPr lang="en-US" dirty="0" err="1"/>
              <a:t>enthalten</a:t>
            </a:r>
            <a:endParaRPr lang="en-US" dirty="0"/>
          </a:p>
          <a:p>
            <a:pPr lvl="1"/>
            <a:r>
              <a:rPr lang="en-US" dirty="0"/>
              <a:t>Das </a:t>
            </a:r>
            <a:r>
              <a:rPr lang="en-US" dirty="0" err="1"/>
              <a:t>Gewicht</a:t>
            </a:r>
            <a:r>
              <a:rPr lang="en-US" dirty="0"/>
              <a:t> </a:t>
            </a:r>
            <a:r>
              <a:rPr lang="en-US" dirty="0" err="1"/>
              <a:t>kann</a:t>
            </a:r>
            <a:r>
              <a:rPr lang="en-US" dirty="0"/>
              <a:t> </a:t>
            </a:r>
            <a:r>
              <a:rPr lang="en-US" dirty="0" err="1"/>
              <a:t>einen</a:t>
            </a:r>
            <a:r>
              <a:rPr lang="en-US" dirty="0"/>
              <a:t> </a:t>
            </a:r>
            <a:r>
              <a:rPr lang="en-US" dirty="0" err="1"/>
              <a:t>beliebigen</a:t>
            </a:r>
            <a:r>
              <a:rPr lang="en-US" dirty="0"/>
              <a:t> Wert </a:t>
            </a:r>
            <a:r>
              <a:rPr lang="en-US" dirty="0" err="1"/>
              <a:t>wie</a:t>
            </a:r>
            <a:r>
              <a:rPr lang="en-US" dirty="0"/>
              <a:t> </a:t>
            </a:r>
            <a:r>
              <a:rPr lang="en-US" dirty="0" err="1"/>
              <a:t>Kosten</a:t>
            </a:r>
            <a:r>
              <a:rPr lang="en-US" dirty="0"/>
              <a:t>, </a:t>
            </a:r>
            <a:r>
              <a:rPr lang="en-US" dirty="0" err="1"/>
              <a:t>Entfernung</a:t>
            </a:r>
            <a:r>
              <a:rPr lang="en-US" dirty="0"/>
              <a:t>, </a:t>
            </a:r>
          </a:p>
          <a:p>
            <a:pPr marL="0" lvl="1" indent="0">
              <a:buNone/>
            </a:pPr>
            <a:r>
              <a:rPr lang="en-US" dirty="0"/>
              <a:t>   </a:t>
            </a:r>
            <a:r>
              <a:rPr lang="en-US" dirty="0" err="1"/>
              <a:t>Menge</a:t>
            </a:r>
            <a:r>
              <a:rPr lang="en-US" dirty="0"/>
              <a:t> </a:t>
            </a:r>
            <a:r>
              <a:rPr lang="en-US" dirty="0" err="1"/>
              <a:t>usw</a:t>
            </a:r>
            <a:r>
              <a:rPr lang="en-US" dirty="0"/>
              <a:t>. </a:t>
            </a:r>
            <a:r>
              <a:rPr lang="en-US" dirty="0" err="1"/>
              <a:t>darstellen</a:t>
            </a:r>
            <a:endParaRPr lang="en-US" dirty="0"/>
          </a:p>
          <a:p>
            <a:pPr lvl="1"/>
            <a:r>
              <a:rPr lang="en-US" dirty="0"/>
              <a:t>Eine Edge in </a:t>
            </a:r>
            <a:r>
              <a:rPr lang="en-US" dirty="0" err="1"/>
              <a:t>einem</a:t>
            </a:r>
            <a:r>
              <a:rPr lang="en-US" dirty="0"/>
              <a:t> </a:t>
            </a:r>
            <a:r>
              <a:rPr lang="en-US" dirty="0" err="1"/>
              <a:t>solchen</a:t>
            </a:r>
            <a:r>
              <a:rPr lang="en-US" dirty="0"/>
              <a:t> Graph </a:t>
            </a:r>
            <a:r>
              <a:rPr lang="en-US" dirty="0" err="1"/>
              <a:t>wird</a:t>
            </a:r>
            <a:r>
              <a:rPr lang="en-US" dirty="0"/>
              <a:t> </a:t>
            </a:r>
            <a:r>
              <a:rPr lang="en-US" dirty="0" err="1"/>
              <a:t>als</a:t>
            </a:r>
            <a:r>
              <a:rPr lang="en-US" dirty="0"/>
              <a:t> Triplet (u, v, w) </a:t>
            </a:r>
            <a:r>
              <a:rPr lang="en-US" dirty="0" err="1"/>
              <a:t>dargestellt</a:t>
            </a:r>
            <a:endParaRPr lang="en-US" dirty="0"/>
          </a:p>
          <a:p>
            <a:pPr lvl="1"/>
            <a:r>
              <a:rPr lang="en-US" dirty="0"/>
              <a:t>Vertices </a:t>
            </a:r>
            <a:r>
              <a:rPr lang="en-US" dirty="0" err="1"/>
              <a:t>mit</a:t>
            </a:r>
            <a:r>
              <a:rPr lang="en-US" dirty="0"/>
              <a:t> </a:t>
            </a:r>
            <a:r>
              <a:rPr lang="en-US" dirty="0" err="1"/>
              <a:t>einem</a:t>
            </a:r>
            <a:r>
              <a:rPr lang="en-US" dirty="0"/>
              <a:t> </a:t>
            </a:r>
            <a:r>
              <a:rPr lang="en-US" dirty="0" err="1"/>
              <a:t>Gewicht</a:t>
            </a:r>
            <a:r>
              <a:rPr lang="en-US" dirty="0"/>
              <a:t> </a:t>
            </a:r>
            <a:r>
              <a:rPr lang="en-US" dirty="0" err="1"/>
              <a:t>können</a:t>
            </a:r>
            <a:r>
              <a:rPr lang="en-US" dirty="0"/>
              <a:t> in undirected </a:t>
            </a:r>
            <a:r>
              <a:rPr lang="en-US" dirty="0" err="1"/>
              <a:t>oder</a:t>
            </a:r>
            <a:r>
              <a:rPr lang="en-US" dirty="0"/>
              <a:t> </a:t>
            </a:r>
          </a:p>
          <a:p>
            <a:pPr marL="0" lvl="1" indent="0">
              <a:buNone/>
            </a:pPr>
            <a:r>
              <a:rPr lang="en-US" dirty="0"/>
              <a:t>   directed Graphs </a:t>
            </a:r>
            <a:r>
              <a:rPr lang="en-US" dirty="0" err="1"/>
              <a:t>vorkommen</a:t>
            </a:r>
            <a:endParaRPr lang="en-US" dirty="0"/>
          </a:p>
        </p:txBody>
      </p:sp>
      <p:sp>
        <p:nvSpPr>
          <p:cNvPr id="4" name="Title"/>
          <p:cNvSpPr>
            <a:spLocks noGrp="1"/>
          </p:cNvSpPr>
          <p:nvPr>
            <p:ph type="title"/>
          </p:nvPr>
        </p:nvSpPr>
        <p:spPr>
          <a:xfrm>
            <a:off x="504001" y="504000"/>
            <a:ext cx="11186476" cy="677108"/>
          </a:xfrm>
        </p:spPr>
        <p:txBody>
          <a:bodyPr/>
          <a:lstStyle/>
          <a:p>
            <a:r>
              <a:rPr lang="en-US" dirty="0"/>
              <a:t>Dijkstra’s Shortest Path Algorithm</a:t>
            </a:r>
            <a:br>
              <a:rPr lang="en-US" dirty="0"/>
            </a:br>
            <a:r>
              <a:rPr lang="en-US" sz="2000" b="0" dirty="0" err="1">
                <a:solidFill>
                  <a:schemeClr val="accent1"/>
                </a:solidFill>
              </a:rPr>
              <a:t>Graphen</a:t>
            </a:r>
            <a:endParaRPr lang="en-US" sz="2000" b="0" dirty="0"/>
          </a:p>
        </p:txBody>
      </p:sp>
      <p:pic>
        <p:nvPicPr>
          <p:cNvPr id="3" name="Picture 2">
            <a:extLst>
              <a:ext uri="{FF2B5EF4-FFF2-40B4-BE49-F238E27FC236}">
                <a16:creationId xmlns:a16="http://schemas.microsoft.com/office/drawing/2014/main" id="{C453A092-1D9D-4A57-BADE-1B00ACCB32A2}"/>
              </a:ext>
            </a:extLst>
          </p:cNvPr>
          <p:cNvPicPr>
            <a:picLocks noChangeAspect="1"/>
          </p:cNvPicPr>
          <p:nvPr/>
        </p:nvPicPr>
        <p:blipFill>
          <a:blip r:embed="rId2"/>
          <a:stretch>
            <a:fillRect/>
          </a:stretch>
        </p:blipFill>
        <p:spPr>
          <a:xfrm>
            <a:off x="8072476" y="1620000"/>
            <a:ext cx="3618000" cy="3618000"/>
          </a:xfrm>
          <a:prstGeom prst="rect">
            <a:avLst/>
          </a:prstGeom>
        </p:spPr>
      </p:pic>
    </p:spTree>
    <p:extLst>
      <p:ext uri="{BB962C8B-B14F-4D97-AF65-F5344CB8AC3E}">
        <p14:creationId xmlns:p14="http://schemas.microsoft.com/office/powerpoint/2010/main" val="3758971385"/>
      </p:ext>
    </p:extLst>
  </p:cSld>
  <p:clrMapOvr>
    <a:masterClrMapping/>
  </p:clrMapOvr>
</p:sld>
</file>

<file path=ppt/theme/theme1.xml><?xml version="1.0" encoding="utf-8"?>
<a:theme xmlns:a="http://schemas.openxmlformats.org/drawingml/2006/main" name="SAP 2020 16x9 black">
  <a:themeElements>
    <a:clrScheme name="SAP_colors_2018">
      <a:dk1>
        <a:srgbClr val="000000"/>
      </a:dk1>
      <a:lt1>
        <a:srgbClr val="FFFFFF"/>
      </a:lt1>
      <a:dk2>
        <a:srgbClr val="999999"/>
      </a:dk2>
      <a:lt2>
        <a:srgbClr val="CCCCCC"/>
      </a:lt2>
      <a:accent1>
        <a:srgbClr val="F0AB00"/>
      </a:accent1>
      <a:accent2>
        <a:srgbClr val="666666"/>
      </a:accent2>
      <a:accent3>
        <a:srgbClr val="008FD3"/>
      </a:accent3>
      <a:accent4>
        <a:srgbClr val="4FB81C"/>
      </a:accent4>
      <a:accent5>
        <a:srgbClr val="E35500"/>
      </a:accent5>
      <a:accent6>
        <a:srgbClr val="760A85"/>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25400" algn="ctr">
          <a:solidFill>
            <a:schemeClr val="tx1"/>
          </a:solid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254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Presentation4" id="{17B3B8BB-DF29-9242-815E-4AC3DBC0C708}" vid="{7CF5299C-2A92-CF42-A4CD-0D6C1A7BE97A}"/>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ResponsibleContact xmlns="47fc58d8-9f4b-4bc8-b278-c3cb6f298023">
      <UserInfo>
        <DisplayName/>
        <AccountId xsi:nil="true"/>
        <AccountType/>
      </UserInfo>
    </ResponsibleContact>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615F0F9DCBF1E94796646FCF98A7C072" ma:contentTypeVersion="11" ma:contentTypeDescription="Create a new document." ma:contentTypeScope="" ma:versionID="6656657534c8828e87b206ac9b61a8a1">
  <xsd:schema xmlns:xsd="http://www.w3.org/2001/XMLSchema" xmlns:xs="http://www.w3.org/2001/XMLSchema" xmlns:p="http://schemas.microsoft.com/office/2006/metadata/properties" xmlns:ns2="0e00d59e-b0d2-4e67-be34-67e465b0fbed" xmlns:ns3="47fc58d8-9f4b-4bc8-b278-c3cb6f298023" targetNamespace="http://schemas.microsoft.com/office/2006/metadata/properties" ma:root="true" ma:fieldsID="3e9d6e37e8770a93f7f04b9f0c03eff2" ns2:_="" ns3:_="">
    <xsd:import namespace="0e00d59e-b0d2-4e67-be34-67e465b0fbed"/>
    <xsd:import namespace="47fc58d8-9f4b-4bc8-b278-c3cb6f298023"/>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DateTaken" minOccurs="0"/>
                <xsd:element ref="ns3:MediaServiceAutoTags" minOccurs="0"/>
                <xsd:element ref="ns3:MediaServiceGenerationTime" minOccurs="0"/>
                <xsd:element ref="ns3:MediaServiceEventHashCode" minOccurs="0"/>
                <xsd:element ref="ns3:MediaServiceOCR" minOccurs="0"/>
                <xsd:element ref="ns3:ResponsibleContact"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e00d59e-b0d2-4e67-be34-67e465b0fbed"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7fc58d8-9f4b-4bc8-b278-c3cb6f298023"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ResponsibleContact" ma:index="17" nillable="true" ma:displayName="Responsible Contact" ma:format="Dropdown" ma:list="UserInfo" ma:SharePointGroup="0" ma:internalName="ResponsibleContact">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MediaServiceLocation" ma:index="18"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98FD485-E434-4109-8170-8E0CFCDC1783}">
  <ds:schemaRefs>
    <ds:schemaRef ds:uri="http://schemas.microsoft.com/sharepoint/v3/contenttype/forms"/>
  </ds:schemaRefs>
</ds:datastoreItem>
</file>

<file path=customXml/itemProps2.xml><?xml version="1.0" encoding="utf-8"?>
<ds:datastoreItem xmlns:ds="http://schemas.openxmlformats.org/officeDocument/2006/customXml" ds:itemID="{85C1D00C-D380-4A8A-881E-03688FCC3109}">
  <ds:schemaRefs>
    <ds:schemaRef ds:uri="47fc58d8-9f4b-4bc8-b278-c3cb6f298023"/>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DE1E1F54-06F8-4B11-A8A2-4A0196ECD2B2}">
  <ds:schemaRefs>
    <ds:schemaRef ds:uri="0e00d59e-b0d2-4e67-be34-67e465b0fbed"/>
    <ds:schemaRef ds:uri="47fc58d8-9f4b-4bc8-b278-c3cb6f298023"/>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SAP_2020_16x9_Black</Template>
  <TotalTime>66</TotalTime>
  <Words>465</Words>
  <Application>Microsoft Office PowerPoint</Application>
  <PresentationFormat>Custom</PresentationFormat>
  <Paragraphs>102</Paragraphs>
  <Slides>24</Slides>
  <Notes>6</Notes>
  <HiddenSlides>2</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Cambria Math</vt:lpstr>
      <vt:lpstr>Courier New</vt:lpstr>
      <vt:lpstr>Symbol</vt:lpstr>
      <vt:lpstr>Wingdings</vt:lpstr>
      <vt:lpstr>Wingdings</vt:lpstr>
      <vt:lpstr>SAP 2020 16x9 black</vt:lpstr>
      <vt:lpstr>Graphen Dijkstra-Algorithmus</vt:lpstr>
      <vt:lpstr>Agenda</vt:lpstr>
      <vt:lpstr>Anwendungsmöglichkeiten</vt:lpstr>
      <vt:lpstr>Anwendungsmöglichkeiten Routing</vt:lpstr>
      <vt:lpstr>Anwendungsmöglichkeit Navigation</vt:lpstr>
      <vt:lpstr>Dijkstra’s Shortest Path</vt:lpstr>
      <vt:lpstr>Dijkstra’s Shortest Path Algorithm Graphen</vt:lpstr>
      <vt:lpstr>Dijkstra’s Shortest Path Algorithm Graphen</vt:lpstr>
      <vt:lpstr>Dijkstra’s Shortest Path Algorithm Graphen</vt:lpstr>
      <vt:lpstr>Dijkstra’s Shortest Path Algorithm Voraussetzungen</vt:lpstr>
      <vt:lpstr>Dijkstra’s Shortest Path Algorithm Algorithmus</vt:lpstr>
      <vt:lpstr>Dijkstra’s Shortest Path Algorithm Algorithmus</vt:lpstr>
      <vt:lpstr>Dijkstra’s Shortest Path Algorithm Algorithmus</vt:lpstr>
      <vt:lpstr>Insert page title (sentence case) Subheadline</vt:lpstr>
      <vt:lpstr>Erweiterung von Dijkstra’s Algorithm</vt:lpstr>
      <vt:lpstr>Erweiterung von Dijkstra’s Algorithm A* Search</vt:lpstr>
      <vt:lpstr>Erweiterung von Dijkstra’s Algorithm A* Search</vt:lpstr>
      <vt:lpstr>Insert page title (sentence case) Subheadline</vt:lpstr>
      <vt:lpstr>Demonstration</vt:lpstr>
      <vt:lpstr>PowerPoint Presentation</vt:lpstr>
      <vt:lpstr>Quellenangaben</vt:lpstr>
      <vt:lpstr>Thank you.</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Goes Here and Here and Here</dc:title>
  <dc:creator>SAP SE</dc:creator>
  <cp:keywords>2020/16:9/black</cp:keywords>
  <cp:lastModifiedBy>Gilbert, Andre-Anan</cp:lastModifiedBy>
  <cp:revision>1</cp:revision>
  <dcterms:created xsi:type="dcterms:W3CDTF">2021-06-15T11:57:50Z</dcterms:created>
  <dcterms:modified xsi:type="dcterms:W3CDTF">2021-06-16T15:24:22Z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y fmtid="{D5CDD505-2E9C-101B-9397-08002B2CF9AE}" pid="8" name="ContentTypeId">
    <vt:lpwstr>0x010100615F0F9DCBF1E94796646FCF98A7C072</vt:lpwstr>
  </property>
</Properties>
</file>