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30"/>
  </p:notesMasterIdLst>
  <p:handoutMasterIdLst>
    <p:handoutMasterId r:id="rId31"/>
  </p:handoutMasterIdLst>
  <p:sldIdLst>
    <p:sldId id="436" r:id="rId5"/>
    <p:sldId id="402" r:id="rId6"/>
    <p:sldId id="433" r:id="rId7"/>
    <p:sldId id="434" r:id="rId8"/>
    <p:sldId id="344" r:id="rId9"/>
    <p:sldId id="416" r:id="rId10"/>
    <p:sldId id="430" r:id="rId11"/>
    <p:sldId id="438" r:id="rId12"/>
    <p:sldId id="364" r:id="rId13"/>
    <p:sldId id="440" r:id="rId14"/>
    <p:sldId id="382" r:id="rId15"/>
    <p:sldId id="441" r:id="rId16"/>
    <p:sldId id="388" r:id="rId17"/>
    <p:sldId id="439" r:id="rId18"/>
    <p:sldId id="442" r:id="rId19"/>
    <p:sldId id="380" r:id="rId20"/>
    <p:sldId id="379" r:id="rId21"/>
    <p:sldId id="423" r:id="rId22"/>
    <p:sldId id="387" r:id="rId23"/>
    <p:sldId id="390" r:id="rId24"/>
    <p:sldId id="420" r:id="rId25"/>
    <p:sldId id="421" r:id="rId26"/>
    <p:sldId id="413" r:id="rId27"/>
    <p:sldId id="265" r:id="rId28"/>
    <p:sldId id="435" r:id="rId29"/>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6240"/>
  </p:normalViewPr>
  <p:slideViewPr>
    <p:cSldViewPr snapToGrid="0" showGuides="1">
      <p:cViewPr varScale="1">
        <p:scale>
          <a:sx n="88" d="100"/>
          <a:sy n="88" d="100"/>
        </p:scale>
        <p:origin x="482" y="4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535800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900114C7-C3C5-8C49-B878-831CB7B0D5D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91FA3574-14E3-394F-B1DA-DE2ADF8DA49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8DDAED38-57B9-2249-939D-D659980AE757}"/>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7" name="Facebook icon with link">
            <a:hlinkClick r:id="rId11"/>
            <a:extLst>
              <a:ext uri="{FF2B5EF4-FFF2-40B4-BE49-F238E27FC236}">
                <a16:creationId xmlns:a16="http://schemas.microsoft.com/office/drawing/2014/main" id="{0C30C213-BD8C-2E40-931D-3843268E4FE5}"/>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C605E06B-6A8F-534A-9087-7626E8D0C1C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CD517ED8-3F22-504E-83B3-619F9637D79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7" name="Twitter icon with link">
            <a:hlinkClick r:id="rId9" tooltip="https://twitter.com/sap"/>
            <a:extLst>
              <a:ext uri="{FF2B5EF4-FFF2-40B4-BE49-F238E27FC236}">
                <a16:creationId xmlns:a16="http://schemas.microsoft.com/office/drawing/2014/main" id="{848B9344-7392-E54F-A296-7BBEF5EAB1E5}"/>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8" name="Facebook icon with link">
            <a:hlinkClick r:id="rId11"/>
            <a:extLst>
              <a:ext uri="{FF2B5EF4-FFF2-40B4-BE49-F238E27FC236}">
                <a16:creationId xmlns:a16="http://schemas.microsoft.com/office/drawing/2014/main" id="{AD0E3266-AFDB-2B4B-AA99-7D811F32F40E}"/>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sapbrandtools.com/imagelibrary/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5FAFCEBA-11F5-4F45-9A63-A30458470117}"/>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sp>
        <p:nvSpPr>
          <p:cNvPr id="41"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5" name="Speaker"/>
          <p:cNvSpPr>
            <a:spLocks noGrp="1"/>
          </p:cNvSpPr>
          <p:nvPr>
            <p:ph type="subTitle" idx="1"/>
          </p:nvPr>
        </p:nvSpPr>
        <p:spPr>
          <a:xfrm>
            <a:off x="288000" y="5130489"/>
            <a:ext cx="10899174" cy="430887"/>
          </a:xfrm>
        </p:spPr>
        <p:txBody>
          <a:bodyPr/>
          <a:lstStyle/>
          <a:p>
            <a:r>
              <a:rPr lang="en-US" dirty="0"/>
              <a:t>Speaker’s Name, SAP</a:t>
            </a:r>
          </a:p>
          <a:p>
            <a:pPr lvl="0"/>
            <a:r>
              <a:rPr lang="en-US" dirty="0"/>
              <a:t>Month 00, 2020</a:t>
            </a:r>
          </a:p>
        </p:txBody>
      </p:sp>
      <p:sp>
        <p:nvSpPr>
          <p:cNvPr id="8" name="Presentation 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sp>
        <p:nvSpPr>
          <p:cNvPr id="11" name="Change Classification info"/>
          <p:cNvSpPr/>
          <p:nvPr/>
        </p:nvSpPr>
        <p:spPr bwMode="gray">
          <a:xfrm>
            <a:off x="1232661" y="5655747"/>
            <a:ext cx="4860000" cy="340519"/>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0" rIns="36000" bIns="0" rtlCol="0" anchor="ctr">
            <a:spAutoFit/>
          </a:bodyPr>
          <a:lstStyle/>
          <a:p>
            <a:pPr fontAlgn="base">
              <a:spcBef>
                <a:spcPts val="600"/>
              </a:spcBef>
              <a:spcAft>
                <a:spcPct val="0"/>
              </a:spcAft>
              <a:buClr>
                <a:srgbClr val="F0AB00"/>
              </a:buClr>
              <a:buSzPct val="80000"/>
            </a:pPr>
            <a:r>
              <a:rPr lang="en-US" sz="1000" kern="0" dirty="0">
                <a:solidFill>
                  <a:sysClr val="windowText" lastClr="000000"/>
                </a:solidFill>
                <a:ea typeface="Arial Unicode MS" pitchFamily="34" charset="-128"/>
                <a:cs typeface="Arial Unicode MS" pitchFamily="34" charset="-128"/>
                <a:sym typeface="Arial"/>
              </a:rPr>
              <a:t>You can easily change the classification on </a:t>
            </a:r>
            <a:r>
              <a:rPr lang="en-US" sz="1000" b="1" kern="0" dirty="0">
                <a:solidFill>
                  <a:sysClr val="windowText" lastClr="000000"/>
                </a:solidFill>
                <a:ea typeface="Arial Unicode MS" pitchFamily="34" charset="-128"/>
                <a:cs typeface="Arial Unicode MS" pitchFamily="34" charset="-128"/>
                <a:sym typeface="Arial"/>
              </a:rPr>
              <a:t>all</a:t>
            </a:r>
            <a:r>
              <a:rPr lang="en-US" sz="1000" kern="0" dirty="0">
                <a:solidFill>
                  <a:sysClr val="windowText" lastClr="000000"/>
                </a:solidFill>
                <a:ea typeface="Arial Unicode MS" pitchFamily="34" charset="-128"/>
                <a:cs typeface="Arial Unicode MS" pitchFamily="34" charset="-128"/>
                <a:sym typeface="Arial"/>
              </a:rPr>
              <a:t> slides with the </a:t>
            </a:r>
            <a:r>
              <a:rPr lang="en-US" sz="1000" i="1" kern="0" dirty="0">
                <a:solidFill>
                  <a:sysClr val="windowText" lastClr="000000"/>
                </a:solidFill>
                <a:ea typeface="Arial Unicode MS" pitchFamily="34" charset="-128"/>
                <a:cs typeface="Arial Unicode MS" pitchFamily="34" charset="-128"/>
                <a:sym typeface="Arial"/>
              </a:rPr>
              <a:t>Presentation Wizard</a:t>
            </a:r>
            <a:r>
              <a:rPr lang="en-US" sz="1000" kern="0" dirty="0">
                <a:solidFill>
                  <a:sysClr val="windowText" lastClr="000000"/>
                </a:solidFill>
                <a:ea typeface="Arial Unicode MS" pitchFamily="34" charset="-128"/>
                <a:cs typeface="Arial Unicode MS" pitchFamily="34" charset="-128"/>
                <a:sym typeface="Arial"/>
              </a:rPr>
              <a:t>. </a:t>
            </a:r>
            <a:br>
              <a:rPr lang="en-US" sz="1000" kern="0" dirty="0">
                <a:solidFill>
                  <a:sysClr val="windowText" lastClr="000000"/>
                </a:solidFill>
                <a:ea typeface="Arial Unicode MS" pitchFamily="34" charset="-128"/>
                <a:cs typeface="Arial Unicode MS" pitchFamily="34" charset="-128"/>
                <a:sym typeface="Arial"/>
              </a:rPr>
            </a:br>
            <a:r>
              <a:rPr lang="en-US" sz="1000" kern="0" dirty="0">
                <a:solidFill>
                  <a:sysClr val="windowText" lastClr="000000"/>
                </a:solidFill>
                <a:ea typeface="Arial Unicode MS" pitchFamily="34" charset="-128"/>
                <a:cs typeface="Arial Unicode MS" pitchFamily="34" charset="-128"/>
                <a:sym typeface="Arial"/>
              </a:rPr>
              <a:t>Go to </a:t>
            </a:r>
            <a:r>
              <a:rPr lang="en-US" sz="1000" i="1" kern="0" dirty="0">
                <a:solidFill>
                  <a:sysClr val="windowText" lastClr="000000"/>
                </a:solidFill>
                <a:ea typeface="Arial Unicode MS" pitchFamily="34" charset="-128"/>
                <a:cs typeface="Arial Unicode MS" pitchFamily="34" charset="-128"/>
                <a:sym typeface="Arial"/>
              </a:rPr>
              <a:t>File</a:t>
            </a:r>
            <a:r>
              <a:rPr lang="en-US" sz="1000" kern="0" dirty="0">
                <a:solidFill>
                  <a:sysClr val="windowText" lastClr="000000"/>
                </a:solidFill>
                <a:ea typeface="Arial Unicode MS" pitchFamily="34" charset="-128"/>
                <a:cs typeface="Arial Unicode MS" pitchFamily="34" charset="-128"/>
                <a:sym typeface="Arial"/>
              </a:rPr>
              <a:t> </a:t>
            </a:r>
            <a:r>
              <a:rPr lang="en-US" sz="1000" kern="0" dirty="0">
                <a:solidFill>
                  <a:sysClr val="windowText" lastClr="000000"/>
                </a:solidFill>
                <a:ea typeface="Arial Unicode MS" pitchFamily="34" charset="-128"/>
                <a:cs typeface="Arial Unicode MS" pitchFamily="34" charset="-128"/>
                <a:sym typeface="Wingdings"/>
              </a:rPr>
              <a:t></a:t>
            </a:r>
            <a:r>
              <a:rPr lang="en-US" sz="1000" kern="0" dirty="0">
                <a:solidFill>
                  <a:sysClr val="windowText" lastClr="000000"/>
                </a:solidFill>
                <a:ea typeface="Arial Unicode MS" pitchFamily="34" charset="-128"/>
                <a:cs typeface="Arial Unicode MS" pitchFamily="34" charset="-128"/>
                <a:sym typeface="Arial"/>
              </a:rPr>
              <a:t> </a:t>
            </a:r>
            <a:r>
              <a:rPr lang="en-US" sz="1000" i="1" kern="0" dirty="0">
                <a:solidFill>
                  <a:sysClr val="windowText" lastClr="000000"/>
                </a:solidFill>
                <a:ea typeface="Arial Unicode MS" pitchFamily="34" charset="-128"/>
                <a:cs typeface="Arial Unicode MS" pitchFamily="34" charset="-128"/>
                <a:sym typeface="Arial"/>
              </a:rPr>
              <a:t>Change Classification</a:t>
            </a:r>
          </a:p>
        </p:txBody>
      </p:sp>
      <p:sp>
        <p:nvSpPr>
          <p:cNvPr id="12" name="Link SAP Image Library"/>
          <p:cNvSpPr/>
          <p:nvPr/>
        </p:nvSpPr>
        <p:spPr bwMode="gray">
          <a:xfrm>
            <a:off x="288000" y="604876"/>
            <a:ext cx="3322438" cy="506086"/>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000" b="1" kern="0" dirty="0">
                <a:solidFill>
                  <a:sysClr val="windowText" lastClr="000000"/>
                </a:solidFill>
                <a:ea typeface="Arial Unicode MS" pitchFamily="34" charset="-128"/>
                <a:cs typeface="Arial Unicode MS" pitchFamily="34" charset="-128"/>
                <a:sym typeface="Arial"/>
              </a:rPr>
              <a:t>NOTE: </a:t>
            </a:r>
            <a:r>
              <a:rPr lang="en-US" sz="1000" kern="0" dirty="0">
                <a:solidFill>
                  <a:sysClr val="windowText" lastClr="000000"/>
                </a:solidFill>
                <a:ea typeface="Arial Unicode MS" pitchFamily="34" charset="-128"/>
                <a:cs typeface="Arial Unicode MS" pitchFamily="34" charset="-128"/>
                <a:sym typeface="Arial"/>
              </a:rPr>
              <a:t>Delete the yellow stickers</a:t>
            </a:r>
            <a:r>
              <a:rPr lang="en-US" sz="1000" kern="0" baseline="0" dirty="0">
                <a:solidFill>
                  <a:sysClr val="windowText" lastClr="000000"/>
                </a:solidFill>
                <a:ea typeface="Arial Unicode MS" pitchFamily="34" charset="-128"/>
                <a:cs typeface="Arial Unicode MS" pitchFamily="34" charset="-128"/>
                <a:sym typeface="Arial"/>
              </a:rPr>
              <a:t> when finished.</a:t>
            </a:r>
            <a:endParaRPr lang="en-US" sz="1000" kern="0" dirty="0">
              <a:solidFill>
                <a:sysClr val="windowText" lastClr="000000"/>
              </a:solidFill>
              <a:ea typeface="Arial Unicode MS" pitchFamily="34" charset="-128"/>
              <a:cs typeface="Arial Unicode MS" pitchFamily="34" charset="-128"/>
              <a:sym typeface="Arial"/>
            </a:endParaRPr>
          </a:p>
          <a:p>
            <a:pPr fontAlgn="base">
              <a:spcBef>
                <a:spcPts val="600"/>
              </a:spcBef>
              <a:spcAft>
                <a:spcPct val="0"/>
              </a:spcAft>
              <a:buClr>
                <a:srgbClr val="F0AB00"/>
              </a:buClr>
              <a:buSzPct val="80000"/>
            </a:pPr>
            <a:r>
              <a:rPr lang="en-US" sz="1000" kern="0" dirty="0">
                <a:solidFill>
                  <a:sysClr val="windowText" lastClr="000000"/>
                </a:solidFill>
                <a:ea typeface="Arial Unicode MS" pitchFamily="34" charset="-128"/>
                <a:cs typeface="Arial Unicode MS" pitchFamily="34" charset="-128"/>
                <a:sym typeface="Arial"/>
              </a:rPr>
              <a:t>See the </a:t>
            </a:r>
            <a:r>
              <a:rPr lang="en-US" sz="1000" kern="0" dirty="0">
                <a:solidFill>
                  <a:sysClr val="windowText" lastClr="000000"/>
                </a:solidFill>
                <a:ea typeface="Arial Unicode MS" pitchFamily="34" charset="-128"/>
                <a:cs typeface="Arial Unicode MS" pitchFamily="34" charset="-128"/>
                <a:sym typeface="Arial"/>
                <a:hlinkClick r:id="rId4"/>
              </a:rPr>
              <a:t>SAP Image Library</a:t>
            </a:r>
            <a:r>
              <a:rPr lang="en-US" sz="1000" kern="0" dirty="0">
                <a:solidFill>
                  <a:sysClr val="windowText" lastClr="000000"/>
                </a:solidFill>
                <a:ea typeface="Arial Unicode MS" pitchFamily="34" charset="-128"/>
                <a:cs typeface="Arial Unicode MS" pitchFamily="34" charset="-128"/>
                <a:sym typeface="Arial"/>
              </a:rPr>
              <a:t> for other available images.</a:t>
            </a:r>
          </a:p>
        </p:txBody>
      </p:sp>
    </p:spTree>
    <p:extLst>
      <p:ext uri="{BB962C8B-B14F-4D97-AF65-F5344CB8AC3E}">
        <p14:creationId xmlns:p14="http://schemas.microsoft.com/office/powerpoint/2010/main" val="320778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589477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p:txBody>
          <a:bodyPr/>
          <a:lstStyle/>
          <a:p>
            <a:r>
              <a:rPr lang="en-US" dirty="0"/>
              <a:t>Insert page title (sentence case)</a:t>
            </a:r>
          </a:p>
        </p:txBody>
      </p:sp>
      <p:grpSp>
        <p:nvGrpSpPr>
          <p:cNvPr id="2" name="Group 1">
            <a:extLst>
              <a:ext uri="{FF2B5EF4-FFF2-40B4-BE49-F238E27FC236}">
                <a16:creationId xmlns:a16="http://schemas.microsoft.com/office/drawing/2014/main" id="{50AF53FA-52E8-403A-AFAA-403918F7B17C}"/>
              </a:ext>
            </a:extLst>
          </p:cNvPr>
          <p:cNvGrpSpPr/>
          <p:nvPr/>
        </p:nvGrpSpPr>
        <p:grpSpPr>
          <a:xfrm>
            <a:off x="2626973" y="1620000"/>
            <a:ext cx="3118507" cy="3874789"/>
            <a:chOff x="2626973" y="1620000"/>
            <a:chExt cx="3118507" cy="3874789"/>
          </a:xfrm>
        </p:grpSpPr>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solidFill>
                    <a:schemeClr val="bg1"/>
                  </a:solidFill>
                  <a:ea typeface="Arial Unicode MS" pitchFamily="34" charset="-128"/>
                  <a:cs typeface="Arial Unicode MS" pitchFamily="34" charset="-128"/>
                  <a:sym typeface="Arial"/>
                </a:rPr>
                <a:t>NOTE: </a:t>
              </a:r>
              <a:r>
                <a:rPr lang="en-US" sz="1000" kern="0" dirty="0">
                  <a:solidFill>
                    <a:schemeClr val="bg1"/>
                  </a:solidFill>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solidFill>
                    <a:schemeClr val="bg1"/>
                  </a:solidFill>
                </a:rPr>
                <a:t>The text placeholders have different, preformatted text levels. Each level has different formatting </a:t>
              </a:r>
              <a:br>
                <a:rPr lang="en-US" sz="1000" dirty="0">
                  <a:solidFill>
                    <a:schemeClr val="bg1"/>
                  </a:solidFill>
                </a:rPr>
              </a:br>
              <a:r>
                <a:rPr lang="en-US" sz="1000" dirty="0">
                  <a:solidFill>
                    <a:schemeClr val="bg1"/>
                  </a:solidFill>
                </a:rPr>
                <a:t>(font size, indent, bullet).</a:t>
              </a:r>
            </a:p>
            <a:p>
              <a:pPr>
                <a:spcBef>
                  <a:spcPts val="600"/>
                </a:spcBef>
                <a:buClr>
                  <a:schemeClr val="accent1"/>
                </a:buClr>
                <a:buSzPct val="80000"/>
                <a:defRPr/>
              </a:pPr>
              <a:r>
                <a:rPr lang="en-US" sz="1000" dirty="0">
                  <a:solidFill>
                    <a:schemeClr val="bg1"/>
                  </a:solidFill>
                </a:rPr>
                <a:t>To jump between the preformatted text levels, use the </a:t>
              </a:r>
              <a:r>
                <a:rPr lang="en-US" sz="1000" i="1" dirty="0">
                  <a:solidFill>
                    <a:schemeClr val="bg1"/>
                  </a:solidFill>
                </a:rPr>
                <a:t>Increase</a:t>
              </a:r>
              <a:r>
                <a:rPr lang="en-US" sz="1000" dirty="0">
                  <a:solidFill>
                    <a:schemeClr val="bg1"/>
                  </a:solidFill>
                </a:rPr>
                <a:t> </a:t>
              </a:r>
              <a:r>
                <a:rPr lang="en-US" sz="1000" i="1" dirty="0">
                  <a:solidFill>
                    <a:schemeClr val="bg1"/>
                  </a:solidFill>
                </a:rPr>
                <a:t>List Level </a:t>
              </a:r>
              <a:r>
                <a:rPr lang="en-US" sz="1000" dirty="0">
                  <a:solidFill>
                    <a:schemeClr val="bg1"/>
                  </a:solidFill>
                </a:rPr>
                <a:t>and </a:t>
              </a:r>
              <a:r>
                <a:rPr lang="en-US" sz="1000" i="1" dirty="0">
                  <a:solidFill>
                    <a:schemeClr val="bg1"/>
                  </a:solidFill>
                </a:rPr>
                <a:t>Decrease</a:t>
              </a:r>
              <a:r>
                <a:rPr lang="en-US" sz="1000" dirty="0">
                  <a:solidFill>
                    <a:schemeClr val="bg1"/>
                  </a:solidFill>
                </a:rPr>
                <a:t> </a:t>
              </a:r>
              <a:r>
                <a:rPr lang="en-US" sz="1000" i="1" dirty="0">
                  <a:solidFill>
                    <a:schemeClr val="bg1"/>
                  </a:solidFill>
                </a:rPr>
                <a:t>List Level </a:t>
              </a:r>
              <a:r>
                <a:rPr lang="en-US" sz="1000" dirty="0">
                  <a:solidFill>
                    <a:schemeClr val="bg1"/>
                  </a:solidFill>
                </a:rPr>
                <a:t>buttons button in the </a:t>
              </a:r>
              <a:r>
                <a:rPr lang="en-US" sz="1000" i="1" dirty="0">
                  <a:solidFill>
                    <a:schemeClr val="bg1"/>
                  </a:solidFill>
                </a:rPr>
                <a:t>Paragraph</a:t>
              </a:r>
              <a:r>
                <a:rPr lang="en-US" sz="1000" dirty="0">
                  <a:solidFill>
                    <a:schemeClr val="bg1"/>
                  </a:solidFill>
                </a:rPr>
                <a:t> toolbar.</a:t>
              </a:r>
            </a:p>
            <a:p>
              <a:pPr>
                <a:spcBef>
                  <a:spcPts val="600"/>
                </a:spcBef>
                <a:buClr>
                  <a:schemeClr val="accent1"/>
                </a:buClr>
                <a:buSzPct val="80000"/>
                <a:defRPr/>
              </a:pPr>
              <a:endParaRPr lang="en-US" sz="1000" dirty="0">
                <a:solidFill>
                  <a:schemeClr val="bg1"/>
                </a:solidFill>
              </a:endParaRPr>
            </a:p>
            <a:p>
              <a:pPr>
                <a:spcBef>
                  <a:spcPts val="600"/>
                </a:spcBef>
                <a:buClr>
                  <a:schemeClr val="accent1"/>
                </a:buClr>
                <a:buSzPct val="80000"/>
                <a:defRPr/>
              </a:pPr>
              <a:endParaRPr lang="en-US" sz="1000" dirty="0">
                <a:solidFill>
                  <a:schemeClr val="bg1"/>
                </a:solidFill>
              </a:endParaRPr>
            </a:p>
            <a:p>
              <a:pPr>
                <a:spcBef>
                  <a:spcPts val="600"/>
                </a:spcBef>
                <a:buClr>
                  <a:schemeClr val="accent1"/>
                </a:buClr>
                <a:buSzPct val="80000"/>
                <a:defRPr/>
              </a:pPr>
              <a:endParaRPr lang="en-US" sz="1000" dirty="0">
                <a:solidFill>
                  <a:schemeClr val="bg1"/>
                </a:solidFill>
              </a:endParaRPr>
            </a:p>
            <a:p>
              <a:pPr>
                <a:spcBef>
                  <a:spcPts val="600"/>
                </a:spcBef>
                <a:buClr>
                  <a:schemeClr val="accent1"/>
                </a:buClr>
                <a:buSzPct val="80000"/>
                <a:defRPr/>
              </a:pPr>
              <a:endParaRPr lang="en-US" sz="1000" dirty="0">
                <a:solidFill>
                  <a:schemeClr val="bg1"/>
                </a:solidFill>
              </a:endParaRPr>
            </a:p>
            <a:p>
              <a:pPr marL="136525" indent="-136525">
                <a:spcBef>
                  <a:spcPts val="1200"/>
                </a:spcBef>
                <a:buClr>
                  <a:schemeClr val="bg1"/>
                </a:buClr>
                <a:buSzPct val="100000"/>
                <a:buFont typeface="Arial" panose="020B0604020202020204" pitchFamily="34" charset="0"/>
                <a:buChar char="•"/>
                <a:defRPr/>
              </a:pPr>
              <a:r>
                <a:rPr lang="en-US" sz="1000" dirty="0">
                  <a:solidFill>
                    <a:schemeClr val="bg1"/>
                  </a:solidFill>
                </a:rPr>
                <a:t>Type your text in the placeholder.</a:t>
              </a:r>
            </a:p>
            <a:p>
              <a:pPr marL="136525" indent="-136525">
                <a:spcBef>
                  <a:spcPts val="600"/>
                </a:spcBef>
                <a:buClr>
                  <a:schemeClr val="bg1"/>
                </a:buClr>
                <a:buSzPct val="100000"/>
                <a:buFont typeface="Arial" panose="020B0604020202020204" pitchFamily="34" charset="0"/>
                <a:buChar char="•"/>
                <a:defRPr/>
              </a:pPr>
              <a:r>
                <a:rPr lang="en-US" sz="1000" dirty="0">
                  <a:solidFill>
                    <a:schemeClr val="bg1"/>
                  </a:solidFill>
                </a:rPr>
                <a:t>Click </a:t>
              </a:r>
              <a:r>
                <a:rPr lang="en-US" sz="1000" i="1" dirty="0">
                  <a:solidFill>
                    <a:schemeClr val="bg1"/>
                  </a:solidFill>
                </a:rPr>
                <a:t>the Increase List Level </a:t>
              </a:r>
              <a:r>
                <a:rPr lang="en-US" sz="1000" dirty="0">
                  <a:solidFill>
                    <a:schemeClr val="bg1"/>
                  </a:solidFill>
                </a:rPr>
                <a:t>button in the </a:t>
              </a:r>
              <a:r>
                <a:rPr lang="en-US" sz="1000" i="1" dirty="0">
                  <a:solidFill>
                    <a:schemeClr val="bg1"/>
                  </a:solidFill>
                </a:rPr>
                <a:t>Paragraph</a:t>
              </a:r>
              <a:r>
                <a:rPr lang="en-US" sz="1000" dirty="0">
                  <a:solidFill>
                    <a:schemeClr val="bg1"/>
                  </a:solidFill>
                </a:rPr>
                <a:t> toolbar to go to the next level.</a:t>
              </a:r>
            </a:p>
            <a:p>
              <a:pPr marL="136525" indent="-136525">
                <a:spcBef>
                  <a:spcPts val="600"/>
                </a:spcBef>
                <a:buClr>
                  <a:schemeClr val="bg1"/>
                </a:buClr>
                <a:buSzPct val="100000"/>
                <a:buFont typeface="Arial" panose="020B0604020202020204" pitchFamily="34" charset="0"/>
                <a:buChar char="•"/>
                <a:defRPr/>
              </a:pPr>
              <a:r>
                <a:rPr lang="en-US" sz="1000" dirty="0">
                  <a:solidFill>
                    <a:schemeClr val="bg1"/>
                  </a:solidFill>
                </a:rPr>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solidFill>
                    <a:schemeClr val="bg1"/>
                  </a:solidFill>
                </a:rPr>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a:xfrm>
              <a:off x="2790065" y="3057124"/>
              <a:ext cx="2826492" cy="901766"/>
            </a:xfrm>
            <a:prstGeom prst="rect">
              <a:avLst/>
            </a:prstGeom>
          </p:spPr>
        </p:pic>
        <p:sp>
          <p:nvSpPr>
            <p:cNvPr id="7" name="Highlight list level button" descr="Rectangle for highliting list level buttons " title="Rectangle"/>
            <p:cNvSpPr/>
            <p:nvPr/>
          </p:nvSpPr>
          <p:spPr bwMode="gray">
            <a:xfrm>
              <a:off x="3415863" y="3108395"/>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8643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260145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a:xfrm>
            <a:off x="504001" y="504000"/>
            <a:ext cx="11186476" cy="677108"/>
          </a:xfrm>
        </p:spPr>
        <p:txBody>
          <a:bodyPr/>
          <a:lstStyle/>
          <a:p>
            <a:r>
              <a:rPr lang="en-US" dirty="0"/>
              <a:t>Insert page title (sentence case)</a:t>
            </a:r>
            <a:br>
              <a:rPr lang="en-US" dirty="0"/>
            </a:br>
            <a:r>
              <a:rPr lang="en-US" sz="2000" b="0" dirty="0" err="1"/>
              <a:t>Subheadline</a:t>
            </a:r>
            <a:endParaRPr lang="en-US" sz="2000" b="0" dirty="0"/>
          </a:p>
        </p:txBody>
      </p:sp>
    </p:spTree>
    <p:extLst>
      <p:ext uri="{BB962C8B-B14F-4D97-AF65-F5344CB8AC3E}">
        <p14:creationId xmlns:p14="http://schemas.microsoft.com/office/powerpoint/2010/main" val="42108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ote placeholder"/>
          <p:cNvSpPr>
            <a:spLocks noGrp="1"/>
          </p:cNvSpPr>
          <p:nvPr>
            <p:ph type="body" sz="quarter" idx="10"/>
          </p:nvPr>
        </p:nvSpPr>
        <p:spPr/>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180141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ote placeholder"/>
          <p:cNvSpPr>
            <a:spLocks noGrp="1"/>
          </p:cNvSpPr>
          <p:nvPr>
            <p:ph type="body" sz="quarter" idx="10"/>
          </p:nvPr>
        </p:nvSpPr>
        <p:spPr/>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1041611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p:sp>
      <p:sp>
        <p:nvSpPr>
          <p:cNvPr id="4" name="Text Placeholder"/>
          <p:cNvSpPr>
            <a:spLocks noGrp="1"/>
          </p:cNvSpPr>
          <p:nvPr>
            <p:ph type="body" sz="quarter" idx="11"/>
          </p:nvPr>
        </p:nvSpPr>
        <p:spPr/>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p:sp>
      <p:sp>
        <p:nvSpPr>
          <p:cNvPr id="4" name="Text Placeholder"/>
          <p:cNvSpPr>
            <a:spLocks noGrp="1"/>
          </p:cNvSpPr>
          <p:nvPr>
            <p:ph type="body" sz="quarter" idx="11"/>
          </p:nvPr>
        </p:nvSpPr>
        <p:spPr/>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title="Image placeholder content slide"/>
          <p:cNvSpPr>
            <a:spLocks noGrp="1"/>
          </p:cNvSpPr>
          <p:nvPr>
            <p:ph type="pic" sz="quarter" idx="10"/>
          </p:nvPr>
        </p:nvSpPr>
        <p:spPr/>
      </p:sp>
    </p:spTree>
    <p:extLst>
      <p:ext uri="{BB962C8B-B14F-4D97-AF65-F5344CB8AC3E}">
        <p14:creationId xmlns:p14="http://schemas.microsoft.com/office/powerpoint/2010/main" val="1840057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2" name="Speaker"/>
          <p:cNvSpPr>
            <a:spLocks noGrp="1"/>
          </p:cNvSpPr>
          <p:nvPr>
            <p:ph type="subTitle" idx="1"/>
          </p:nvPr>
        </p:nvSpPr>
        <p:spPr>
          <a:xfrm>
            <a:off x="288000" y="4268503"/>
            <a:ext cx="8595171" cy="430887"/>
          </a:xfrm>
        </p:spPr>
        <p:txBody>
          <a:bodyPr/>
          <a:lstStyle/>
          <a:p>
            <a:r>
              <a:rPr lang="en-US" dirty="0"/>
              <a:t>Speaker’s Name, SAP</a:t>
            </a:r>
          </a:p>
          <a:p>
            <a:pPr lvl="0"/>
            <a:r>
              <a:rPr lang="en-US" dirty="0"/>
              <a:t>Month 00, 2020</a:t>
            </a:r>
          </a:p>
        </p:txBody>
      </p:sp>
      <p:sp>
        <p:nvSpPr>
          <p:cNvPr id="11"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spTree>
    <p:extLst>
      <p:ext uri="{BB962C8B-B14F-4D97-AF65-F5344CB8AC3E}">
        <p14:creationId xmlns:p14="http://schemas.microsoft.com/office/powerpoint/2010/main" val="3316874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p:sp>
      <p:sp>
        <p:nvSpPr>
          <p:cNvPr id="3" name="Text Placeholder column 1"/>
          <p:cNvSpPr>
            <a:spLocks noGrp="1"/>
          </p:cNvSpPr>
          <p:nvPr>
            <p:ph type="body" sz="quarter" idx="10"/>
          </p:nvPr>
        </p:nvSpPr>
        <p:spPr/>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p:sp>
      <p:sp>
        <p:nvSpPr>
          <p:cNvPr id="8"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p:sp>
      <p:sp>
        <p:nvSpPr>
          <p:cNvPr id="14" name="Text Placeholder column 2"/>
          <p:cNvSpPr>
            <a:spLocks noGrp="1"/>
          </p:cNvSpPr>
          <p:nvPr>
            <p:ph type="body" sz="quarter" idx="15"/>
          </p:nvPr>
        </p:nvSpPr>
        <p:spPr/>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p:sp>
      <p:sp>
        <p:nvSpPr>
          <p:cNvPr id="10" name="Text Placeholder column 1"/>
          <p:cNvSpPr>
            <a:spLocks noGrp="1"/>
          </p:cNvSpPr>
          <p:nvPr>
            <p:ph type="body" sz="quarter" idx="10"/>
          </p:nvPr>
        </p:nvSpPr>
        <p:spPr/>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dirty="0"/>
              <a:t>Thank you.</a:t>
            </a:r>
          </a:p>
        </p:txBody>
      </p:sp>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Tree>
    <p:extLst>
      <p:ext uri="{BB962C8B-B14F-4D97-AF65-F5344CB8AC3E}">
        <p14:creationId xmlns:p14="http://schemas.microsoft.com/office/powerpoint/2010/main" val="1881851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4" name="Speaker"/>
          <p:cNvSpPr>
            <a:spLocks noGrp="1"/>
          </p:cNvSpPr>
          <p:nvPr>
            <p:ph type="subTitle" idx="1"/>
          </p:nvPr>
        </p:nvSpPr>
        <p:spPr/>
        <p:txBody>
          <a:bodyPr/>
          <a:lstStyle/>
          <a:p>
            <a:r>
              <a:rPr lang="en-US" dirty="0"/>
              <a:t>Speaker’s Name, SAP</a:t>
            </a:r>
          </a:p>
          <a:p>
            <a:pPr lvl="0"/>
            <a:r>
              <a:rPr lang="en-US" dirty="0"/>
              <a:t>Month 00, 2020</a:t>
            </a:r>
          </a:p>
        </p:txBody>
      </p:sp>
      <p:sp>
        <p:nvSpPr>
          <p:cNvPr id="7"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pic>
        <p:nvPicPr>
          <p:cNvPr id="6" name="Illustration" descr="Example of an illustration" title="Illustration for title slide"/>
          <p:cNvPicPr>
            <a:picLocks noGrp="1" noChangeAspect="1"/>
          </p:cNvPicPr>
          <p:nvPr>
            <p:ph type="pic" sz="quarter" idx="12"/>
          </p:nvPr>
        </p:nvPicPr>
        <p:blipFill>
          <a:blip r:embed="rId2"/>
          <a:srcRect t="3106" b="3106"/>
          <a:stretch>
            <a:fillRect/>
          </a:stretch>
        </p:blipFill>
        <p:spPr bwMode="invGray"/>
      </p:pic>
    </p:spTree>
    <p:extLst>
      <p:ext uri="{BB962C8B-B14F-4D97-AF65-F5344CB8AC3E}">
        <p14:creationId xmlns:p14="http://schemas.microsoft.com/office/powerpoint/2010/main" val="181920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16" name="Speaker"/>
          <p:cNvSpPr>
            <a:spLocks noGrp="1"/>
          </p:cNvSpPr>
          <p:nvPr>
            <p:ph type="subTitle" idx="1"/>
          </p:nvPr>
        </p:nvSpPr>
        <p:spPr/>
        <p:txBody>
          <a:bodyPr/>
          <a:lstStyle/>
          <a:p>
            <a:r>
              <a:rPr lang="en-US" dirty="0"/>
              <a:t>Speaker’s Name, SAP</a:t>
            </a:r>
          </a:p>
          <a:p>
            <a:pPr lvl="0"/>
            <a:r>
              <a:rPr lang="en-US" dirty="0"/>
              <a:t>Month 00, 2020</a:t>
            </a:r>
          </a:p>
        </p:txBody>
      </p:sp>
      <p:sp>
        <p:nvSpPr>
          <p:cNvPr id="4"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invGray"/>
      </p:pic>
    </p:spTree>
    <p:extLst>
      <p:ext uri="{BB962C8B-B14F-4D97-AF65-F5344CB8AC3E}">
        <p14:creationId xmlns:p14="http://schemas.microsoft.com/office/powerpoint/2010/main" val="178674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lstStyle/>
          <a:p>
            <a:r>
              <a:rPr lang="en-US" dirty="0" err="1"/>
              <a:t>Anwendungsmöglichkeiten</a:t>
            </a:r>
            <a:endParaRPr lang="en-US" dirty="0"/>
          </a:p>
          <a:p>
            <a:pPr lvl="1"/>
            <a:r>
              <a:rPr lang="en-US" dirty="0"/>
              <a:t>Details</a:t>
            </a:r>
          </a:p>
          <a:p>
            <a:r>
              <a:rPr lang="en-US" dirty="0"/>
              <a:t>Dijkstra’s Shortest Path</a:t>
            </a:r>
          </a:p>
          <a:p>
            <a:pPr lvl="1"/>
            <a:r>
              <a:rPr lang="en-US" dirty="0" err="1"/>
              <a:t>Graphen</a:t>
            </a:r>
            <a:endParaRPr lang="en-US" dirty="0"/>
          </a:p>
          <a:p>
            <a:pPr lvl="1"/>
            <a:r>
              <a:rPr lang="en-US" dirty="0"/>
              <a:t>Dijkstra</a:t>
            </a:r>
          </a:p>
          <a:p>
            <a:r>
              <a:rPr lang="en-US" dirty="0"/>
              <a:t>A* Search Algorithm</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dirty="0"/>
              <a:t>Divider </a:t>
            </a:r>
            <a:r>
              <a:rPr lang="en-US" dirty="0">
                <a:solidFill>
                  <a:schemeClr val="accent1"/>
                </a:solidFill>
              </a:rPr>
              <a:t>page</a:t>
            </a:r>
          </a:p>
        </p:txBody>
      </p:sp>
    </p:spTree>
    <p:extLst>
      <p:ext uri="{BB962C8B-B14F-4D97-AF65-F5344CB8AC3E}">
        <p14:creationId xmlns:p14="http://schemas.microsoft.com/office/powerpoint/2010/main" val="79920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invGray">
          <a:xfrm>
            <a:off x="0" y="3427200"/>
            <a:ext cx="12195175" cy="3430800"/>
          </a:xfrm>
        </p:spPr>
      </p:pic>
    </p:spTree>
    <p:extLst>
      <p:ext uri="{BB962C8B-B14F-4D97-AF65-F5344CB8AC3E}">
        <p14:creationId xmlns:p14="http://schemas.microsoft.com/office/powerpoint/2010/main" val="151542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Divider </a:t>
            </a:r>
            <a:r>
              <a:rPr lang="en-US" dirty="0">
                <a:solidFill>
                  <a:schemeClr val="accent1"/>
                </a:solidFill>
              </a:rPr>
              <a:t>page</a:t>
            </a:r>
            <a:endParaRPr lang="en-US" dirty="0"/>
          </a:p>
        </p:txBody>
      </p:sp>
      <p:pic>
        <p:nvPicPr>
          <p:cNvPr id="6" name="Divider Image Placeholder">
            <a:extLst>
              <a:ext uri="{FF2B5EF4-FFF2-40B4-BE49-F238E27FC236}">
                <a16:creationId xmlns:a16="http://schemas.microsoft.com/office/drawing/2014/main" id="{D2BEE16A-A830-4ED4-95FF-D97EA39A69F4}"/>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t="34" b="34"/>
          <a:stretch/>
        </p:blipFill>
        <p:spPr>
          <a:prstGeom prst="rect">
            <a:avLst/>
          </a:prstGeom>
        </p:spPr>
      </p:pic>
    </p:spTree>
    <p:extLst>
      <p:ext uri="{BB962C8B-B14F-4D97-AF65-F5344CB8AC3E}">
        <p14:creationId xmlns:p14="http://schemas.microsoft.com/office/powerpoint/2010/main" val="311573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en-US" dirty="0"/>
              <a:t>Insert page title (sentence case)</a:t>
            </a:r>
          </a:p>
        </p:txBody>
      </p:sp>
    </p:spTree>
    <p:extLst>
      <p:ext uri="{BB962C8B-B14F-4D97-AF65-F5344CB8AC3E}">
        <p14:creationId xmlns:p14="http://schemas.microsoft.com/office/powerpoint/2010/main" val="3602749482"/>
      </p:ext>
    </p:extLst>
  </p:cSld>
  <p:clrMapOvr>
    <a:masterClrMapping/>
  </p:clrMapOvr>
</p:sld>
</file>

<file path=ppt/theme/theme1.xml><?xml version="1.0" encoding="utf-8"?>
<a:theme xmlns:a="http://schemas.openxmlformats.org/drawingml/2006/main" name="SAP 2020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4" id="{17B3B8BB-DF29-9242-815E-4AC3DBC0C708}" vid="{7CF5299C-2A92-CF42-A4CD-0D6C1A7BE97A}"/>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1" ma:contentTypeDescription="Create a new document." ma:contentTypeScope="" ma:versionID="6656657534c8828e87b206ac9b61a8a1">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3e9d6e37e8770a93f7f04b9f0c03eff2"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8FD485-E434-4109-8170-8E0CFCDC1783}">
  <ds:schemaRefs>
    <ds:schemaRef ds:uri="http://schemas.microsoft.com/sharepoint/v3/contenttype/forms"/>
  </ds:schemaRefs>
</ds:datastoreItem>
</file>

<file path=customXml/itemProps2.xml><?xml version="1.0" encoding="utf-8"?>
<ds:datastoreItem xmlns:ds="http://schemas.openxmlformats.org/officeDocument/2006/customXml" ds:itemID="{85C1D00C-D380-4A8A-881E-03688FCC3109}">
  <ds:schemaRefs>
    <ds:schemaRef ds:uri="http://schemas.microsoft.com/office/2006/metadata/properties"/>
    <ds:schemaRef ds:uri="http://schemas.microsoft.com/office/infopath/2007/PartnerControls"/>
    <ds:schemaRef ds:uri="47fc58d8-9f4b-4bc8-b278-c3cb6f298023"/>
  </ds:schemaRefs>
</ds:datastoreItem>
</file>

<file path=customXml/itemProps3.xml><?xml version="1.0" encoding="utf-8"?>
<ds:datastoreItem xmlns:ds="http://schemas.openxmlformats.org/officeDocument/2006/customXml" ds:itemID="{DE1E1F54-06F8-4B11-A8A2-4A0196ECD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0d59e-b0d2-4e67-be34-67e465b0fbed"/>
    <ds:schemaRef ds:uri="47fc58d8-9f4b-4bc8-b278-c3cb6f298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SAP_2020_16x9_Black</Template>
  <TotalTime>34</TotalTime>
  <Words>459</Words>
  <Application>Microsoft Office PowerPoint</Application>
  <PresentationFormat>Custom</PresentationFormat>
  <Paragraphs>109</Paragraphs>
  <Slides>25</Slides>
  <Notes>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Courier New</vt:lpstr>
      <vt:lpstr>Symbol</vt:lpstr>
      <vt:lpstr>Wingdings</vt:lpstr>
      <vt:lpstr>Wingdings</vt:lpstr>
      <vt:lpstr>SAP 2020 16x9 black</vt:lpstr>
      <vt:lpstr>Title Goes Here and Here and Here</vt:lpstr>
      <vt:lpstr>Title Goes Here and Here and Here</vt:lpstr>
      <vt:lpstr>Title Goes Here and Here and Here</vt:lpstr>
      <vt:lpstr>Title Goes Here and Here and Here</vt:lpstr>
      <vt:lpstr>Agenda</vt:lpstr>
      <vt:lpstr>Divider page</vt:lpstr>
      <vt:lpstr>Divider page</vt:lpstr>
      <vt:lpstr>Divider page</vt:lpstr>
      <vt:lpstr>Insert page title (sentence case)</vt:lpstr>
      <vt:lpstr>Insert page title (sentence case)</vt:lpstr>
      <vt:lpstr>Insert page title (sentence case)</vt:lpstr>
      <vt:lpstr>Insert page title (sentence case)</vt:lpstr>
      <vt:lpstr>Insert page title (sentence case) Subheadline</vt:lpstr>
      <vt:lpstr>PowerPoint Presentation</vt:lpstr>
      <vt:lpstr>PowerPoint Presentation</vt:lpstr>
      <vt:lpstr>Insert page title (sentence case)</vt:lpstr>
      <vt:lpstr>Insert page title (sentence case)</vt:lpstr>
      <vt:lpstr>PowerPoint Presentation</vt:lpstr>
      <vt:lpstr>Insert page title (sentence case)</vt:lpstr>
      <vt:lpstr>Insert page title (sentence case)</vt:lpstr>
      <vt:lpstr>Insert page title (sentence case)</vt:lpstr>
      <vt:lpstr>Insert page title (sentence case)</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2020/16:9/black</cp:keywords>
  <cp:lastModifiedBy>Gilbert, Andre-Anan</cp:lastModifiedBy>
  <cp:revision>4</cp:revision>
  <dcterms:created xsi:type="dcterms:W3CDTF">2021-06-15T11:57:50Z</dcterms:created>
  <dcterms:modified xsi:type="dcterms:W3CDTF">2021-06-15T12:44:18Z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0x010100615F0F9DCBF1E94796646FCF98A7C072</vt:lpwstr>
  </property>
</Properties>
</file>