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8"/>
  </p:notesMasterIdLst>
  <p:handoutMasterIdLst>
    <p:handoutMasterId r:id="rId29"/>
  </p:handoutMasterIdLst>
  <p:sldIdLst>
    <p:sldId id="434" r:id="rId5"/>
    <p:sldId id="344" r:id="rId6"/>
    <p:sldId id="416" r:id="rId7"/>
    <p:sldId id="446" r:id="rId8"/>
    <p:sldId id="447" r:id="rId9"/>
    <p:sldId id="443" r:id="rId10"/>
    <p:sldId id="448" r:id="rId11"/>
    <p:sldId id="456" r:id="rId12"/>
    <p:sldId id="455" r:id="rId13"/>
    <p:sldId id="449" r:id="rId14"/>
    <p:sldId id="457" r:id="rId15"/>
    <p:sldId id="450" r:id="rId16"/>
    <p:sldId id="452" r:id="rId17"/>
    <p:sldId id="453" r:id="rId18"/>
    <p:sldId id="444" r:id="rId19"/>
    <p:sldId id="454" r:id="rId20"/>
    <p:sldId id="451" r:id="rId21"/>
    <p:sldId id="445" r:id="rId22"/>
    <p:sldId id="439" r:id="rId23"/>
    <p:sldId id="388" r:id="rId24"/>
    <p:sldId id="413" r:id="rId25"/>
    <p:sldId id="265" r:id="rId26"/>
    <p:sldId id="435" r:id="rId2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5F8F8-821C-4772-AC10-501CDE6779B6}" v="1736" dt="2021-06-15T14:16:52.054"/>
    <p1510:client id="{867882C3-A1D2-4AE5-A140-3C07E46FF3E1}" v="1178" dt="2021-06-15T14:21:11.4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1"/>
        <p:guide orient="horz" pos="2160"/>
      </p:guideLst>
    </p:cSldViewPr>
  </p:slide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ller, Valentin" userId="7b1dcd0d-6a99-4c0b-84ee-0f5031e4392c" providerId="ADAL" clId="{867882C3-A1D2-4AE5-A140-3C07E46FF3E1}"/>
    <pc:docChg chg="undo custSel addSld delSld modSld sldOrd">
      <pc:chgData name="Mueller, Valentin" userId="7b1dcd0d-6a99-4c0b-84ee-0f5031e4392c" providerId="ADAL" clId="{867882C3-A1D2-4AE5-A140-3C07E46FF3E1}" dt="2021-06-15T14:21:11.456" v="1175" actId="14100"/>
      <pc:docMkLst>
        <pc:docMk/>
      </pc:docMkLst>
      <pc:sldChg chg="modSp mod">
        <pc:chgData name="Mueller, Valentin" userId="7b1dcd0d-6a99-4c0b-84ee-0f5031e4392c" providerId="ADAL" clId="{867882C3-A1D2-4AE5-A140-3C07E46FF3E1}" dt="2021-06-15T13:45:43.769" v="601" actId="20577"/>
        <pc:sldMkLst>
          <pc:docMk/>
          <pc:sldMk cId="0" sldId="344"/>
        </pc:sldMkLst>
        <pc:spChg chg="mod">
          <ac:chgData name="Mueller, Valentin" userId="7b1dcd0d-6a99-4c0b-84ee-0f5031e4392c" providerId="ADAL" clId="{867882C3-A1D2-4AE5-A140-3C07E46FF3E1}" dt="2021-06-15T13:45:43.769" v="601" actId="20577"/>
          <ac:spMkLst>
            <pc:docMk/>
            <pc:sldMk cId="0" sldId="344"/>
            <ac:spMk id="3" creationId="{00000000-0000-0000-0000-000000000000}"/>
          </ac:spMkLst>
        </pc:spChg>
      </pc:sldChg>
      <pc:sldChg chg="del">
        <pc:chgData name="Mueller, Valentin" userId="7b1dcd0d-6a99-4c0b-84ee-0f5031e4392c" providerId="ADAL" clId="{867882C3-A1D2-4AE5-A140-3C07E46FF3E1}" dt="2021-06-15T13:44:55.341" v="569" actId="47"/>
        <pc:sldMkLst>
          <pc:docMk/>
          <pc:sldMk cId="3602749482" sldId="364"/>
        </pc:sldMkLst>
      </pc:sldChg>
      <pc:sldChg chg="del">
        <pc:chgData name="Mueller, Valentin" userId="7b1dcd0d-6a99-4c0b-84ee-0f5031e4392c" providerId="ADAL" clId="{867882C3-A1D2-4AE5-A140-3C07E46FF3E1}" dt="2021-06-15T13:47:11.609" v="640" actId="47"/>
        <pc:sldMkLst>
          <pc:docMk/>
          <pc:sldMk cId="4154867534" sldId="379"/>
        </pc:sldMkLst>
      </pc:sldChg>
      <pc:sldChg chg="del">
        <pc:chgData name="Mueller, Valentin" userId="7b1dcd0d-6a99-4c0b-84ee-0f5031e4392c" providerId="ADAL" clId="{867882C3-A1D2-4AE5-A140-3C07E46FF3E1}" dt="2021-06-15T13:47:09.523" v="639" actId="47"/>
        <pc:sldMkLst>
          <pc:docMk/>
          <pc:sldMk cId="2468716513" sldId="380"/>
        </pc:sldMkLst>
      </pc:sldChg>
      <pc:sldChg chg="del">
        <pc:chgData name="Mueller, Valentin" userId="7b1dcd0d-6a99-4c0b-84ee-0f5031e4392c" providerId="ADAL" clId="{867882C3-A1D2-4AE5-A140-3C07E46FF3E1}" dt="2021-06-15T13:44:50.919" v="567" actId="47"/>
        <pc:sldMkLst>
          <pc:docMk/>
          <pc:sldMk cId="3886438963" sldId="382"/>
        </pc:sldMkLst>
      </pc:sldChg>
      <pc:sldChg chg="del">
        <pc:chgData name="Mueller, Valentin" userId="7b1dcd0d-6a99-4c0b-84ee-0f5031e4392c" providerId="ADAL" clId="{867882C3-A1D2-4AE5-A140-3C07E46FF3E1}" dt="2021-06-15T13:47:13.166" v="642" actId="47"/>
        <pc:sldMkLst>
          <pc:docMk/>
          <pc:sldMk cId="854015491" sldId="387"/>
        </pc:sldMkLst>
      </pc:sldChg>
      <pc:sldChg chg="modSp mod ord">
        <pc:chgData name="Mueller, Valentin" userId="7b1dcd0d-6a99-4c0b-84ee-0f5031e4392c" providerId="ADAL" clId="{867882C3-A1D2-4AE5-A140-3C07E46FF3E1}" dt="2021-06-15T13:45:04.916" v="585" actId="20577"/>
        <pc:sldMkLst>
          <pc:docMk/>
          <pc:sldMk cId="42108366" sldId="388"/>
        </pc:sldMkLst>
        <pc:spChg chg="mod">
          <ac:chgData name="Mueller, Valentin" userId="7b1dcd0d-6a99-4c0b-84ee-0f5031e4392c" providerId="ADAL" clId="{867882C3-A1D2-4AE5-A140-3C07E46FF3E1}" dt="2021-06-15T13:45:04.916" v="585" actId="20577"/>
          <ac:spMkLst>
            <pc:docMk/>
            <pc:sldMk cId="42108366" sldId="388"/>
            <ac:spMk id="4" creationId="{00000000-0000-0000-0000-000000000000}"/>
          </ac:spMkLst>
        </pc:spChg>
      </pc:sldChg>
      <pc:sldChg chg="del">
        <pc:chgData name="Mueller, Valentin" userId="7b1dcd0d-6a99-4c0b-84ee-0f5031e4392c" providerId="ADAL" clId="{867882C3-A1D2-4AE5-A140-3C07E46FF3E1}" dt="2021-06-15T13:47:13.916" v="643" actId="47"/>
        <pc:sldMkLst>
          <pc:docMk/>
          <pc:sldMk cId="94846162" sldId="390"/>
        </pc:sldMkLst>
      </pc:sldChg>
      <pc:sldChg chg="del">
        <pc:chgData name="Mueller, Valentin" userId="7b1dcd0d-6a99-4c0b-84ee-0f5031e4392c" providerId="ADAL" clId="{867882C3-A1D2-4AE5-A140-3C07E46FF3E1}" dt="2021-06-15T12:58:33.779" v="158" actId="47"/>
        <pc:sldMkLst>
          <pc:docMk/>
          <pc:sldMk cId="3316874168" sldId="402"/>
        </pc:sldMkLst>
      </pc:sldChg>
      <pc:sldChg chg="addSp delSp modSp mod">
        <pc:chgData name="Mueller, Valentin" userId="7b1dcd0d-6a99-4c0b-84ee-0f5031e4392c" providerId="ADAL" clId="{867882C3-A1D2-4AE5-A140-3C07E46FF3E1}" dt="2021-06-15T13:47:37.221" v="649" actId="478"/>
        <pc:sldMkLst>
          <pc:docMk/>
          <pc:sldMk cId="1881851238" sldId="413"/>
        </pc:sldMkLst>
        <pc:spChg chg="del">
          <ac:chgData name="Mueller, Valentin" userId="7b1dcd0d-6a99-4c0b-84ee-0f5031e4392c" providerId="ADAL" clId="{867882C3-A1D2-4AE5-A140-3C07E46FF3E1}" dt="2021-06-15T13:47:27.249" v="646" actId="478"/>
          <ac:spMkLst>
            <pc:docMk/>
            <pc:sldMk cId="1881851238" sldId="413"/>
            <ac:spMk id="3" creationId="{00000000-0000-0000-0000-000000000000}"/>
          </ac:spMkLst>
        </pc:spChg>
        <pc:spChg chg="del mod">
          <ac:chgData name="Mueller, Valentin" userId="7b1dcd0d-6a99-4c0b-84ee-0f5031e4392c" providerId="ADAL" clId="{867882C3-A1D2-4AE5-A140-3C07E46FF3E1}" dt="2021-06-15T13:47:37.221" v="649" actId="478"/>
          <ac:spMkLst>
            <pc:docMk/>
            <pc:sldMk cId="1881851238" sldId="413"/>
            <ac:spMk id="4" creationId="{00000000-0000-0000-0000-000000000000}"/>
          </ac:spMkLst>
        </pc:spChg>
        <pc:spChg chg="add del mod">
          <ac:chgData name="Mueller, Valentin" userId="7b1dcd0d-6a99-4c0b-84ee-0f5031e4392c" providerId="ADAL" clId="{867882C3-A1D2-4AE5-A140-3C07E46FF3E1}" dt="2021-06-15T13:47:29.691" v="647" actId="478"/>
          <ac:spMkLst>
            <pc:docMk/>
            <pc:sldMk cId="1881851238" sldId="413"/>
            <ac:spMk id="6" creationId="{CD0550F0-D17F-4A8E-A1D5-3EEEA57A6F68}"/>
          </ac:spMkLst>
        </pc:spChg>
      </pc:sldChg>
      <pc:sldChg chg="del">
        <pc:chgData name="Mueller, Valentin" userId="7b1dcd0d-6a99-4c0b-84ee-0f5031e4392c" providerId="ADAL" clId="{867882C3-A1D2-4AE5-A140-3C07E46FF3E1}" dt="2021-06-15T13:47:14.572" v="644" actId="47"/>
        <pc:sldMkLst>
          <pc:docMk/>
          <pc:sldMk cId="1504049518" sldId="420"/>
        </pc:sldMkLst>
      </pc:sldChg>
      <pc:sldChg chg="del">
        <pc:chgData name="Mueller, Valentin" userId="7b1dcd0d-6a99-4c0b-84ee-0f5031e4392c" providerId="ADAL" clId="{867882C3-A1D2-4AE5-A140-3C07E46FF3E1}" dt="2021-06-15T13:47:16.302" v="645" actId="47"/>
        <pc:sldMkLst>
          <pc:docMk/>
          <pc:sldMk cId="1175416068" sldId="421"/>
        </pc:sldMkLst>
      </pc:sldChg>
      <pc:sldChg chg="del">
        <pc:chgData name="Mueller, Valentin" userId="7b1dcd0d-6a99-4c0b-84ee-0f5031e4392c" providerId="ADAL" clId="{867882C3-A1D2-4AE5-A140-3C07E46FF3E1}" dt="2021-06-15T13:47:12.360" v="641" actId="47"/>
        <pc:sldMkLst>
          <pc:docMk/>
          <pc:sldMk cId="1840057824" sldId="423"/>
        </pc:sldMkLst>
      </pc:sldChg>
      <pc:sldChg chg="del">
        <pc:chgData name="Mueller, Valentin" userId="7b1dcd0d-6a99-4c0b-84ee-0f5031e4392c" providerId="ADAL" clId="{867882C3-A1D2-4AE5-A140-3C07E46FF3E1}" dt="2021-06-15T12:58:34.638" v="159" actId="47"/>
        <pc:sldMkLst>
          <pc:docMk/>
          <pc:sldMk cId="1819205958" sldId="433"/>
        </pc:sldMkLst>
      </pc:sldChg>
      <pc:sldChg chg="del">
        <pc:chgData name="Mueller, Valentin" userId="7b1dcd0d-6a99-4c0b-84ee-0f5031e4392c" providerId="ADAL" clId="{867882C3-A1D2-4AE5-A140-3C07E46FF3E1}" dt="2021-06-15T12:58:32.739" v="157" actId="47"/>
        <pc:sldMkLst>
          <pc:docMk/>
          <pc:sldMk cId="3207784688" sldId="436"/>
        </pc:sldMkLst>
      </pc:sldChg>
      <pc:sldChg chg="modSp mod">
        <pc:chgData name="Mueller, Valentin" userId="7b1dcd0d-6a99-4c0b-84ee-0f5031e4392c" providerId="ADAL" clId="{867882C3-A1D2-4AE5-A140-3C07E46FF3E1}" dt="2021-06-15T13:13:28.581" v="314" actId="20577"/>
        <pc:sldMkLst>
          <pc:docMk/>
          <pc:sldMk cId="1801416843" sldId="439"/>
        </pc:sldMkLst>
        <pc:spChg chg="mod">
          <ac:chgData name="Mueller, Valentin" userId="7b1dcd0d-6a99-4c0b-84ee-0f5031e4392c" providerId="ADAL" clId="{867882C3-A1D2-4AE5-A140-3C07E46FF3E1}" dt="2021-06-15T13:13:28.581" v="314" actId="20577"/>
          <ac:spMkLst>
            <pc:docMk/>
            <pc:sldMk cId="1801416843" sldId="439"/>
            <ac:spMk id="2" creationId="{00000000-0000-0000-0000-000000000000}"/>
          </ac:spMkLst>
        </pc:spChg>
      </pc:sldChg>
      <pc:sldChg chg="del">
        <pc:chgData name="Mueller, Valentin" userId="7b1dcd0d-6a99-4c0b-84ee-0f5031e4392c" providerId="ADAL" clId="{867882C3-A1D2-4AE5-A140-3C07E46FF3E1}" dt="2021-06-15T13:44:52.919" v="568" actId="47"/>
        <pc:sldMkLst>
          <pc:docMk/>
          <pc:sldMk cId="589477268" sldId="440"/>
        </pc:sldMkLst>
      </pc:sldChg>
      <pc:sldChg chg="del">
        <pc:chgData name="Mueller, Valentin" userId="7b1dcd0d-6a99-4c0b-84ee-0f5031e4392c" providerId="ADAL" clId="{867882C3-A1D2-4AE5-A140-3C07E46FF3E1}" dt="2021-06-15T13:44:47.991" v="566" actId="47"/>
        <pc:sldMkLst>
          <pc:docMk/>
          <pc:sldMk cId="4260145101" sldId="441"/>
        </pc:sldMkLst>
      </pc:sldChg>
      <pc:sldChg chg="del">
        <pc:chgData name="Mueller, Valentin" userId="7b1dcd0d-6a99-4c0b-84ee-0f5031e4392c" providerId="ADAL" clId="{867882C3-A1D2-4AE5-A140-3C07E46FF3E1}" dt="2021-06-15T13:44:15.502" v="563" actId="47"/>
        <pc:sldMkLst>
          <pc:docMk/>
          <pc:sldMk cId="1041611601" sldId="442"/>
        </pc:sldMkLst>
      </pc:sldChg>
      <pc:sldChg chg="modSp mod">
        <pc:chgData name="Mueller, Valentin" userId="7b1dcd0d-6a99-4c0b-84ee-0f5031e4392c" providerId="ADAL" clId="{867882C3-A1D2-4AE5-A140-3C07E46FF3E1}" dt="2021-06-15T13:38:55.745" v="452" actId="20577"/>
        <pc:sldMkLst>
          <pc:docMk/>
          <pc:sldMk cId="306196124" sldId="444"/>
        </pc:sldMkLst>
        <pc:spChg chg="mod">
          <ac:chgData name="Mueller, Valentin" userId="7b1dcd0d-6a99-4c0b-84ee-0f5031e4392c" providerId="ADAL" clId="{867882C3-A1D2-4AE5-A140-3C07E46FF3E1}" dt="2021-06-15T13:38:55.745" v="452" actId="20577"/>
          <ac:spMkLst>
            <pc:docMk/>
            <pc:sldMk cId="306196124" sldId="444"/>
            <ac:spMk id="2" creationId="{00000000-0000-0000-0000-000000000000}"/>
          </ac:spMkLst>
        </pc:spChg>
      </pc:sldChg>
      <pc:sldChg chg="modSp mod">
        <pc:chgData name="Mueller, Valentin" userId="7b1dcd0d-6a99-4c0b-84ee-0f5031e4392c" providerId="ADAL" clId="{867882C3-A1D2-4AE5-A140-3C07E46FF3E1}" dt="2021-06-15T13:16:34.679" v="383" actId="20577"/>
        <pc:sldMkLst>
          <pc:docMk/>
          <pc:sldMk cId="2732869722" sldId="448"/>
        </pc:sldMkLst>
        <pc:spChg chg="mod">
          <ac:chgData name="Mueller, Valentin" userId="7b1dcd0d-6a99-4c0b-84ee-0f5031e4392c" providerId="ADAL" clId="{867882C3-A1D2-4AE5-A140-3C07E46FF3E1}" dt="2021-06-15T13:16:34.679" v="383" actId="20577"/>
          <ac:spMkLst>
            <pc:docMk/>
            <pc:sldMk cId="2732869722" sldId="448"/>
            <ac:spMk id="4" creationId="{00000000-0000-0000-0000-000000000000}"/>
          </ac:spMkLst>
        </pc:spChg>
      </pc:sldChg>
      <pc:sldChg chg="modSp mod">
        <pc:chgData name="Mueller, Valentin" userId="7b1dcd0d-6a99-4c0b-84ee-0f5031e4392c" providerId="ADAL" clId="{867882C3-A1D2-4AE5-A140-3C07E46FF3E1}" dt="2021-06-15T14:21:11.456" v="1175" actId="14100"/>
        <pc:sldMkLst>
          <pc:docMk/>
          <pc:sldMk cId="1287147475" sldId="449"/>
        </pc:sldMkLst>
        <pc:spChg chg="mod">
          <ac:chgData name="Mueller, Valentin" userId="7b1dcd0d-6a99-4c0b-84ee-0f5031e4392c" providerId="ADAL" clId="{867882C3-A1D2-4AE5-A140-3C07E46FF3E1}" dt="2021-06-15T13:46:27.878" v="636" actId="20577"/>
          <ac:spMkLst>
            <pc:docMk/>
            <pc:sldMk cId="1287147475" sldId="449"/>
            <ac:spMk id="4" creationId="{00000000-0000-0000-0000-000000000000}"/>
          </ac:spMkLst>
        </pc:spChg>
        <pc:spChg chg="mod">
          <ac:chgData name="Mueller, Valentin" userId="7b1dcd0d-6a99-4c0b-84ee-0f5031e4392c" providerId="ADAL" clId="{867882C3-A1D2-4AE5-A140-3C07E46FF3E1}" dt="2021-06-15T14:00:17.710" v="1168" actId="20577"/>
          <ac:spMkLst>
            <pc:docMk/>
            <pc:sldMk cId="1287147475" sldId="449"/>
            <ac:spMk id="11" creationId="{00000000-0000-0000-0000-000000000000}"/>
          </ac:spMkLst>
        </pc:spChg>
        <pc:picChg chg="mod">
          <ac:chgData name="Mueller, Valentin" userId="7b1dcd0d-6a99-4c0b-84ee-0f5031e4392c" providerId="ADAL" clId="{867882C3-A1D2-4AE5-A140-3C07E46FF3E1}" dt="2021-06-15T14:21:11.456" v="1175" actId="14100"/>
          <ac:picMkLst>
            <pc:docMk/>
            <pc:sldMk cId="1287147475" sldId="449"/>
            <ac:picMk id="3" creationId="{C1E0909C-FE90-4849-BD03-588B611EA9ED}"/>
          </ac:picMkLst>
        </pc:picChg>
      </pc:sldChg>
      <pc:sldChg chg="modSp">
        <pc:chgData name="Mueller, Valentin" userId="7b1dcd0d-6a99-4c0b-84ee-0f5031e4392c" providerId="ADAL" clId="{867882C3-A1D2-4AE5-A140-3C07E46FF3E1}" dt="2021-06-15T13:46:43.349" v="637"/>
        <pc:sldMkLst>
          <pc:docMk/>
          <pc:sldMk cId="813842916" sldId="450"/>
        </pc:sldMkLst>
        <pc:spChg chg="mod">
          <ac:chgData name="Mueller, Valentin" userId="7b1dcd0d-6a99-4c0b-84ee-0f5031e4392c" providerId="ADAL" clId="{867882C3-A1D2-4AE5-A140-3C07E46FF3E1}" dt="2021-06-15T13:46:43.349" v="637"/>
          <ac:spMkLst>
            <pc:docMk/>
            <pc:sldMk cId="813842916" sldId="450"/>
            <ac:spMk id="4" creationId="{00000000-0000-0000-0000-000000000000}"/>
          </ac:spMkLst>
        </pc:spChg>
      </pc:sldChg>
      <pc:sldChg chg="modSp">
        <pc:chgData name="Mueller, Valentin" userId="7b1dcd0d-6a99-4c0b-84ee-0f5031e4392c" providerId="ADAL" clId="{867882C3-A1D2-4AE5-A140-3C07E46FF3E1}" dt="2021-06-15T13:46:50.716" v="638"/>
        <pc:sldMkLst>
          <pc:docMk/>
          <pc:sldMk cId="20654166" sldId="452"/>
        </pc:sldMkLst>
        <pc:spChg chg="mod">
          <ac:chgData name="Mueller, Valentin" userId="7b1dcd0d-6a99-4c0b-84ee-0f5031e4392c" providerId="ADAL" clId="{867882C3-A1D2-4AE5-A140-3C07E46FF3E1}" dt="2021-06-15T13:46:50.716" v="638"/>
          <ac:spMkLst>
            <pc:docMk/>
            <pc:sldMk cId="20654166" sldId="452"/>
            <ac:spMk id="4" creationId="{00000000-0000-0000-0000-000000000000}"/>
          </ac:spMkLst>
        </pc:spChg>
      </pc:sldChg>
      <pc:sldChg chg="modSp mod">
        <pc:chgData name="Mueller, Valentin" userId="7b1dcd0d-6a99-4c0b-84ee-0f5031e4392c" providerId="ADAL" clId="{867882C3-A1D2-4AE5-A140-3C07E46FF3E1}" dt="2021-06-15T13:39:37.125" v="503" actId="207"/>
        <pc:sldMkLst>
          <pc:docMk/>
          <pc:sldMk cId="1358289845" sldId="454"/>
        </pc:sldMkLst>
        <pc:spChg chg="mod">
          <ac:chgData name="Mueller, Valentin" userId="7b1dcd0d-6a99-4c0b-84ee-0f5031e4392c" providerId="ADAL" clId="{867882C3-A1D2-4AE5-A140-3C07E46FF3E1}" dt="2021-06-15T13:39:37.125" v="503" actId="207"/>
          <ac:spMkLst>
            <pc:docMk/>
            <pc:sldMk cId="1358289845" sldId="454"/>
            <ac:spMk id="4" creationId="{00000000-0000-0000-0000-000000000000}"/>
          </ac:spMkLst>
        </pc:spChg>
      </pc:sldChg>
      <pc:sldChg chg="modSp add mod ord">
        <pc:chgData name="Mueller, Valentin" userId="7b1dcd0d-6a99-4c0b-84ee-0f5031e4392c" providerId="ADAL" clId="{867882C3-A1D2-4AE5-A140-3C07E46FF3E1}" dt="2021-06-15T13:17:09.188" v="399" actId="20577"/>
        <pc:sldMkLst>
          <pc:docMk/>
          <pc:sldMk cId="3758971385" sldId="455"/>
        </pc:sldMkLst>
        <pc:spChg chg="mod">
          <ac:chgData name="Mueller, Valentin" userId="7b1dcd0d-6a99-4c0b-84ee-0f5031e4392c" providerId="ADAL" clId="{867882C3-A1D2-4AE5-A140-3C07E46FF3E1}" dt="2021-06-15T13:17:09.188" v="399" actId="20577"/>
          <ac:spMkLst>
            <pc:docMk/>
            <pc:sldMk cId="3758971385" sldId="455"/>
            <ac:spMk id="4" creationId="{00000000-0000-0000-0000-000000000000}"/>
          </ac:spMkLst>
        </pc:spChg>
      </pc:sldChg>
      <pc:sldChg chg="modSp add mod">
        <pc:chgData name="Mueller, Valentin" userId="7b1dcd0d-6a99-4c0b-84ee-0f5031e4392c" providerId="ADAL" clId="{867882C3-A1D2-4AE5-A140-3C07E46FF3E1}" dt="2021-06-15T13:16:53.622" v="389" actId="20577"/>
        <pc:sldMkLst>
          <pc:docMk/>
          <pc:sldMk cId="3501809785" sldId="456"/>
        </pc:sldMkLst>
        <pc:spChg chg="mod">
          <ac:chgData name="Mueller, Valentin" userId="7b1dcd0d-6a99-4c0b-84ee-0f5031e4392c" providerId="ADAL" clId="{867882C3-A1D2-4AE5-A140-3C07E46FF3E1}" dt="2021-06-15T13:16:53.622" v="389" actId="20577"/>
          <ac:spMkLst>
            <pc:docMk/>
            <pc:sldMk cId="3501809785" sldId="456"/>
            <ac:spMk id="4" creationId="{00000000-0000-0000-0000-000000000000}"/>
          </ac:spMkLst>
        </pc:spChg>
      </pc:sldChg>
      <pc:sldChg chg="modSp add mod">
        <pc:chgData name="Mueller, Valentin" userId="7b1dcd0d-6a99-4c0b-84ee-0f5031e4392c" providerId="ADAL" clId="{867882C3-A1D2-4AE5-A140-3C07E46FF3E1}" dt="2021-06-15T13:46:14.709" v="620" actId="20577"/>
        <pc:sldMkLst>
          <pc:docMk/>
          <pc:sldMk cId="727985463" sldId="457"/>
        </pc:sldMkLst>
        <pc:spChg chg="mod">
          <ac:chgData name="Mueller, Valentin" userId="7b1dcd0d-6a99-4c0b-84ee-0f5031e4392c" providerId="ADAL" clId="{867882C3-A1D2-4AE5-A140-3C07E46FF3E1}" dt="2021-06-15T13:46:14.709" v="620" actId="20577"/>
          <ac:spMkLst>
            <pc:docMk/>
            <pc:sldMk cId="727985463" sldId="457"/>
            <ac:spMk id="4" creationId="{00000000-0000-0000-0000-000000000000}"/>
          </ac:spMkLst>
        </pc:spChg>
      </pc:sldChg>
    </pc:docChg>
  </pc:docChgLst>
  <pc:docChgLst>
    <pc:chgData name="Gilbert, Andre-Anan" userId="9702a563-eab5-4d2a-ab37-425108274ca8" providerId="ADAL" clId="{7975F8F8-821C-4772-AC10-501CDE6779B6}"/>
    <pc:docChg chg="undo custSel addSld delSld modSld">
      <pc:chgData name="Gilbert, Andre-Anan" userId="9702a563-eab5-4d2a-ab37-425108274ca8" providerId="ADAL" clId="{7975F8F8-821C-4772-AC10-501CDE6779B6}" dt="2021-06-15T14:16:52.053" v="1731" actId="931"/>
      <pc:docMkLst>
        <pc:docMk/>
      </pc:docMkLst>
      <pc:sldChg chg="modSp mod">
        <pc:chgData name="Gilbert, Andre-Anan" userId="9702a563-eab5-4d2a-ab37-425108274ca8" providerId="ADAL" clId="{7975F8F8-821C-4772-AC10-501CDE6779B6}" dt="2021-06-15T13:38:22.095" v="656" actId="20577"/>
        <pc:sldMkLst>
          <pc:docMk/>
          <pc:sldMk cId="0" sldId="344"/>
        </pc:sldMkLst>
        <pc:spChg chg="mod">
          <ac:chgData name="Gilbert, Andre-Anan" userId="9702a563-eab5-4d2a-ab37-425108274ca8" providerId="ADAL" clId="{7975F8F8-821C-4772-AC10-501CDE6779B6}" dt="2021-06-15T13:38:22.095" v="656" actId="20577"/>
          <ac:spMkLst>
            <pc:docMk/>
            <pc:sldMk cId="0" sldId="344"/>
            <ac:spMk id="3" creationId="{00000000-0000-0000-0000-000000000000}"/>
          </ac:spMkLst>
        </pc:spChg>
      </pc:sldChg>
      <pc:sldChg chg="modSp add del mod">
        <pc:chgData name="Gilbert, Andre-Anan" userId="9702a563-eab5-4d2a-ab37-425108274ca8" providerId="ADAL" clId="{7975F8F8-821C-4772-AC10-501CDE6779B6}" dt="2021-06-15T13:02:09.598" v="44" actId="6549"/>
        <pc:sldMkLst>
          <pc:docMk/>
          <pc:sldMk cId="799205039" sldId="416"/>
        </pc:sldMkLst>
        <pc:spChg chg="mod">
          <ac:chgData name="Gilbert, Andre-Anan" userId="9702a563-eab5-4d2a-ab37-425108274ca8" providerId="ADAL" clId="{7975F8F8-821C-4772-AC10-501CDE6779B6}" dt="2021-06-15T13:02:09.598" v="44" actId="6549"/>
          <ac:spMkLst>
            <pc:docMk/>
            <pc:sldMk cId="799205039" sldId="416"/>
            <ac:spMk id="2" creationId="{00000000-0000-0000-0000-000000000000}"/>
          </ac:spMkLst>
        </pc:spChg>
      </pc:sldChg>
      <pc:sldChg chg="modSp del mod">
        <pc:chgData name="Gilbert, Andre-Anan" userId="9702a563-eab5-4d2a-ab37-425108274ca8" providerId="ADAL" clId="{7975F8F8-821C-4772-AC10-501CDE6779B6}" dt="2021-06-15T13:01:46.016" v="11" actId="47"/>
        <pc:sldMkLst>
          <pc:docMk/>
          <pc:sldMk cId="1515423877" sldId="430"/>
        </pc:sldMkLst>
        <pc:picChg chg="mod">
          <ac:chgData name="Gilbert, Andre-Anan" userId="9702a563-eab5-4d2a-ab37-425108274ca8" providerId="ADAL" clId="{7975F8F8-821C-4772-AC10-501CDE6779B6}" dt="2021-06-15T13:01:35.692" v="9" actId="1076"/>
          <ac:picMkLst>
            <pc:docMk/>
            <pc:sldMk cId="1515423877" sldId="430"/>
            <ac:picMk id="6" creationId="{00000000-0000-0000-0000-000000000000}"/>
          </ac:picMkLst>
        </pc:picChg>
      </pc:sldChg>
      <pc:sldChg chg="addSp delSp modSp mod">
        <pc:chgData name="Gilbert, Andre-Anan" userId="9702a563-eab5-4d2a-ab37-425108274ca8" providerId="ADAL" clId="{7975F8F8-821C-4772-AC10-501CDE6779B6}" dt="2021-06-15T13:07:13.755" v="277" actId="20577"/>
        <pc:sldMkLst>
          <pc:docMk/>
          <pc:sldMk cId="1786748081" sldId="434"/>
        </pc:sldMkLst>
        <pc:spChg chg="mod">
          <ac:chgData name="Gilbert, Andre-Anan" userId="9702a563-eab5-4d2a-ab37-425108274ca8" providerId="ADAL" clId="{7975F8F8-821C-4772-AC10-501CDE6779B6}" dt="2021-06-15T13:07:13.755" v="277" actId="20577"/>
          <ac:spMkLst>
            <pc:docMk/>
            <pc:sldMk cId="1786748081" sldId="434"/>
            <ac:spMk id="4" creationId="{00000000-0000-0000-0000-000000000000}"/>
          </ac:spMkLst>
        </pc:spChg>
        <pc:spChg chg="del">
          <ac:chgData name="Gilbert, Andre-Anan" userId="9702a563-eab5-4d2a-ab37-425108274ca8" providerId="ADAL" clId="{7975F8F8-821C-4772-AC10-501CDE6779B6}" dt="2021-06-15T12:58:54.721" v="5" actId="478"/>
          <ac:spMkLst>
            <pc:docMk/>
            <pc:sldMk cId="1786748081" sldId="434"/>
            <ac:spMk id="6" creationId="{00000000-0000-0000-0000-000000000000}"/>
          </ac:spMkLst>
        </pc:spChg>
        <pc:spChg chg="mod">
          <ac:chgData name="Gilbert, Andre-Anan" userId="9702a563-eab5-4d2a-ab37-425108274ca8" providerId="ADAL" clId="{7975F8F8-821C-4772-AC10-501CDE6779B6}" dt="2021-06-15T13:06:20.539" v="228" actId="20577"/>
          <ac:spMkLst>
            <pc:docMk/>
            <pc:sldMk cId="1786748081" sldId="434"/>
            <ac:spMk id="16" creationId="{00000000-0000-0000-0000-000000000000}"/>
          </ac:spMkLst>
        </pc:spChg>
        <pc:picChg chg="add del mod">
          <ac:chgData name="Gilbert, Andre-Anan" userId="9702a563-eab5-4d2a-ab37-425108274ca8" providerId="ADAL" clId="{7975F8F8-821C-4772-AC10-501CDE6779B6}" dt="2021-06-15T12:56:33.205" v="1" actId="478"/>
          <ac:picMkLst>
            <pc:docMk/>
            <pc:sldMk cId="1786748081" sldId="434"/>
            <ac:picMk id="3" creationId="{59274B1C-A62E-40BB-AEFF-D09B64C85884}"/>
          </ac:picMkLst>
        </pc:picChg>
        <pc:picChg chg="mod">
          <ac:chgData name="Gilbert, Andre-Anan" userId="9702a563-eab5-4d2a-ab37-425108274ca8" providerId="ADAL" clId="{7975F8F8-821C-4772-AC10-501CDE6779B6}" dt="2021-06-15T12:58:12.037" v="4" actId="14826"/>
          <ac:picMkLst>
            <pc:docMk/>
            <pc:sldMk cId="1786748081" sldId="434"/>
            <ac:picMk id="5" creationId="{00000000-0000-0000-0000-000000000000}"/>
          </ac:picMkLst>
        </pc:picChg>
        <pc:picChg chg="add del mod">
          <ac:chgData name="Gilbert, Andre-Anan" userId="9702a563-eab5-4d2a-ab37-425108274ca8" providerId="ADAL" clId="{7975F8F8-821C-4772-AC10-501CDE6779B6}" dt="2021-06-15T12:58:00.523" v="3" actId="478"/>
          <ac:picMkLst>
            <pc:docMk/>
            <pc:sldMk cId="1786748081" sldId="434"/>
            <ac:picMk id="8" creationId="{A1BDE2C1-4D02-4A54-9D80-C456B1242162}"/>
          </ac:picMkLst>
        </pc:picChg>
      </pc:sldChg>
      <pc:sldChg chg="del">
        <pc:chgData name="Gilbert, Andre-Anan" userId="9702a563-eab5-4d2a-ab37-425108274ca8" providerId="ADAL" clId="{7975F8F8-821C-4772-AC10-501CDE6779B6}" dt="2021-06-15T12:59:42.757" v="6" actId="47"/>
        <pc:sldMkLst>
          <pc:docMk/>
          <pc:sldMk cId="3115733345" sldId="438"/>
        </pc:sldMkLst>
      </pc:sldChg>
      <pc:sldChg chg="modSp add mod">
        <pc:chgData name="Gilbert, Andre-Anan" userId="9702a563-eab5-4d2a-ab37-425108274ca8" providerId="ADAL" clId="{7975F8F8-821C-4772-AC10-501CDE6779B6}" dt="2021-06-15T13:02:25.646" v="81" actId="20577"/>
        <pc:sldMkLst>
          <pc:docMk/>
          <pc:sldMk cId="161319076" sldId="443"/>
        </pc:sldMkLst>
        <pc:spChg chg="mod">
          <ac:chgData name="Gilbert, Andre-Anan" userId="9702a563-eab5-4d2a-ab37-425108274ca8" providerId="ADAL" clId="{7975F8F8-821C-4772-AC10-501CDE6779B6}" dt="2021-06-15T13:02:25.646" v="81" actId="20577"/>
          <ac:spMkLst>
            <pc:docMk/>
            <pc:sldMk cId="161319076" sldId="443"/>
            <ac:spMk id="2" creationId="{00000000-0000-0000-0000-000000000000}"/>
          </ac:spMkLst>
        </pc:spChg>
      </pc:sldChg>
      <pc:sldChg chg="modSp add mod">
        <pc:chgData name="Gilbert, Andre-Anan" userId="9702a563-eab5-4d2a-ab37-425108274ca8" providerId="ADAL" clId="{7975F8F8-821C-4772-AC10-501CDE6779B6}" dt="2021-06-15T13:02:49.774" v="112" actId="20577"/>
        <pc:sldMkLst>
          <pc:docMk/>
          <pc:sldMk cId="306196124" sldId="444"/>
        </pc:sldMkLst>
        <pc:spChg chg="mod">
          <ac:chgData name="Gilbert, Andre-Anan" userId="9702a563-eab5-4d2a-ab37-425108274ca8" providerId="ADAL" clId="{7975F8F8-821C-4772-AC10-501CDE6779B6}" dt="2021-06-15T13:02:49.774" v="112" actId="20577"/>
          <ac:spMkLst>
            <pc:docMk/>
            <pc:sldMk cId="306196124" sldId="444"/>
            <ac:spMk id="2" creationId="{00000000-0000-0000-0000-000000000000}"/>
          </ac:spMkLst>
        </pc:spChg>
      </pc:sldChg>
      <pc:sldChg chg="modSp add mod">
        <pc:chgData name="Gilbert, Andre-Anan" userId="9702a563-eab5-4d2a-ab37-425108274ca8" providerId="ADAL" clId="{7975F8F8-821C-4772-AC10-501CDE6779B6}" dt="2021-06-15T13:37:57.759" v="639" actId="20577"/>
        <pc:sldMkLst>
          <pc:docMk/>
          <pc:sldMk cId="418140978" sldId="445"/>
        </pc:sldMkLst>
        <pc:spChg chg="mod">
          <ac:chgData name="Gilbert, Andre-Anan" userId="9702a563-eab5-4d2a-ab37-425108274ca8" providerId="ADAL" clId="{7975F8F8-821C-4772-AC10-501CDE6779B6}" dt="2021-06-15T13:37:57.759" v="639" actId="20577"/>
          <ac:spMkLst>
            <pc:docMk/>
            <pc:sldMk cId="418140978" sldId="445"/>
            <ac:spMk id="2" creationId="{00000000-0000-0000-0000-000000000000}"/>
          </ac:spMkLst>
        </pc:spChg>
      </pc:sldChg>
      <pc:sldChg chg="addSp modSp add mod">
        <pc:chgData name="Gilbert, Andre-Anan" userId="9702a563-eab5-4d2a-ab37-425108274ca8" providerId="ADAL" clId="{7975F8F8-821C-4772-AC10-501CDE6779B6}" dt="2021-06-15T14:16:52.053" v="1731" actId="931"/>
        <pc:sldMkLst>
          <pc:docMk/>
          <pc:sldMk cId="3546561420" sldId="446"/>
        </pc:sldMkLst>
        <pc:spChg chg="mod">
          <ac:chgData name="Gilbert, Andre-Anan" userId="9702a563-eab5-4d2a-ab37-425108274ca8" providerId="ADAL" clId="{7975F8F8-821C-4772-AC10-501CDE6779B6}" dt="2021-06-15T13:16:09.432" v="361" actId="20577"/>
          <ac:spMkLst>
            <pc:docMk/>
            <pc:sldMk cId="3546561420" sldId="446"/>
            <ac:spMk id="4" creationId="{00000000-0000-0000-0000-000000000000}"/>
          </ac:spMkLst>
        </pc:spChg>
        <pc:picChg chg="add mod">
          <ac:chgData name="Gilbert, Andre-Anan" userId="9702a563-eab5-4d2a-ab37-425108274ca8" providerId="ADAL" clId="{7975F8F8-821C-4772-AC10-501CDE6779B6}" dt="2021-06-15T14:16:52.053" v="1731" actId="931"/>
          <ac:picMkLst>
            <pc:docMk/>
            <pc:sldMk cId="3546561420" sldId="446"/>
            <ac:picMk id="3" creationId="{306AA273-6982-4B5C-9C2F-50718E89E077}"/>
          </ac:picMkLst>
        </pc:picChg>
      </pc:sldChg>
      <pc:sldChg chg="addSp modSp add mod">
        <pc:chgData name="Gilbert, Andre-Anan" userId="9702a563-eab5-4d2a-ab37-425108274ca8" providerId="ADAL" clId="{7975F8F8-821C-4772-AC10-501CDE6779B6}" dt="2021-06-15T14:16:40.372" v="1730" actId="931"/>
        <pc:sldMkLst>
          <pc:docMk/>
          <pc:sldMk cId="304281148" sldId="447"/>
        </pc:sldMkLst>
        <pc:spChg chg="mod">
          <ac:chgData name="Gilbert, Andre-Anan" userId="9702a563-eab5-4d2a-ab37-425108274ca8" providerId="ADAL" clId="{7975F8F8-821C-4772-AC10-501CDE6779B6}" dt="2021-06-15T13:17:26.842" v="428" actId="207"/>
          <ac:spMkLst>
            <pc:docMk/>
            <pc:sldMk cId="304281148" sldId="447"/>
            <ac:spMk id="4" creationId="{00000000-0000-0000-0000-000000000000}"/>
          </ac:spMkLst>
        </pc:spChg>
        <pc:picChg chg="add mod">
          <ac:chgData name="Gilbert, Andre-Anan" userId="9702a563-eab5-4d2a-ab37-425108274ca8" providerId="ADAL" clId="{7975F8F8-821C-4772-AC10-501CDE6779B6}" dt="2021-06-15T14:16:40.372" v="1730" actId="931"/>
          <ac:picMkLst>
            <pc:docMk/>
            <pc:sldMk cId="304281148" sldId="447"/>
            <ac:picMk id="3" creationId="{789BCBC6-0DA7-4332-B230-23466F85279F}"/>
          </ac:picMkLst>
        </pc:picChg>
      </pc:sldChg>
      <pc:sldChg chg="modSp add mod">
        <pc:chgData name="Gilbert, Andre-Anan" userId="9702a563-eab5-4d2a-ab37-425108274ca8" providerId="ADAL" clId="{7975F8F8-821C-4772-AC10-501CDE6779B6}" dt="2021-06-15T13:52:20.886" v="1084" actId="20577"/>
        <pc:sldMkLst>
          <pc:docMk/>
          <pc:sldMk cId="2732869722" sldId="448"/>
        </pc:sldMkLst>
        <pc:spChg chg="mod">
          <ac:chgData name="Gilbert, Andre-Anan" userId="9702a563-eab5-4d2a-ab37-425108274ca8" providerId="ADAL" clId="{7975F8F8-821C-4772-AC10-501CDE6779B6}" dt="2021-06-15T13:45:05.849" v="723" actId="20577"/>
          <ac:spMkLst>
            <pc:docMk/>
            <pc:sldMk cId="2732869722" sldId="448"/>
            <ac:spMk id="4" creationId="{00000000-0000-0000-0000-000000000000}"/>
          </ac:spMkLst>
        </pc:spChg>
        <pc:spChg chg="mod">
          <ac:chgData name="Gilbert, Andre-Anan" userId="9702a563-eab5-4d2a-ab37-425108274ca8" providerId="ADAL" clId="{7975F8F8-821C-4772-AC10-501CDE6779B6}" dt="2021-06-15T13:52:20.886" v="1084" actId="20577"/>
          <ac:spMkLst>
            <pc:docMk/>
            <pc:sldMk cId="2732869722" sldId="448"/>
            <ac:spMk id="11" creationId="{00000000-0000-0000-0000-000000000000}"/>
          </ac:spMkLst>
        </pc:spChg>
      </pc:sldChg>
      <pc:sldChg chg="addSp modSp add mod">
        <pc:chgData name="Gilbert, Andre-Anan" userId="9702a563-eab5-4d2a-ab37-425108274ca8" providerId="ADAL" clId="{7975F8F8-821C-4772-AC10-501CDE6779B6}" dt="2021-06-15T14:15:07.579" v="1729" actId="931"/>
        <pc:sldMkLst>
          <pc:docMk/>
          <pc:sldMk cId="1287147475" sldId="449"/>
        </pc:sldMkLst>
        <pc:spChg chg="mod">
          <ac:chgData name="Gilbert, Andre-Anan" userId="9702a563-eab5-4d2a-ab37-425108274ca8" providerId="ADAL" clId="{7975F8F8-821C-4772-AC10-501CDE6779B6}" dt="2021-06-15T13:27:23.940" v="495" actId="20577"/>
          <ac:spMkLst>
            <pc:docMk/>
            <pc:sldMk cId="1287147475" sldId="449"/>
            <ac:spMk id="4" creationId="{00000000-0000-0000-0000-000000000000}"/>
          </ac:spMkLst>
        </pc:spChg>
        <pc:picChg chg="add mod">
          <ac:chgData name="Gilbert, Andre-Anan" userId="9702a563-eab5-4d2a-ab37-425108274ca8" providerId="ADAL" clId="{7975F8F8-821C-4772-AC10-501CDE6779B6}" dt="2021-06-15T14:15:07.579" v="1729" actId="931"/>
          <ac:picMkLst>
            <pc:docMk/>
            <pc:sldMk cId="1287147475" sldId="449"/>
            <ac:picMk id="3" creationId="{C1E0909C-FE90-4849-BD03-588B611EA9ED}"/>
          </ac:picMkLst>
        </pc:picChg>
      </pc:sldChg>
      <pc:sldChg chg="add">
        <pc:chgData name="Gilbert, Andre-Anan" userId="9702a563-eab5-4d2a-ab37-425108274ca8" providerId="ADAL" clId="{7975F8F8-821C-4772-AC10-501CDE6779B6}" dt="2021-06-15T13:13:51.229" v="282"/>
        <pc:sldMkLst>
          <pc:docMk/>
          <pc:sldMk cId="813842916" sldId="450"/>
        </pc:sldMkLst>
      </pc:sldChg>
      <pc:sldChg chg="add">
        <pc:chgData name="Gilbert, Andre-Anan" userId="9702a563-eab5-4d2a-ab37-425108274ca8" providerId="ADAL" clId="{7975F8F8-821C-4772-AC10-501CDE6779B6}" dt="2021-06-15T13:14:07.990" v="283"/>
        <pc:sldMkLst>
          <pc:docMk/>
          <pc:sldMk cId="4103154173" sldId="451"/>
        </pc:sldMkLst>
      </pc:sldChg>
      <pc:sldChg chg="add">
        <pc:chgData name="Gilbert, Andre-Anan" userId="9702a563-eab5-4d2a-ab37-425108274ca8" providerId="ADAL" clId="{7975F8F8-821C-4772-AC10-501CDE6779B6}" dt="2021-06-15T13:14:10.425" v="284"/>
        <pc:sldMkLst>
          <pc:docMk/>
          <pc:sldMk cId="20654166" sldId="452"/>
        </pc:sldMkLst>
      </pc:sldChg>
      <pc:sldChg chg="add">
        <pc:chgData name="Gilbert, Andre-Anan" userId="9702a563-eab5-4d2a-ab37-425108274ca8" providerId="ADAL" clId="{7975F8F8-821C-4772-AC10-501CDE6779B6}" dt="2021-06-15T13:14:10.879" v="285"/>
        <pc:sldMkLst>
          <pc:docMk/>
          <pc:sldMk cId="1588083430" sldId="453"/>
        </pc:sldMkLst>
      </pc:sldChg>
      <pc:sldChg chg="modSp add mod">
        <pc:chgData name="Gilbert, Andre-Anan" userId="9702a563-eab5-4d2a-ab37-425108274ca8" providerId="ADAL" clId="{7975F8F8-821C-4772-AC10-501CDE6779B6}" dt="2021-06-15T13:20:37.759" v="482" actId="20577"/>
        <pc:sldMkLst>
          <pc:docMk/>
          <pc:sldMk cId="1358289845" sldId="454"/>
        </pc:sldMkLst>
        <pc:spChg chg="mod">
          <ac:chgData name="Gilbert, Andre-Anan" userId="9702a563-eab5-4d2a-ab37-425108274ca8" providerId="ADAL" clId="{7975F8F8-821C-4772-AC10-501CDE6779B6}" dt="2021-06-15T13:20:37.759" v="482" actId="20577"/>
          <ac:spMkLst>
            <pc:docMk/>
            <pc:sldMk cId="1358289845" sldId="454"/>
            <ac:spMk id="4" creationId="{00000000-0000-0000-0000-000000000000}"/>
          </ac:spMkLst>
        </pc:spChg>
      </pc:sldChg>
      <pc:sldChg chg="modSp mod">
        <pc:chgData name="Gilbert, Andre-Anan" userId="9702a563-eab5-4d2a-ab37-425108274ca8" providerId="ADAL" clId="{7975F8F8-821C-4772-AC10-501CDE6779B6}" dt="2021-06-15T14:06:48.625" v="1728" actId="20577"/>
        <pc:sldMkLst>
          <pc:docMk/>
          <pc:sldMk cId="3758971385" sldId="455"/>
        </pc:sldMkLst>
        <pc:spChg chg="mod">
          <ac:chgData name="Gilbert, Andre-Anan" userId="9702a563-eab5-4d2a-ab37-425108274ca8" providerId="ADAL" clId="{7975F8F8-821C-4772-AC10-501CDE6779B6}" dt="2021-06-15T14:00:14.604" v="1412" actId="20577"/>
          <ac:spMkLst>
            <pc:docMk/>
            <pc:sldMk cId="3758971385" sldId="455"/>
            <ac:spMk id="4" creationId="{00000000-0000-0000-0000-000000000000}"/>
          </ac:spMkLst>
        </pc:spChg>
        <pc:spChg chg="mod">
          <ac:chgData name="Gilbert, Andre-Anan" userId="9702a563-eab5-4d2a-ab37-425108274ca8" providerId="ADAL" clId="{7975F8F8-821C-4772-AC10-501CDE6779B6}" dt="2021-06-15T14:06:48.625" v="1728" actId="20577"/>
          <ac:spMkLst>
            <pc:docMk/>
            <pc:sldMk cId="3758971385" sldId="455"/>
            <ac:spMk id="11" creationId="{00000000-0000-0000-0000-000000000000}"/>
          </ac:spMkLst>
        </pc:spChg>
      </pc:sldChg>
      <pc:sldChg chg="addSp delSp modSp mod">
        <pc:chgData name="Gilbert, Andre-Anan" userId="9702a563-eab5-4d2a-ab37-425108274ca8" providerId="ADAL" clId="{7975F8F8-821C-4772-AC10-501CDE6779B6}" dt="2021-06-15T13:59:41.731" v="1346" actId="20577"/>
        <pc:sldMkLst>
          <pc:docMk/>
          <pc:sldMk cId="3501809785" sldId="456"/>
        </pc:sldMkLst>
        <pc:spChg chg="add del">
          <ac:chgData name="Gilbert, Andre-Anan" userId="9702a563-eab5-4d2a-ab37-425108274ca8" providerId="ADAL" clId="{7975F8F8-821C-4772-AC10-501CDE6779B6}" dt="2021-06-15T13:56:22.546" v="1219"/>
          <ac:spMkLst>
            <pc:docMk/>
            <pc:sldMk cId="3501809785" sldId="456"/>
            <ac:spMk id="2" creationId="{EBE722A9-621E-4737-A816-4FF9FBE8B6D3}"/>
          </ac:spMkLst>
        </pc:spChg>
        <pc:spChg chg="mod">
          <ac:chgData name="Gilbert, Andre-Anan" userId="9702a563-eab5-4d2a-ab37-425108274ca8" providerId="ADAL" clId="{7975F8F8-821C-4772-AC10-501CDE6779B6}" dt="2021-06-15T13:53:25.168" v="1156" actId="20577"/>
          <ac:spMkLst>
            <pc:docMk/>
            <pc:sldMk cId="3501809785" sldId="456"/>
            <ac:spMk id="4" creationId="{00000000-0000-0000-0000-000000000000}"/>
          </ac:spMkLst>
        </pc:spChg>
        <pc:spChg chg="mod">
          <ac:chgData name="Gilbert, Andre-Anan" userId="9702a563-eab5-4d2a-ab37-425108274ca8" providerId="ADAL" clId="{7975F8F8-821C-4772-AC10-501CDE6779B6}" dt="2021-06-15T13:59:41.731" v="1346" actId="20577"/>
          <ac:spMkLst>
            <pc:docMk/>
            <pc:sldMk cId="3501809785" sldId="456"/>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362107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84466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a:p>
        </p:txBody>
      </p:sp>
    </p:spTree>
    <p:extLst>
      <p:ext uri="{BB962C8B-B14F-4D97-AF65-F5344CB8AC3E}">
        <p14:creationId xmlns:p14="http://schemas.microsoft.com/office/powerpoint/2010/main" val="172515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3"/>
              </a:rPr>
              <a:t>www.sap.com/corporate/de/legal/copyright.html</a:t>
            </a:r>
            <a:r>
              <a:rPr lang="de-DE" sz="800" kern="1200" noProof="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a:t>André Gilbert und Valentin Müller, SAP</a:t>
            </a:r>
          </a:p>
          <a:p>
            <a:pPr lvl="0"/>
            <a:r>
              <a:rPr lang="en-US" err="1"/>
              <a:t>Juni</a:t>
            </a:r>
            <a:r>
              <a:rPr lang="en-US"/>
              <a:t> 30, 2021</a:t>
            </a:r>
          </a:p>
        </p:txBody>
      </p:sp>
      <p:sp>
        <p:nvSpPr>
          <p:cNvPr id="4" name="Title"/>
          <p:cNvSpPr>
            <a:spLocks noGrp="1"/>
          </p:cNvSpPr>
          <p:nvPr>
            <p:ph type="title"/>
          </p:nvPr>
        </p:nvSpPr>
        <p:spPr/>
        <p:txBody>
          <a:bodyPr/>
          <a:lstStyle/>
          <a:p>
            <a:r>
              <a:rPr lang="en-US" err="1"/>
              <a:t>Graphen</a:t>
            </a:r>
            <a:br>
              <a:rPr lang="en-US"/>
            </a:br>
            <a:r>
              <a:rPr lang="en-US">
                <a:solidFill>
                  <a:schemeClr val="accent1"/>
                </a:solidFill>
              </a:rPr>
              <a:t>Dijkstra-</a:t>
            </a:r>
            <a:r>
              <a:rPr lang="en-US" err="1">
                <a:solidFill>
                  <a:schemeClr val="accent1"/>
                </a:solidFill>
              </a:rPr>
              <a:t>Algorithmus</a:t>
            </a:r>
            <a:endParaRPr lang="de-DE">
              <a:solidFill>
                <a:schemeClr val="accent1"/>
              </a:solidFill>
            </a:endParaRPr>
          </a:p>
        </p:txBody>
      </p:sp>
      <p:pic>
        <p:nvPicPr>
          <p:cNvPr id="5" name="Pictogram"/>
          <p:cNvPicPr>
            <a:picLocks noGrp="1" noChangeAspect="1"/>
          </p:cNvPicPr>
          <p:nvPr>
            <p:ph type="pic" sz="quarter" idx="16"/>
          </p:nvPr>
        </p:nvPicPr>
        <p:blipFill>
          <a:blip r:embed="rId2"/>
          <a:srcRect/>
          <a:stretch/>
        </p:blipFill>
        <p:spPr bwMode="invGray">
          <a:xfrm>
            <a:off x="6954855" y="963000"/>
            <a:ext cx="4932000" cy="4932000"/>
          </a:xfr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Edges des Graph </a:t>
            </a:r>
            <a:r>
              <a:rPr lang="en-US" err="1"/>
              <a:t>dürfen</a:t>
            </a:r>
            <a:r>
              <a:rPr lang="en-US"/>
              <a:t> </a:t>
            </a:r>
            <a:r>
              <a:rPr lang="en-US" err="1"/>
              <a:t>keine</a:t>
            </a:r>
            <a:r>
              <a:rPr lang="en-US"/>
              <a:t> negative Weights </a:t>
            </a:r>
            <a:br>
              <a:rPr lang="en-US"/>
            </a:br>
            <a:r>
              <a:rPr lang="en-US" err="1"/>
              <a:t>bzw</a:t>
            </a:r>
            <a:r>
              <a:rPr lang="en-US"/>
              <a:t>. </a:t>
            </a:r>
            <a:r>
              <a:rPr lang="en-US" err="1"/>
              <a:t>Pfadkosten</a:t>
            </a:r>
            <a:r>
              <a:rPr lang="en-US"/>
              <a:t> </a:t>
            </a:r>
            <a:r>
              <a:rPr lang="en-US" err="1"/>
              <a:t>haben</a:t>
            </a:r>
            <a:endParaRPr lang="en-US"/>
          </a:p>
          <a:p>
            <a:pPr lvl="1"/>
            <a:r>
              <a:rPr lang="en-US"/>
              <a:t>Vertex </a:t>
            </a:r>
            <a:r>
              <a:rPr lang="en-US" err="1"/>
              <a:t>besucht</a:t>
            </a:r>
            <a:r>
              <a:rPr lang="en-US"/>
              <a:t> </a:t>
            </a:r>
            <a:r>
              <a:rPr lang="en-US">
                <a:sym typeface="Wingdings" panose="05000000000000000000" pitchFamily="2" charset="2"/>
              </a:rPr>
              <a:t> </a:t>
            </a:r>
            <a:r>
              <a:rPr lang="en-US" err="1">
                <a:sym typeface="Wingdings" panose="05000000000000000000" pitchFamily="2" charset="2"/>
              </a:rPr>
              <a:t>Optimale</a:t>
            </a:r>
            <a:r>
              <a:rPr lang="en-US">
                <a:sym typeface="Wingdings" panose="05000000000000000000" pitchFamily="2" charset="2"/>
              </a:rPr>
              <a:t> </a:t>
            </a:r>
            <a:r>
              <a:rPr lang="en-US" err="1">
                <a:sym typeface="Wingdings" panose="05000000000000000000" pitchFamily="2" charset="2"/>
              </a:rPr>
              <a:t>Distanz</a:t>
            </a:r>
            <a:r>
              <a:rPr lang="en-US">
                <a:sym typeface="Wingdings" panose="05000000000000000000" pitchFamily="2" charset="2"/>
              </a:rPr>
              <a:t> </a:t>
            </a:r>
            <a:r>
              <a:rPr lang="en-US" err="1">
                <a:sym typeface="Wingdings" panose="05000000000000000000" pitchFamily="2" charset="2"/>
              </a:rPr>
              <a:t>bzw</a:t>
            </a:r>
            <a:r>
              <a:rPr lang="en-US">
                <a:sym typeface="Wingdings" panose="05000000000000000000" pitchFamily="2" charset="2"/>
              </a:rPr>
              <a:t>. </a:t>
            </a:r>
            <a:r>
              <a:rPr lang="en-US" err="1">
                <a:sym typeface="Wingdings" panose="05000000000000000000" pitchFamily="2" charset="2"/>
              </a:rPr>
              <a:t>Pfadkosten</a:t>
            </a:r>
            <a:r>
              <a:rPr lang="en-US">
                <a:sym typeface="Wingdings" panose="05000000000000000000" pitchFamily="2" charset="2"/>
              </a:rPr>
              <a:t> </a:t>
            </a:r>
            <a:br>
              <a:rPr lang="en-US">
                <a:sym typeface="Wingdings" panose="05000000000000000000" pitchFamily="2" charset="2"/>
              </a:rPr>
            </a:br>
            <a:r>
              <a:rPr lang="en-US" err="1">
                <a:sym typeface="Wingdings" panose="05000000000000000000" pitchFamily="2" charset="2"/>
              </a:rPr>
              <a:t>erreicht</a:t>
            </a:r>
            <a:endParaRPr lang="en-US">
              <a:sym typeface="Wingdings" panose="05000000000000000000" pitchFamily="2" charset="2"/>
            </a:endParaRPr>
          </a:p>
          <a:p>
            <a:pPr lvl="1"/>
            <a:r>
              <a:rPr lang="en-US" err="1">
                <a:sym typeface="Wingdings" panose="05000000000000000000" pitchFamily="2" charset="2"/>
              </a:rPr>
              <a:t>Ermöglicht</a:t>
            </a:r>
            <a:r>
              <a:rPr lang="en-US">
                <a:sym typeface="Wingdings" panose="05000000000000000000" pitchFamily="2" charset="2"/>
              </a:rPr>
              <a:t> greedy-</a:t>
            </a:r>
            <a:r>
              <a:rPr lang="en-US" err="1">
                <a:sym typeface="Wingdings" panose="05000000000000000000" pitchFamily="2" charset="2"/>
              </a:rPr>
              <a:t>Funktionsweise</a:t>
            </a:r>
            <a:r>
              <a:rPr lang="en-US">
                <a:sym typeface="Wingdings" panose="05000000000000000000" pitchFamily="2" charset="2"/>
              </a:rPr>
              <a:t> (Wahl des </a:t>
            </a:r>
            <a:br>
              <a:rPr lang="en-US">
                <a:sym typeface="Wingdings" panose="05000000000000000000" pitchFamily="2" charset="2"/>
              </a:rPr>
            </a:br>
            <a:r>
              <a:rPr lang="en-US">
                <a:sym typeface="Wingdings" panose="05000000000000000000" pitchFamily="2" charset="2"/>
              </a:rPr>
              <a:t>“Next Most Promising Vertex”) des </a:t>
            </a:r>
            <a:r>
              <a:rPr lang="en-US" err="1">
                <a:sym typeface="Wingdings" panose="05000000000000000000" pitchFamily="2" charset="2"/>
              </a:rPr>
              <a:t>Algorithmus</a:t>
            </a:r>
            <a:endParaRPr lang="en-US">
              <a:sym typeface="Wingdings" panose="05000000000000000000" pitchFamily="2" charset="2"/>
            </a:endParaRPr>
          </a:p>
          <a:p>
            <a:pPr lvl="1"/>
            <a:r>
              <a:rPr lang="en-US" err="1">
                <a:sym typeface="Wingdings" panose="05000000000000000000" pitchFamily="2" charset="2"/>
              </a:rPr>
              <a:t>Funktioniert</a:t>
            </a:r>
            <a:r>
              <a:rPr lang="en-US">
                <a:sym typeface="Wingdings" panose="05000000000000000000" pitchFamily="2" charset="2"/>
              </a:rPr>
              <a:t> </a:t>
            </a:r>
            <a:r>
              <a:rPr lang="en-US" err="1">
                <a:sym typeface="Wingdings" panose="05000000000000000000" pitchFamily="2" charset="2"/>
              </a:rPr>
              <a:t>für</a:t>
            </a:r>
            <a:r>
              <a:rPr lang="en-US">
                <a:sym typeface="Wingdings" panose="05000000000000000000" pitchFamily="2" charset="2"/>
              </a:rPr>
              <a:t> directed und undirected Graphs</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Voraussetzungen</a:t>
            </a:r>
            <a:endParaRPr lang="en-US" sz="2000" b="0">
              <a:solidFill>
                <a:schemeClr val="accent1"/>
              </a:solidFill>
            </a:endParaRPr>
          </a:p>
        </p:txBody>
      </p:sp>
      <p:pic>
        <p:nvPicPr>
          <p:cNvPr id="3" name="Picture 2">
            <a:extLst>
              <a:ext uri="{FF2B5EF4-FFF2-40B4-BE49-F238E27FC236}">
                <a16:creationId xmlns:a16="http://schemas.microsoft.com/office/drawing/2014/main" id="{C1E0909C-FE90-4849-BD03-588B611EA9ED}"/>
              </a:ext>
            </a:extLst>
          </p:cNvPr>
          <p:cNvPicPr>
            <a:picLocks noChangeAspect="1"/>
          </p:cNvPicPr>
          <p:nvPr/>
        </p:nvPicPr>
        <p:blipFill>
          <a:blip r:embed="rId2"/>
          <a:stretch>
            <a:fillRect/>
          </a:stretch>
        </p:blipFill>
        <p:spPr>
          <a:xfrm>
            <a:off x="8538838" y="1620000"/>
            <a:ext cx="3151638" cy="3151638"/>
          </a:xfrm>
          <a:prstGeom prst="rect">
            <a:avLst/>
          </a:prstGeom>
        </p:spPr>
      </p:pic>
    </p:spTree>
    <p:extLst>
      <p:ext uri="{BB962C8B-B14F-4D97-AF65-F5344CB8AC3E}">
        <p14:creationId xmlns:p14="http://schemas.microsoft.com/office/powerpoint/2010/main" val="128714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solidFill>
                <a:schemeClr val="accent1"/>
              </a:solidFill>
            </a:endParaRPr>
          </a:p>
        </p:txBody>
      </p:sp>
    </p:spTree>
    <p:extLst>
      <p:ext uri="{BB962C8B-B14F-4D97-AF65-F5344CB8AC3E}">
        <p14:creationId xmlns:p14="http://schemas.microsoft.com/office/powerpoint/2010/main" val="72798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p>
        </p:txBody>
      </p:sp>
    </p:spTree>
    <p:extLst>
      <p:ext uri="{BB962C8B-B14F-4D97-AF65-F5344CB8AC3E}">
        <p14:creationId xmlns:p14="http://schemas.microsoft.com/office/powerpoint/2010/main" val="81384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a:solidFill>
                  <a:schemeClr val="accent1"/>
                </a:solidFill>
              </a:rPr>
              <a:t>Algorithmus</a:t>
            </a:r>
            <a:endParaRPr lang="en-US" sz="2000" b="0"/>
          </a:p>
        </p:txBody>
      </p:sp>
    </p:spTree>
    <p:extLst>
      <p:ext uri="{BB962C8B-B14F-4D97-AF65-F5344CB8AC3E}">
        <p14:creationId xmlns:p14="http://schemas.microsoft.com/office/powerpoint/2010/main" val="2065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15880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Erweiterung</a:t>
            </a:r>
            <a:r>
              <a:rPr lang="en-US"/>
              <a:t> von</a:t>
            </a:r>
            <a:r>
              <a:rPr lang="en-US">
                <a:solidFill>
                  <a:schemeClr val="accent1"/>
                </a:solidFill>
              </a:rPr>
              <a:t> Dijkstra’s Algorithm</a:t>
            </a:r>
          </a:p>
        </p:txBody>
      </p:sp>
    </p:spTree>
    <p:extLst>
      <p:ext uri="{BB962C8B-B14F-4D97-AF65-F5344CB8AC3E}">
        <p14:creationId xmlns:p14="http://schemas.microsoft.com/office/powerpoint/2010/main" val="30619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Erweiterung</a:t>
            </a:r>
            <a:r>
              <a:rPr lang="en-US"/>
              <a:t> von Dijkstra’s Algorithm</a:t>
            </a:r>
            <a:br>
              <a:rPr lang="en-US"/>
            </a:br>
            <a:r>
              <a:rPr lang="en-US" sz="2000" b="0">
                <a:solidFill>
                  <a:schemeClr val="accent1"/>
                </a:solidFill>
              </a:rPr>
              <a:t>A* Search</a:t>
            </a:r>
          </a:p>
        </p:txBody>
      </p:sp>
    </p:spTree>
    <p:extLst>
      <p:ext uri="{BB962C8B-B14F-4D97-AF65-F5344CB8AC3E}">
        <p14:creationId xmlns:p14="http://schemas.microsoft.com/office/powerpoint/2010/main" val="13582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410315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Demon</a:t>
            </a:r>
            <a:r>
              <a:rPr lang="en-US">
                <a:solidFill>
                  <a:schemeClr val="accent1"/>
                </a:solidFill>
              </a:rPr>
              <a:t>stration</a:t>
            </a:r>
          </a:p>
        </p:txBody>
      </p:sp>
    </p:spTree>
    <p:extLst>
      <p:ext uri="{BB962C8B-B14F-4D97-AF65-F5344CB8AC3E}">
        <p14:creationId xmlns:p14="http://schemas.microsoft.com/office/powerpoint/2010/main" val="41814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a:t>“For the absence of a bibliography I offer </a:t>
            </a:r>
            <a:r>
              <a:rPr lang="en-US">
                <a:solidFill>
                  <a:schemeClr val="accent1"/>
                </a:solidFill>
              </a:rPr>
              <a:t>neither explanation nor apology</a:t>
            </a:r>
            <a:r>
              <a:rPr lang="en-US"/>
              <a:t>.”</a:t>
            </a:r>
          </a:p>
          <a:p>
            <a:pPr lvl="1"/>
            <a:r>
              <a:rPr lang="en-US" err="1"/>
              <a:t>Edsger</a:t>
            </a:r>
            <a:r>
              <a:rPr lang="en-US"/>
              <a:t> W. Dijkstra</a:t>
            </a:r>
          </a:p>
        </p:txBody>
      </p:sp>
    </p:spTree>
    <p:extLst>
      <p:ext uri="{BB962C8B-B14F-4D97-AF65-F5344CB8AC3E}">
        <p14:creationId xmlns:p14="http://schemas.microsoft.com/office/powerpoint/2010/main" val="180141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a:bodyPr>
          <a:lstStyle/>
          <a:p>
            <a:r>
              <a:rPr lang="en-US" err="1"/>
              <a:t>Anwendungsmöglichkeiten</a:t>
            </a:r>
            <a:endParaRPr lang="en-US"/>
          </a:p>
          <a:p>
            <a:pPr lvl="1"/>
            <a:r>
              <a:rPr lang="en-US"/>
              <a:t>Routing</a:t>
            </a:r>
          </a:p>
          <a:p>
            <a:pPr lvl="1"/>
            <a:r>
              <a:rPr lang="en-US"/>
              <a:t>Navigation</a:t>
            </a:r>
          </a:p>
          <a:p>
            <a:r>
              <a:rPr lang="en-US"/>
              <a:t>Dijkstra’s Shortest Path Algorithm</a:t>
            </a:r>
          </a:p>
          <a:p>
            <a:pPr lvl="1"/>
            <a:r>
              <a:rPr lang="en-US" err="1"/>
              <a:t>Graphen</a:t>
            </a:r>
            <a:endParaRPr lang="en-US"/>
          </a:p>
          <a:p>
            <a:pPr lvl="1"/>
            <a:r>
              <a:rPr lang="en-US" err="1"/>
              <a:t>Voraussetzungen</a:t>
            </a:r>
            <a:endParaRPr lang="en-US"/>
          </a:p>
          <a:p>
            <a:pPr lvl="1"/>
            <a:r>
              <a:rPr lang="en-US" err="1"/>
              <a:t>Algorithmus</a:t>
            </a:r>
            <a:endParaRPr lang="en-US"/>
          </a:p>
          <a:p>
            <a:r>
              <a:rPr lang="en-US" err="1"/>
              <a:t>Erweiterung</a:t>
            </a:r>
            <a:r>
              <a:rPr lang="en-US"/>
              <a:t> von Dijkstra’s Algorithm</a:t>
            </a:r>
          </a:p>
          <a:p>
            <a:pPr lvl="1"/>
            <a:r>
              <a:rPr lang="en-US"/>
              <a:t>A* Search</a:t>
            </a:r>
          </a:p>
          <a:p>
            <a:r>
              <a:rPr lang="en-US"/>
              <a:t>Demonstration</a:t>
            </a:r>
          </a:p>
        </p:txBody>
      </p:sp>
      <p:sp>
        <p:nvSpPr>
          <p:cNvPr id="2" name="Agenda"/>
          <p:cNvSpPr>
            <a:spLocks noGrp="1"/>
          </p:cNvSpPr>
          <p:nvPr>
            <p:ph type="title"/>
          </p:nvPr>
        </p:nvSpPr>
        <p:spPr/>
        <p:txBody>
          <a:bodyPr/>
          <a:lstStyle/>
          <a:p>
            <a:r>
              <a:rPr lang="en-US"/>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369332"/>
          </a:xfrm>
        </p:spPr>
        <p:txBody>
          <a:bodyPr/>
          <a:lstStyle/>
          <a:p>
            <a:r>
              <a:rPr lang="en-US" err="1"/>
              <a:t>Quellenangaben</a:t>
            </a:r>
            <a:endParaRPr lang="en-US" sz="2000" b="0"/>
          </a:p>
        </p:txBody>
      </p:sp>
    </p:spTree>
    <p:extLst>
      <p:ext uri="{BB962C8B-B14F-4D97-AF65-F5344CB8AC3E}">
        <p14:creationId xmlns:p14="http://schemas.microsoft.com/office/powerpoint/2010/main" val="4210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Anwendungs</a:t>
            </a:r>
            <a:r>
              <a:rPr lang="en-US" err="1">
                <a:solidFill>
                  <a:schemeClr val="accent1"/>
                </a:solidFill>
              </a:rPr>
              <a:t>möglichkeiten</a:t>
            </a:r>
            <a:endParaRPr lang="en-US">
              <a:solidFill>
                <a:schemeClr val="accent1"/>
              </a:solidFill>
            </a:endParaRP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Anwendungsmöglichkeiten</a:t>
            </a:r>
            <a:br>
              <a:rPr lang="en-US"/>
            </a:br>
            <a:r>
              <a:rPr lang="en-US" sz="2000" b="0">
                <a:solidFill>
                  <a:schemeClr val="accent1"/>
                </a:solidFill>
              </a:rPr>
              <a:t>Routing</a:t>
            </a:r>
          </a:p>
        </p:txBody>
      </p:sp>
      <p:pic>
        <p:nvPicPr>
          <p:cNvPr id="3" name="Picture 2">
            <a:extLst>
              <a:ext uri="{FF2B5EF4-FFF2-40B4-BE49-F238E27FC236}">
                <a16:creationId xmlns:a16="http://schemas.microsoft.com/office/drawing/2014/main" id="{306AA273-6982-4B5C-9C2F-50718E89E077}"/>
              </a:ext>
            </a:extLst>
          </p:cNvPr>
          <p:cNvPicPr>
            <a:picLocks noChangeAspect="1"/>
          </p:cNvPicPr>
          <p:nvPr/>
        </p:nvPicPr>
        <p:blipFill>
          <a:blip r:embed="rId2"/>
          <a:stretch>
            <a:fillRect/>
          </a:stretch>
        </p:blipFill>
        <p:spPr>
          <a:xfrm>
            <a:off x="4521768" y="1853181"/>
            <a:ext cx="3151638" cy="3151638"/>
          </a:xfrm>
          <a:prstGeom prst="rect">
            <a:avLst/>
          </a:prstGeom>
        </p:spPr>
      </p:pic>
    </p:spTree>
    <p:extLst>
      <p:ext uri="{BB962C8B-B14F-4D97-AF65-F5344CB8AC3E}">
        <p14:creationId xmlns:p14="http://schemas.microsoft.com/office/powerpoint/2010/main" val="35465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a:t>
            </a:r>
            <a:br>
              <a:rPr lang="en-US"/>
            </a:br>
            <a:r>
              <a:rPr lang="en-US" sz="2000" b="0">
                <a:solidFill>
                  <a:schemeClr val="accent1"/>
                </a:solidFill>
              </a:rPr>
              <a:t>Navigation</a:t>
            </a:r>
          </a:p>
        </p:txBody>
      </p:sp>
      <p:pic>
        <p:nvPicPr>
          <p:cNvPr id="3" name="Picture 2">
            <a:extLst>
              <a:ext uri="{FF2B5EF4-FFF2-40B4-BE49-F238E27FC236}">
                <a16:creationId xmlns:a16="http://schemas.microsoft.com/office/drawing/2014/main" id="{789BCBC6-0DA7-4332-B230-23466F85279F}"/>
              </a:ext>
            </a:extLst>
          </p:cNvPr>
          <p:cNvPicPr>
            <a:picLocks noChangeAspect="1"/>
          </p:cNvPicPr>
          <p:nvPr/>
        </p:nvPicPr>
        <p:blipFill>
          <a:blip r:embed="rId2"/>
          <a:stretch>
            <a:fillRect/>
          </a:stretch>
        </p:blipFill>
        <p:spPr>
          <a:xfrm>
            <a:off x="4572060" y="1903473"/>
            <a:ext cx="3051054" cy="3051054"/>
          </a:xfrm>
          <a:prstGeom prst="rect">
            <a:avLst/>
          </a:prstGeom>
        </p:spPr>
      </p:pic>
    </p:spTree>
    <p:extLst>
      <p:ext uri="{BB962C8B-B14F-4D97-AF65-F5344CB8AC3E}">
        <p14:creationId xmlns:p14="http://schemas.microsoft.com/office/powerpoint/2010/main" val="30428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Dijkstra’s </a:t>
            </a:r>
            <a:r>
              <a:rPr lang="en-US">
                <a:solidFill>
                  <a:schemeClr val="accent1"/>
                </a:solidFill>
              </a:rPr>
              <a:t>Shortest Path</a:t>
            </a:r>
          </a:p>
        </p:txBody>
      </p:sp>
    </p:spTree>
    <p:extLst>
      <p:ext uri="{BB962C8B-B14F-4D97-AF65-F5344CB8AC3E}">
        <p14:creationId xmlns:p14="http://schemas.microsoft.com/office/powerpoint/2010/main" val="1613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Undirected Graphs</a:t>
            </a:r>
          </a:p>
          <a:p>
            <a:pPr lvl="1"/>
            <a:r>
              <a:rPr lang="en-US"/>
              <a:t>Die Edges </a:t>
            </a:r>
            <a:r>
              <a:rPr lang="en-US" err="1"/>
              <a:t>haben</a:t>
            </a:r>
            <a:r>
              <a:rPr lang="en-US"/>
              <a:t> </a:t>
            </a:r>
            <a:r>
              <a:rPr lang="en-US" err="1"/>
              <a:t>keine</a:t>
            </a:r>
            <a:r>
              <a:rPr lang="en-US"/>
              <a:t> </a:t>
            </a:r>
            <a:r>
              <a:rPr lang="en-US" err="1"/>
              <a:t>Orientierung</a:t>
            </a:r>
            <a:r>
              <a:rPr lang="en-US"/>
              <a:t> </a:t>
            </a:r>
            <a:r>
              <a:rPr lang="en-US" err="1"/>
              <a:t>oder</a:t>
            </a:r>
            <a:r>
              <a:rPr lang="en-US"/>
              <a:t> </a:t>
            </a:r>
            <a:r>
              <a:rPr lang="en-US" err="1"/>
              <a:t>Richtung</a:t>
            </a:r>
            <a:endParaRPr lang="en-US"/>
          </a:p>
          <a:p>
            <a:pPr lvl="1"/>
            <a:r>
              <a:rPr lang="en-US"/>
              <a:t>Die Edge (u, v) </a:t>
            </a:r>
            <a:r>
              <a:rPr lang="en-US" err="1"/>
              <a:t>ist</a:t>
            </a:r>
            <a:r>
              <a:rPr lang="en-US"/>
              <a:t> </a:t>
            </a:r>
            <a:r>
              <a:rPr lang="en-US" err="1"/>
              <a:t>identisch</a:t>
            </a:r>
            <a:r>
              <a:rPr lang="en-US"/>
              <a:t> </a:t>
            </a:r>
            <a:r>
              <a:rPr lang="en-US" err="1"/>
              <a:t>mit</a:t>
            </a:r>
            <a:r>
              <a:rPr lang="en-US"/>
              <a:t> der </a:t>
            </a:r>
            <a:r>
              <a:rPr lang="en-US" err="1"/>
              <a:t>Kante</a:t>
            </a:r>
            <a:r>
              <a:rPr lang="en-US"/>
              <a:t> (v, u)</a:t>
            </a:r>
          </a:p>
          <a:p>
            <a:pPr lvl="1"/>
            <a:r>
              <a:rPr lang="en-US"/>
              <a:t>Die Vertices </a:t>
            </a:r>
            <a:r>
              <a:rPr lang="en-US" err="1"/>
              <a:t>könnten</a:t>
            </a:r>
            <a:r>
              <a:rPr lang="en-US"/>
              <a:t> </a:t>
            </a:r>
            <a:r>
              <a:rPr lang="en-US" err="1"/>
              <a:t>Städte</a:t>
            </a:r>
            <a:r>
              <a:rPr lang="en-US"/>
              <a:t> </a:t>
            </a:r>
            <a:r>
              <a:rPr lang="en-US" err="1"/>
              <a:t>darstellen</a:t>
            </a:r>
            <a:r>
              <a:rPr lang="en-US"/>
              <a:t> und </a:t>
            </a:r>
            <a:r>
              <a:rPr lang="en-US" err="1"/>
              <a:t>eine</a:t>
            </a:r>
            <a:r>
              <a:rPr lang="en-US"/>
              <a:t> Edge </a:t>
            </a:r>
            <a:r>
              <a:rPr lang="en-US" err="1"/>
              <a:t>könnte</a:t>
            </a:r>
            <a:r>
              <a:rPr lang="en-US"/>
              <a:t> </a:t>
            </a:r>
            <a:r>
              <a:rPr lang="en-US" err="1"/>
              <a:t>eine</a:t>
            </a:r>
            <a:r>
              <a:rPr lang="en-US"/>
              <a:t> </a:t>
            </a:r>
            <a:r>
              <a:rPr lang="en-US" err="1"/>
              <a:t>bidirektionale</a:t>
            </a:r>
            <a:r>
              <a:rPr lang="en-US"/>
              <a:t> </a:t>
            </a:r>
            <a:r>
              <a:rPr lang="en-US" err="1"/>
              <a:t>Straße</a:t>
            </a:r>
            <a:r>
              <a:rPr lang="en-US"/>
              <a:t> </a:t>
            </a:r>
            <a:r>
              <a:rPr lang="en-US" err="1"/>
              <a:t>representieren</a:t>
            </a:r>
            <a:endParaRPr lang="en-US"/>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spTree>
    <p:extLst>
      <p:ext uri="{BB962C8B-B14F-4D97-AF65-F5344CB8AC3E}">
        <p14:creationId xmlns:p14="http://schemas.microsoft.com/office/powerpoint/2010/main" val="273286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Directed Graphs</a:t>
            </a:r>
          </a:p>
          <a:p>
            <a:pPr lvl="1"/>
            <a:r>
              <a:rPr lang="en-US"/>
              <a:t>Die Edges </a:t>
            </a:r>
            <a:r>
              <a:rPr lang="en-US" err="1"/>
              <a:t>haben</a:t>
            </a:r>
            <a:r>
              <a:rPr lang="en-US"/>
              <a:t> </a:t>
            </a:r>
            <a:r>
              <a:rPr lang="en-US" err="1"/>
              <a:t>eine</a:t>
            </a:r>
            <a:r>
              <a:rPr lang="en-US"/>
              <a:t> </a:t>
            </a:r>
            <a:r>
              <a:rPr lang="en-US" err="1"/>
              <a:t>Orientierung</a:t>
            </a:r>
            <a:r>
              <a:rPr lang="en-US"/>
              <a:t> </a:t>
            </a:r>
            <a:r>
              <a:rPr lang="en-US" err="1"/>
              <a:t>oder</a:t>
            </a:r>
            <a:r>
              <a:rPr lang="en-US"/>
              <a:t> </a:t>
            </a:r>
            <a:r>
              <a:rPr lang="en-US" err="1"/>
              <a:t>Richtung</a:t>
            </a:r>
            <a:endParaRPr lang="en-US"/>
          </a:p>
          <a:p>
            <a:pPr lvl="1"/>
            <a:r>
              <a:rPr lang="en-US"/>
              <a:t>Die Edge (u, v) </a:t>
            </a:r>
            <a:r>
              <a:rPr lang="en-US" err="1"/>
              <a:t>ist</a:t>
            </a:r>
            <a:r>
              <a:rPr lang="en-US"/>
              <a:t> die Edge von Vertex u </a:t>
            </a:r>
            <a:r>
              <a:rPr lang="en-US" err="1"/>
              <a:t>zu</a:t>
            </a:r>
            <a:r>
              <a:rPr lang="en-US"/>
              <a:t> Vertex v</a:t>
            </a:r>
          </a:p>
          <a:p>
            <a:pPr lvl="1"/>
            <a:r>
              <a:rPr lang="en-US"/>
              <a:t>Die Vertices </a:t>
            </a:r>
            <a:r>
              <a:rPr lang="en-US" err="1"/>
              <a:t>könnten</a:t>
            </a:r>
            <a:r>
              <a:rPr lang="en-US"/>
              <a:t> Menschen </a:t>
            </a:r>
            <a:r>
              <a:rPr lang="en-US" err="1"/>
              <a:t>darstellen</a:t>
            </a:r>
            <a:r>
              <a:rPr lang="en-US"/>
              <a:t> und </a:t>
            </a:r>
            <a:r>
              <a:rPr lang="en-US" err="1"/>
              <a:t>eine</a:t>
            </a:r>
            <a:r>
              <a:rPr lang="en-US"/>
              <a:t> Edge </a:t>
            </a:r>
            <a:r>
              <a:rPr lang="en-US" err="1"/>
              <a:t>könnte</a:t>
            </a:r>
            <a:r>
              <a:rPr lang="en-US"/>
              <a:t> </a:t>
            </a:r>
            <a:r>
              <a:rPr lang="en-US" err="1"/>
              <a:t>eine</a:t>
            </a:r>
            <a:r>
              <a:rPr lang="en-US"/>
              <a:t> Person u sein, die Person v </a:t>
            </a:r>
            <a:r>
              <a:rPr lang="en-US" err="1"/>
              <a:t>ein</a:t>
            </a:r>
            <a:r>
              <a:rPr lang="en-US"/>
              <a:t> </a:t>
            </a:r>
            <a:r>
              <a:rPr lang="en-US" err="1"/>
              <a:t>Geschenk</a:t>
            </a:r>
            <a:r>
              <a:rPr lang="en-US"/>
              <a:t> </a:t>
            </a:r>
            <a:r>
              <a:rPr lang="en-US" err="1"/>
              <a:t>gekauft</a:t>
            </a:r>
            <a:r>
              <a:rPr lang="en-US"/>
              <a:t> hat</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spTree>
    <p:extLst>
      <p:ext uri="{BB962C8B-B14F-4D97-AF65-F5344CB8AC3E}">
        <p14:creationId xmlns:p14="http://schemas.microsoft.com/office/powerpoint/2010/main" val="350180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Weighted Graphs</a:t>
            </a:r>
          </a:p>
          <a:p>
            <a:pPr lvl="1"/>
            <a:r>
              <a:rPr lang="en-US"/>
              <a:t>Vertices </a:t>
            </a:r>
            <a:r>
              <a:rPr lang="en-US" err="1"/>
              <a:t>können</a:t>
            </a:r>
            <a:r>
              <a:rPr lang="en-US"/>
              <a:t> </a:t>
            </a:r>
            <a:r>
              <a:rPr lang="en-US" err="1"/>
              <a:t>ein</a:t>
            </a:r>
            <a:r>
              <a:rPr lang="en-US"/>
              <a:t> </a:t>
            </a:r>
            <a:r>
              <a:rPr lang="en-US" err="1"/>
              <a:t>bestimmtes</a:t>
            </a:r>
            <a:r>
              <a:rPr lang="en-US"/>
              <a:t> </a:t>
            </a:r>
            <a:r>
              <a:rPr lang="en-US" err="1"/>
              <a:t>Gewicht</a:t>
            </a:r>
            <a:r>
              <a:rPr lang="en-US"/>
              <a:t> </a:t>
            </a:r>
            <a:r>
              <a:rPr lang="en-US" err="1"/>
              <a:t>enthalten</a:t>
            </a:r>
            <a:r>
              <a:rPr lang="en-US"/>
              <a:t>, der </a:t>
            </a:r>
            <a:r>
              <a:rPr lang="en-US" err="1"/>
              <a:t>einen</a:t>
            </a:r>
            <a:r>
              <a:rPr lang="en-US"/>
              <a:t> </a:t>
            </a:r>
            <a:r>
              <a:rPr lang="en-US" err="1"/>
              <a:t>beliebigen</a:t>
            </a:r>
            <a:r>
              <a:rPr lang="en-US"/>
              <a:t> Wert </a:t>
            </a:r>
            <a:r>
              <a:rPr lang="en-US" err="1"/>
              <a:t>wie</a:t>
            </a:r>
            <a:r>
              <a:rPr lang="en-US"/>
              <a:t> </a:t>
            </a:r>
            <a:r>
              <a:rPr lang="en-US" err="1"/>
              <a:t>Kosten</a:t>
            </a:r>
            <a:r>
              <a:rPr lang="en-US"/>
              <a:t>, </a:t>
            </a:r>
            <a:r>
              <a:rPr lang="en-US" err="1"/>
              <a:t>Entfernung</a:t>
            </a:r>
            <a:r>
              <a:rPr lang="en-US"/>
              <a:t>, </a:t>
            </a:r>
            <a:r>
              <a:rPr lang="en-US" err="1"/>
              <a:t>Menge</a:t>
            </a:r>
            <a:r>
              <a:rPr lang="en-US"/>
              <a:t> </a:t>
            </a:r>
            <a:r>
              <a:rPr lang="en-US" err="1"/>
              <a:t>usw</a:t>
            </a:r>
            <a:r>
              <a:rPr lang="en-US"/>
              <a:t>. </a:t>
            </a:r>
            <a:r>
              <a:rPr lang="en-US" err="1"/>
              <a:t>darstellen</a:t>
            </a:r>
            <a:r>
              <a:rPr lang="en-US"/>
              <a:t> </a:t>
            </a:r>
            <a:r>
              <a:rPr lang="en-US" err="1"/>
              <a:t>kann</a:t>
            </a:r>
            <a:endParaRPr lang="en-US"/>
          </a:p>
          <a:p>
            <a:pPr lvl="1"/>
            <a:r>
              <a:rPr lang="en-US"/>
              <a:t>Eine Edge in </a:t>
            </a:r>
            <a:r>
              <a:rPr lang="en-US" err="1"/>
              <a:t>einem</a:t>
            </a:r>
            <a:r>
              <a:rPr lang="en-US"/>
              <a:t> </a:t>
            </a:r>
            <a:r>
              <a:rPr lang="en-US" err="1"/>
              <a:t>solchen</a:t>
            </a:r>
            <a:r>
              <a:rPr lang="en-US"/>
              <a:t> Graph </a:t>
            </a:r>
            <a:r>
              <a:rPr lang="en-US" err="1"/>
              <a:t>wird</a:t>
            </a:r>
            <a:r>
              <a:rPr lang="en-US"/>
              <a:t> </a:t>
            </a:r>
            <a:r>
              <a:rPr lang="en-US" err="1"/>
              <a:t>als</a:t>
            </a:r>
            <a:r>
              <a:rPr lang="en-US"/>
              <a:t> Triplet (u, v, w) </a:t>
            </a:r>
            <a:r>
              <a:rPr lang="en-US" err="1"/>
              <a:t>dargestellt</a:t>
            </a:r>
            <a:endParaRPr lang="en-US"/>
          </a:p>
          <a:p>
            <a:pPr lvl="1"/>
            <a:r>
              <a:rPr lang="en-US"/>
              <a:t>Vertices </a:t>
            </a:r>
            <a:r>
              <a:rPr lang="en-US" err="1"/>
              <a:t>mit</a:t>
            </a:r>
            <a:r>
              <a:rPr lang="en-US"/>
              <a:t> </a:t>
            </a:r>
            <a:r>
              <a:rPr lang="en-US" err="1"/>
              <a:t>einem</a:t>
            </a:r>
            <a:r>
              <a:rPr lang="en-US"/>
              <a:t> </a:t>
            </a:r>
            <a:r>
              <a:rPr lang="en-US" err="1"/>
              <a:t>Gewicht</a:t>
            </a:r>
            <a:r>
              <a:rPr lang="en-US"/>
              <a:t> </a:t>
            </a:r>
            <a:r>
              <a:rPr lang="en-US" err="1"/>
              <a:t>können</a:t>
            </a:r>
            <a:r>
              <a:rPr lang="en-US"/>
              <a:t> in undirected </a:t>
            </a:r>
            <a:r>
              <a:rPr lang="en-US" err="1"/>
              <a:t>oder</a:t>
            </a:r>
            <a:r>
              <a:rPr lang="en-US"/>
              <a:t> directed Graphs </a:t>
            </a:r>
            <a:r>
              <a:rPr lang="en-US" err="1"/>
              <a:t>vorkommen</a:t>
            </a:r>
            <a:endParaRPr lang="en-US"/>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spTree>
    <p:extLst>
      <p:ext uri="{BB962C8B-B14F-4D97-AF65-F5344CB8AC3E}">
        <p14:creationId xmlns:p14="http://schemas.microsoft.com/office/powerpoint/2010/main" val="3758971385"/>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1" ma:contentTypeDescription="Create a new document." ma:contentTypeScope="" ma:versionID="6656657534c8828e87b206ac9b61a8a1">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3e9d6e37e8770a93f7f04b9f0c03eff2"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1D00C-D380-4A8A-881E-03688FCC3109}">
  <ds:schemaRefs>
    <ds:schemaRef ds:uri="47fc58d8-9f4b-4bc8-b278-c3cb6f29802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3.xml><?xml version="1.0" encoding="utf-8"?>
<ds:datastoreItem xmlns:ds="http://schemas.openxmlformats.org/officeDocument/2006/customXml" ds:itemID="{DE1E1F54-06F8-4B11-A8A2-4A0196ECD2B2}">
  <ds:schemaRefs>
    <ds:schemaRef ds:uri="0e00d59e-b0d2-4e67-be34-67e465b0fbed"/>
    <ds:schemaRef ds:uri="47fc58d8-9f4b-4bc8-b278-c3cb6f298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SAP_2020_16x9_Black</Template>
  <Application>Microsoft Office PowerPoint</Application>
  <PresentationFormat>Custom</PresentationFormat>
  <Slides>23</Slides>
  <Notes>6</Notes>
  <HiddenSlides>2</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SAP 2020 16x9 black</vt:lpstr>
      <vt:lpstr>Graphen Dijkstra-Algorithmus</vt:lpstr>
      <vt:lpstr>Agenda</vt:lpstr>
      <vt:lpstr>Anwendungsmöglichkeiten</vt:lpstr>
      <vt:lpstr>Anwendungsmöglichkeiten Routing</vt:lpstr>
      <vt:lpstr>Anwendungsmöglichkeit Navigation</vt:lpstr>
      <vt:lpstr>Dijkstra’s Shortest Path</vt:lpstr>
      <vt:lpstr>Dijkstra’s Shortest Path Algorithm Graphen</vt:lpstr>
      <vt:lpstr>Dijkstra’s Shortest Path Algorithm Graphen</vt:lpstr>
      <vt:lpstr>Dijkstra’s Shortest Path Algorithm Graphen</vt:lpstr>
      <vt:lpstr>Dijkstra’s Shortest Path Algorithm Voraussetzungen</vt:lpstr>
      <vt:lpstr>Dijkstra’s Shortest Path Algorithm Algorithmus</vt:lpstr>
      <vt:lpstr>Dijkstra’s Shortest Path Algorithm Algorithmus</vt:lpstr>
      <vt:lpstr>Dijkstra’s Shortest Path Algorithm Algorithmus</vt:lpstr>
      <vt:lpstr>Insert page title (sentence case) Subheadline</vt:lpstr>
      <vt:lpstr>Erweiterung von Dijkstra’s Algorithm</vt:lpstr>
      <vt:lpstr>Erweiterung von Dijkstra’s Algorithm A* Search</vt:lpstr>
      <vt:lpstr>Insert page title (sentence case) Subheadline</vt:lpstr>
      <vt:lpstr>Demonstration</vt:lpstr>
      <vt:lpstr>PowerPoint Presentation</vt:lpstr>
      <vt:lpstr>Quellenangaben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revision>1</cp:revision>
  <dcterms:created xsi:type="dcterms:W3CDTF">2021-06-15T11:57:50Z</dcterms:created>
  <dcterms:modified xsi:type="dcterms:W3CDTF">2021-06-15T14:21:12Z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