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8"/>
  </p:notesMasterIdLst>
  <p:sldIdLst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geder, Jana" userId="2470d98d-a60a-4e02-a7da-719fc5e6d524" providerId="ADAL" clId="{6B8DBE69-19CF-40E1-84FB-C723D98F4A04}"/>
    <pc:docChg chg="modSld">
      <pc:chgData name="Lugeder, Jana" userId="2470d98d-a60a-4e02-a7da-719fc5e6d524" providerId="ADAL" clId="{6B8DBE69-19CF-40E1-84FB-C723D98F4A04}" dt="2022-01-13T13:27:11.008" v="1" actId="20577"/>
      <pc:docMkLst>
        <pc:docMk/>
      </pc:docMkLst>
      <pc:sldChg chg="modSp mod">
        <pc:chgData name="Lugeder, Jana" userId="2470d98d-a60a-4e02-a7da-719fc5e6d524" providerId="ADAL" clId="{6B8DBE69-19CF-40E1-84FB-C723D98F4A04}" dt="2022-01-13T13:27:11.008" v="1" actId="20577"/>
        <pc:sldMkLst>
          <pc:docMk/>
          <pc:sldMk cId="0" sldId="257"/>
        </pc:sldMkLst>
        <pc:spChg chg="mod">
          <ac:chgData name="Lugeder, Jana" userId="2470d98d-a60a-4e02-a7da-719fc5e6d524" providerId="ADAL" clId="{6B8DBE69-19CF-40E1-84FB-C723D98F4A04}" dt="2022-01-13T13:27:11.008" v="1" actId="20577"/>
          <ac:spMkLst>
            <pc:docMk/>
            <pc:sldMk cId="0" sldId="257"/>
            <ac:spMk id="4" creationId="{7FB2CE9B-6452-40D5-86E3-E2ADC2B21E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BF2E3-A5C6-4DD2-A884-09A25DA709C1}" type="datetimeFigureOut">
              <a:rPr lang="en-DE" smtClean="0"/>
              <a:t>13/01/2022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DAA55-EBE3-4F61-BC56-6CE8C07104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559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Caro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21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675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681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853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387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169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824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472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712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224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765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01/13/2022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4426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85423" y="2091728"/>
            <a:ext cx="56804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9333" err="1">
                <a:latin typeface="Oswald SemiBold"/>
                <a:ea typeface="Oswald SemiBold"/>
                <a:cs typeface="Oswald SemiBold"/>
                <a:sym typeface="Oswald SemiBold"/>
              </a:rPr>
              <a:t>ShireTec</a:t>
            </a:r>
            <a:endParaRPr sz="9333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0" y="1990725"/>
            <a:ext cx="5680075" cy="2736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12000">
                <a:latin typeface="Impact"/>
                <a:ea typeface="Impact"/>
                <a:cs typeface="Impact"/>
                <a:sym typeface="Impact"/>
              </a:rPr>
              <a:t>		&lt;/&gt; |</a:t>
            </a:r>
            <a:endParaRPr sz="1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2CE9B-6452-40D5-86E3-E2ADC2B21E10}"/>
              </a:ext>
            </a:extLst>
          </p:cNvPr>
          <p:cNvSpPr txBox="1">
            <a:spLocks/>
          </p:cNvSpPr>
          <p:nvPr/>
        </p:nvSpPr>
        <p:spPr>
          <a:xfrm>
            <a:off x="838200" y="245945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/>
              <a:t>Zwischenstand 18.01.2022</a:t>
            </a:r>
            <a:endParaRPr lang="en-DE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E559-321A-4C9F-82C7-1B14C5FB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9402-FFB1-4926-99B2-898C8B83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00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slideVersion":1,"isValidatorEnabled":false,"isLocked":false,"elementsMetadata":[],"slideId":"637492538452648423","enableDocumentContentUpdater":false,"version":"2.0"}]]></TemplafySlideTemplateConfiguration>
</file>

<file path=customXml/item4.xml><?xml version="1.0" encoding="utf-8"?>
<TemplafyFormConfiguration><![CDATA[{"formFields":[],"formDataEntries":[]}]]></TemplafyFormConfiguration>
</file>

<file path=customXml/itemProps1.xml><?xml version="1.0" encoding="utf-8"?>
<ds:datastoreItem xmlns:ds="http://schemas.openxmlformats.org/officeDocument/2006/customXml" ds:itemID="{1E5C1412-4B31-4EB2-BCFB-90DC85E0549F}">
  <ds:schemaRefs/>
</ds:datastoreItem>
</file>

<file path=customXml/itemProps2.xml><?xml version="1.0" encoding="utf-8"?>
<ds:datastoreItem xmlns:ds="http://schemas.openxmlformats.org/officeDocument/2006/customXml" ds:itemID="{B7907530-0CC5-4229-9EFB-458F577AA3A6}">
  <ds:schemaRefs/>
</ds:datastoreItem>
</file>

<file path=customXml/itemProps3.xml><?xml version="1.0" encoding="utf-8"?>
<ds:datastoreItem xmlns:ds="http://schemas.openxmlformats.org/officeDocument/2006/customXml" ds:itemID="{DAEC0FB5-7FB8-4E5D-836C-D6122B8C2BC6}">
  <ds:schemaRefs/>
</ds:datastoreItem>
</file>

<file path=customXml/itemProps4.xml><?xml version="1.0" encoding="utf-8"?>
<ds:datastoreItem xmlns:ds="http://schemas.openxmlformats.org/officeDocument/2006/customXml" ds:itemID="{21E4BB68-DBE0-4174-BF38-A8F24AA97E0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Impact</vt:lpstr>
      <vt:lpstr>Oswald SemiBold</vt:lpstr>
      <vt:lpstr>Office Theme</vt:lpstr>
      <vt:lpstr>ShireTec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&lt;/&gt; |</dc:title>
  <cp:lastModifiedBy>Lugeder, Jana</cp:lastModifiedBy>
  <cp:revision>1</cp:revision>
  <dcterms:created xsi:type="dcterms:W3CDTF">2022-01-11T14:55:27Z</dcterms:created>
  <dcterms:modified xsi:type="dcterms:W3CDTF">2022-01-13T13:27:12Z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2021-02-18T14:04:05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637708737921108620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