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42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289" r:id="rId16"/>
    <p:sldId id="284" r:id="rId17"/>
    <p:sldId id="286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  <p:sldId id="259" r:id="rId38"/>
    <p:sldId id="281" r:id="rId39"/>
    <p:sldId id="260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86"/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  <p14:sldId id="259"/>
            <p14:sldId id="281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82247" autoAdjust="0"/>
  </p:normalViewPr>
  <p:slideViewPr>
    <p:cSldViewPr snapToGrid="0">
      <p:cViewPr varScale="1">
        <p:scale>
          <a:sx n="72" d="100"/>
          <a:sy n="72" d="100"/>
        </p:scale>
        <p:origin x="11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Neuen Foliensatz pullen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5C6A5CB-B8C5-4005-B40B-5B31D7F28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</a:t>
            </a:r>
            <a:endParaRPr 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/>
              <a:t>Leitfragen:</a:t>
            </a:r>
          </a:p>
          <a:p>
            <a:r>
              <a:rPr lang="en-US" sz="2400"/>
              <a:t>Wie lässt sich der Emotion Detector erfolgreich als Kaufargument vermarkten?</a:t>
            </a:r>
          </a:p>
          <a:p>
            <a:endParaRPr lang="en-US" sz="2400"/>
          </a:p>
          <a:p>
            <a:r>
              <a:rPr lang="en-US" sz="2400"/>
              <a:t>Was für Auswirkungen hat die Einführung des Emotion Detectors auf den Absatz der Bankprodukte?</a:t>
            </a:r>
          </a:p>
          <a:p>
            <a:endParaRPr lang="en-US" sz="2400"/>
          </a:p>
          <a:p>
            <a:r>
              <a:rPr lang="en-US" sz="2400"/>
              <a:t>Welche Zweifel hegen Zielgruppen und wie räumt man diese aus?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5999"/>
              </p:ext>
            </p:extLst>
          </p:nvPr>
        </p:nvGraphicFramePr>
        <p:xfrm>
          <a:off x="6241679" y="2510376"/>
          <a:ext cx="4971837" cy="1950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-GB"/>
              <a:t>Arbeitsweise </a:t>
            </a:r>
            <a:r>
              <a:rPr lang="en-GB">
                <a:sym typeface="Wingdings" panose="05000000000000000000" pitchFamily="2" charset="2"/>
              </a:rPr>
              <a:t>– Scrum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Scrum</a:t>
            </a:r>
            <a:endParaRPr b="1"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400"/>
              <a:t>Scrum Master: Jana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Product Owner: Valentin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Sales: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Developers: Valentin, André, Jana,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Architect: André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02504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30,000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9000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FC1B-8AFB-476E-A561-061D2F8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462213"/>
            <a:ext cx="9486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3536-97CB-44F1-9B47-39454704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75"/>
            <a:ext cx="12192000" cy="32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</a:p>
          <a:p>
            <a:pPr lvl="1"/>
            <a:r>
              <a:rPr lang="en-DE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</a:p>
          <a:p>
            <a:pPr lvl="1"/>
            <a:r>
              <a:rPr lang="en-DE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9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CCA1B4-D131-4A3C-AD49-A1AE569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3D1DA3-C0F9-4C16-9780-0B038A1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AB4C9F7-9B05-4045-8220-F21C10C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6BBC3-82D9-4CCE-82DC-D113304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1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4F54B-87FD-44CA-BE99-DEE667D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40B0AC-41F0-42B3-8931-F54FE86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7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1430</Words>
  <Application>Microsoft Office PowerPoint</Application>
  <PresentationFormat>Widescreen</PresentationFormat>
  <Paragraphs>502</Paragraphs>
  <Slides>39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Interne Umsetzung</vt:lpstr>
      <vt:lpstr>Agenda – Interne Umsetzung</vt:lpstr>
      <vt:lpstr>Arbeitsweise – Scrum 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  <vt:lpstr>Algorithmenbeschreibung</vt:lpstr>
      <vt:lpstr>Notion</vt:lpstr>
      <vt:lpstr>Data</vt:lpstr>
      <vt:lpstr>ERM-Diagramm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Mueller, Valentin</cp:lastModifiedBy>
  <cp:revision>51</cp:revision>
  <dcterms:created xsi:type="dcterms:W3CDTF">2022-01-13T13:29:28Z</dcterms:created>
  <dcterms:modified xsi:type="dcterms:W3CDTF">2022-01-22T12:43:17Z</dcterms:modified>
</cp:coreProperties>
</file>