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38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301" r:id="rId16"/>
    <p:sldId id="289" r:id="rId17"/>
    <p:sldId id="284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  <p14:sldId id="301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82921" autoAdjust="0"/>
  </p:normalViewPr>
  <p:slideViewPr>
    <p:cSldViewPr snapToGrid="0">
      <p:cViewPr varScale="1">
        <p:scale>
          <a:sx n="99" d="100"/>
          <a:sy n="99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 &amp; Headset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1.Teil siezen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2.Teil duzen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Kanban deutsch aussprechen! Mit backlock usw.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Note am Ende: Datensatz ist relativ divers, aber hauptsächlich hellere/ europäisch/westlich Personen, andere Ethnien unterrepräsentiert (v.a. dunkelhäutig)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!! Aus Banksicht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Auf 3 Slides aufteilen mit Stichpunkten als Antwort</a:t>
            </a:r>
          </a:p>
          <a:p>
            <a:endParaRPr lang="de-DE"/>
          </a:p>
          <a:p>
            <a:r>
              <a:rPr lang="de-DE"/>
              <a:t>!! Aus Banksicht!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/>
              <a:t>Leitfragen:</a:t>
            </a:r>
          </a:p>
          <a:p>
            <a:r>
              <a:rPr lang="en-US" sz="2400"/>
              <a:t>Wie lässt sich der Emotion Detector erfolgreich als Kaufargument vermarkten?</a:t>
            </a:r>
          </a:p>
          <a:p>
            <a:endParaRPr lang="en-US" sz="2400"/>
          </a:p>
          <a:p>
            <a:r>
              <a:rPr lang="en-US" sz="2400"/>
              <a:t>Was für Auswirkungen hat die Einführung des Emotion Detectors auf den Absatz der Bankprodukte?</a:t>
            </a:r>
          </a:p>
          <a:p>
            <a:endParaRPr lang="en-US" sz="2400"/>
          </a:p>
          <a:p>
            <a:r>
              <a:rPr lang="en-US" sz="2400"/>
              <a:t>Welche Zweifel hegen Zielgruppen und wie räumt man diese aus?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91000"/>
              </p:ext>
            </p:extLst>
          </p:nvPr>
        </p:nvGraphicFramePr>
        <p:xfrm>
          <a:off x="6241679" y="2510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Outlook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097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63359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 b="1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b="1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FER2013 Datensatz </a:t>
            </a:r>
          </a:p>
          <a:p>
            <a:r>
              <a:rPr lang="en-US" sz="2400"/>
              <a:t>Für Emotion Classification</a:t>
            </a:r>
          </a:p>
          <a:p>
            <a:r>
              <a:rPr lang="en-US" sz="2400"/>
              <a:t>Enthält ca. 30.000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Facial Age Datensatz</a:t>
            </a:r>
            <a:endParaRPr lang="en-US" b="1"/>
          </a:p>
          <a:p>
            <a:r>
              <a:rPr lang="en-US" sz="2400"/>
              <a:t>Für Age Group Classification</a:t>
            </a:r>
          </a:p>
          <a:p>
            <a:r>
              <a:rPr lang="en-US" sz="2400"/>
              <a:t>Enthält ca. 9.000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  <a:p>
            <a:r>
              <a:rPr lang="en-US" sz="2400"/>
              <a:t>Datensatz: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FC1B-8AFB-476E-A561-061D2F8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462213"/>
            <a:ext cx="9486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3536-97CB-44F1-9B47-39454704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75"/>
            <a:ext cx="12192000" cy="32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1397</Words>
  <Application>Microsoft Office PowerPoint</Application>
  <PresentationFormat>Widescreen</PresentationFormat>
  <Paragraphs>485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ShireEye</vt:lpstr>
      <vt:lpstr>Interne Umsetzung</vt:lpstr>
      <vt:lpstr>Agenda – Interne Umsetzung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Lugeder, Jana</cp:lastModifiedBy>
  <cp:revision>59</cp:revision>
  <dcterms:created xsi:type="dcterms:W3CDTF">2022-01-13T13:29:28Z</dcterms:created>
  <dcterms:modified xsi:type="dcterms:W3CDTF">2022-01-24T12:25:17Z</dcterms:modified>
</cp:coreProperties>
</file>