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63" r:id="rId3"/>
    <p:sldId id="264" r:id="rId4"/>
    <p:sldId id="270" r:id="rId5"/>
    <p:sldId id="265" r:id="rId6"/>
    <p:sldId id="266" r:id="rId7"/>
    <p:sldId id="267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74750-867B-42F0-8318-DFB1F4E1722E}" v="705" dt="2022-01-12T14:03:25.859"/>
    <p1510:client id="{5D4210E8-F631-5814-D5DF-65BAECB72B4D}" v="38" dt="2022-01-12T15:44:39.969"/>
    <p1510:client id="{71F07325-BB51-4FF0-AD89-8F36F7721CEF}" v="63" dt="2022-01-12T13:54:33.693"/>
    <p1510:client id="{7B2B633A-B88B-B6E9-17C8-E59E57E58B5A}" v="8" dt="2022-01-12T15:36:0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 Valentin" userId="S::valentin.mueller@sap.com::7b1dcd0d-6a99-4c0b-84ee-0f5031e4392c" providerId="AD" clId="Web-{7B2B633A-B88B-B6E9-17C8-E59E57E58B5A}"/>
    <pc:docChg chg="modSld">
      <pc:chgData name="Mueller, Valentin" userId="S::valentin.mueller@sap.com::7b1dcd0d-6a99-4c0b-84ee-0f5031e4392c" providerId="AD" clId="Web-{7B2B633A-B88B-B6E9-17C8-E59E57E58B5A}" dt="2022-01-12T15:36:07.699" v="7" actId="1076"/>
      <pc:docMkLst>
        <pc:docMk/>
      </pc:docMkLst>
      <pc:sldChg chg="addSp modSp">
        <pc:chgData name="Mueller, Valentin" userId="S::valentin.mueller@sap.com::7b1dcd0d-6a99-4c0b-84ee-0f5031e4392c" providerId="AD" clId="Web-{7B2B633A-B88B-B6E9-17C8-E59E57E58B5A}" dt="2022-01-12T15:36:07.699" v="7" actId="1076"/>
        <pc:sldMkLst>
          <pc:docMk/>
          <pc:sldMk cId="668423175" sldId="271"/>
        </pc:sldMkLst>
        <pc:picChg chg="add mod">
          <ac:chgData name="Mueller, Valentin" userId="S::valentin.mueller@sap.com::7b1dcd0d-6a99-4c0b-84ee-0f5031e4392c" providerId="AD" clId="Web-{7B2B633A-B88B-B6E9-17C8-E59E57E58B5A}" dt="2022-01-12T15:36:07.699" v="7" actId="1076"/>
          <ac:picMkLst>
            <pc:docMk/>
            <pc:sldMk cId="668423175" sldId="271"/>
            <ac:picMk id="4" creationId="{A98D94EC-0E4B-4FFF-A244-A0A0BBA7C46D}"/>
          </ac:picMkLst>
        </pc:picChg>
      </pc:sldChg>
    </pc:docChg>
  </pc:docChgLst>
  <pc:docChgLst>
    <pc:chgData name="Gilbert, Andre-Anan" userId="S::andre-anan.gilbert@sap.com::9702a563-eab5-4d2a-ab37-425108274ca8" providerId="AD" clId="Web-{C43621F1-EB24-A2C9-3ED7-FD27CEEA62A0}"/>
    <pc:docChg chg="modSld">
      <pc:chgData name="Gilbert, Andre-Anan" userId="S::andre-anan.gilbert@sap.com::9702a563-eab5-4d2a-ab37-425108274ca8" providerId="AD" clId="Web-{C43621F1-EB24-A2C9-3ED7-FD27CEEA62A0}" dt="2022-01-07T11:58:23.582" v="3" actId="20577"/>
      <pc:docMkLst>
        <pc:docMk/>
      </pc:docMkLst>
      <pc:sldChg chg="modSp">
        <pc:chgData name="Gilbert, Andre-Anan" userId="S::andre-anan.gilbert@sap.com::9702a563-eab5-4d2a-ab37-425108274ca8" providerId="AD" clId="Web-{C43621F1-EB24-A2C9-3ED7-FD27CEEA62A0}" dt="2022-01-07T11:58:23.582" v="3" actId="20577"/>
        <pc:sldMkLst>
          <pc:docMk/>
          <pc:sldMk cId="1440004053" sldId="263"/>
        </pc:sldMkLst>
        <pc:spChg chg="mod">
          <ac:chgData name="Gilbert, Andre-Anan" userId="S::andre-anan.gilbert@sap.com::9702a563-eab5-4d2a-ab37-425108274ca8" providerId="AD" clId="Web-{C43621F1-EB24-A2C9-3ED7-FD27CEEA62A0}" dt="2022-01-07T11:58:23.582" v="3" actId="20577"/>
          <ac:spMkLst>
            <pc:docMk/>
            <pc:sldMk cId="1440004053" sldId="263"/>
            <ac:spMk id="3" creationId="{27879402-FFB1-4926-99B2-898C8B83A30C}"/>
          </ac:spMkLst>
        </pc:spChg>
      </pc:sldChg>
    </pc:docChg>
  </pc:docChgLst>
  <pc:docChgLst>
    <pc:chgData name="Mueller, Valentin" userId="S::valentin.mueller@sap.com::7b1dcd0d-6a99-4c0b-84ee-0f5031e4392c" providerId="AD" clId="Web-{5D4210E8-F631-5814-D5DF-65BAECB72B4D}"/>
    <pc:docChg chg="modSld">
      <pc:chgData name="Mueller, Valentin" userId="S::valentin.mueller@sap.com::7b1dcd0d-6a99-4c0b-84ee-0f5031e4392c" providerId="AD" clId="Web-{5D4210E8-F631-5814-D5DF-65BAECB72B4D}" dt="2022-01-12T15:44:39.969" v="35" actId="1076"/>
      <pc:docMkLst>
        <pc:docMk/>
      </pc:docMkLst>
      <pc:sldChg chg="addSp delSp modSp">
        <pc:chgData name="Mueller, Valentin" userId="S::valentin.mueller@sap.com::7b1dcd0d-6a99-4c0b-84ee-0f5031e4392c" providerId="AD" clId="Web-{5D4210E8-F631-5814-D5DF-65BAECB72B4D}" dt="2022-01-12T15:44:39.969" v="35" actId="1076"/>
        <pc:sldMkLst>
          <pc:docMk/>
          <pc:sldMk cId="668423175" sldId="271"/>
        </pc:sldMkLst>
        <pc:spChg chg="mod">
          <ac:chgData name="Mueller, Valentin" userId="S::valentin.mueller@sap.com::7b1dcd0d-6a99-4c0b-84ee-0f5031e4392c" providerId="AD" clId="Web-{5D4210E8-F631-5814-D5DF-65BAECB72B4D}" dt="2022-01-12T15:41:16.294" v="15" actId="20577"/>
          <ac:spMkLst>
            <pc:docMk/>
            <pc:sldMk cId="668423175" sldId="271"/>
            <ac:spMk id="2" creationId="{6F666BFB-4BB9-4332-B680-29EA112CD9A1}"/>
          </ac:spMkLst>
        </pc:spChg>
        <pc:spChg chg="del">
          <ac:chgData name="Mueller, Valentin" userId="S::valentin.mueller@sap.com::7b1dcd0d-6a99-4c0b-84ee-0f5031e4392c" providerId="AD" clId="Web-{5D4210E8-F631-5814-D5DF-65BAECB72B4D}" dt="2022-01-12T15:41:03.637" v="5"/>
          <ac:spMkLst>
            <pc:docMk/>
            <pc:sldMk cId="668423175" sldId="271"/>
            <ac:spMk id="3" creationId="{D39151C1-9AAC-4E45-8C52-B761FA8D9C7F}"/>
          </ac:spMkLst>
        </pc:spChg>
        <pc:spChg chg="add del mod">
          <ac:chgData name="Mueller, Valentin" userId="S::valentin.mueller@sap.com::7b1dcd0d-6a99-4c0b-84ee-0f5031e4392c" providerId="AD" clId="Web-{5D4210E8-F631-5814-D5DF-65BAECB72B4D}" dt="2022-01-12T15:41:51.763" v="16"/>
          <ac:spMkLst>
            <pc:docMk/>
            <pc:sldMk cId="668423175" sldId="271"/>
            <ac:spMk id="7" creationId="{A091C375-111F-4771-8F63-7157263AC003}"/>
          </ac:spMkLst>
        </pc:spChg>
        <pc:picChg chg="del">
          <ac:chgData name="Mueller, Valentin" userId="S::valentin.mueller@sap.com::7b1dcd0d-6a99-4c0b-84ee-0f5031e4392c" providerId="AD" clId="Web-{5D4210E8-F631-5814-D5DF-65BAECB72B4D}" dt="2022-01-12T15:37:28.696" v="0"/>
          <ac:picMkLst>
            <pc:docMk/>
            <pc:sldMk cId="668423175" sldId="271"/>
            <ac:picMk id="4" creationId="{A98D94EC-0E4B-4FFF-A244-A0A0BBA7C46D}"/>
          </ac:picMkLst>
        </pc:picChg>
        <pc:picChg chg="add mod">
          <ac:chgData name="Mueller, Valentin" userId="S::valentin.mueller@sap.com::7b1dcd0d-6a99-4c0b-84ee-0f5031e4392c" providerId="AD" clId="Web-{5D4210E8-F631-5814-D5DF-65BAECB72B4D}" dt="2022-01-12T15:44:39.969" v="35" actId="1076"/>
          <ac:picMkLst>
            <pc:docMk/>
            <pc:sldMk cId="668423175" sldId="271"/>
            <ac:picMk id="5" creationId="{C287885E-C1E7-403A-88AA-2239AAC7DA5B}"/>
          </ac:picMkLst>
        </pc:picChg>
      </pc:sldChg>
      <pc:sldChg chg="addSp delSp modSp">
        <pc:chgData name="Mueller, Valentin" userId="S::valentin.mueller@sap.com::7b1dcd0d-6a99-4c0b-84ee-0f5031e4392c" providerId="AD" clId="Web-{5D4210E8-F631-5814-D5DF-65BAECB72B4D}" dt="2022-01-12T15:44:33.625" v="34" actId="1076"/>
        <pc:sldMkLst>
          <pc:docMk/>
          <pc:sldMk cId="1718706285" sldId="272"/>
        </pc:sldMkLst>
        <pc:spChg chg="mod">
          <ac:chgData name="Mueller, Valentin" userId="S::valentin.mueller@sap.com::7b1dcd0d-6a99-4c0b-84ee-0f5031e4392c" providerId="AD" clId="Web-{5D4210E8-F631-5814-D5DF-65BAECB72B4D}" dt="2022-01-12T15:42:15.186" v="24" actId="20577"/>
          <ac:spMkLst>
            <pc:docMk/>
            <pc:sldMk cId="1718706285" sldId="272"/>
            <ac:spMk id="2" creationId="{6F666BFB-4BB9-4332-B680-29EA112CD9A1}"/>
          </ac:spMkLst>
        </pc:spChg>
        <pc:spChg chg="del">
          <ac:chgData name="Mueller, Valentin" userId="S::valentin.mueller@sap.com::7b1dcd0d-6a99-4c0b-84ee-0f5031e4392c" providerId="AD" clId="Web-{5D4210E8-F631-5814-D5DF-65BAECB72B4D}" dt="2022-01-12T15:42:01.951" v="17"/>
          <ac:spMkLst>
            <pc:docMk/>
            <pc:sldMk cId="1718706285" sldId="272"/>
            <ac:spMk id="3" creationId="{D39151C1-9AAC-4E45-8C52-B761FA8D9C7F}"/>
          </ac:spMkLst>
        </pc:spChg>
        <pc:spChg chg="add del mod">
          <ac:chgData name="Mueller, Valentin" userId="S::valentin.mueller@sap.com::7b1dcd0d-6a99-4c0b-84ee-0f5031e4392c" providerId="AD" clId="Web-{5D4210E8-F631-5814-D5DF-65BAECB72B4D}" dt="2022-01-12T15:42:04.404" v="18"/>
          <ac:spMkLst>
            <pc:docMk/>
            <pc:sldMk cId="1718706285" sldId="272"/>
            <ac:spMk id="5" creationId="{6BC37F6A-F038-4152-98CF-C4AFB9094BD8}"/>
          </ac:spMkLst>
        </pc:spChg>
        <pc:picChg chg="add mod">
          <ac:chgData name="Mueller, Valentin" userId="S::valentin.mueller@sap.com::7b1dcd0d-6a99-4c0b-84ee-0f5031e4392c" providerId="AD" clId="Web-{5D4210E8-F631-5814-D5DF-65BAECB72B4D}" dt="2022-01-12T15:44:33.625" v="34" actId="1076"/>
          <ac:picMkLst>
            <pc:docMk/>
            <pc:sldMk cId="1718706285" sldId="272"/>
            <ac:picMk id="6" creationId="{5D45CACE-E616-4C69-996E-9802D175FB55}"/>
          </ac:picMkLst>
        </pc:picChg>
      </pc:sldChg>
    </pc:docChg>
  </pc:docChgLst>
  <pc:docChgLst>
    <pc:chgData name="Lugeder, Jana" userId="2470d98d-a60a-4e02-a7da-719fc5e6d524" providerId="ADAL" clId="{12E74750-867B-42F0-8318-DFB1F4E1722E}"/>
    <pc:docChg chg="undo custSel addSld delSld modSld sldOrd">
      <pc:chgData name="Lugeder, Jana" userId="2470d98d-a60a-4e02-a7da-719fc5e6d524" providerId="ADAL" clId="{12E74750-867B-42F0-8318-DFB1F4E1722E}" dt="2022-01-12T14:03:25.859" v="878"/>
      <pc:docMkLst>
        <pc:docMk/>
      </pc:docMkLst>
      <pc:sldChg chg="addSp delSp modSp mod modClrScheme chgLayout">
        <pc:chgData name="Lugeder, Jana" userId="2470d98d-a60a-4e02-a7da-719fc5e6d524" providerId="ADAL" clId="{12E74750-867B-42F0-8318-DFB1F4E1722E}" dt="2022-01-11T13:27:15.793" v="512" actId="207"/>
        <pc:sldMkLst>
          <pc:docMk/>
          <pc:sldMk cId="109857222" sldId="256"/>
        </pc:sldMkLst>
        <pc:spChg chg="del mod ord">
          <ac:chgData name="Lugeder, Jana" userId="2470d98d-a60a-4e02-a7da-719fc5e6d524" providerId="ADAL" clId="{12E74750-867B-42F0-8318-DFB1F4E1722E}" dt="2022-01-07T10:57:39.536" v="93" actId="700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Lugeder, Jana" userId="2470d98d-a60a-4e02-a7da-719fc5e6d524" providerId="ADAL" clId="{12E74750-867B-42F0-8318-DFB1F4E1722E}" dt="2022-01-11T12:57:38.594" v="177" actId="11529"/>
          <ac:spMkLst>
            <pc:docMk/>
            <pc:sldMk cId="109857222" sldId="256"/>
            <ac:spMk id="2" creationId="{BD7B2344-D8DF-41F6-B9B4-92FC01DC0BFB}"/>
          </ac:spMkLst>
        </pc:spChg>
        <pc:spChg chg="del mod ord">
          <ac:chgData name="Lugeder, Jana" userId="2470d98d-a60a-4e02-a7da-719fc5e6d524" providerId="ADAL" clId="{12E74750-867B-42F0-8318-DFB1F4E1722E}" dt="2022-01-07T10:57:39.536" v="93" actId="700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Lugeder, Jana" userId="2470d98d-a60a-4e02-a7da-719fc5e6d524" providerId="ADAL" clId="{12E74750-867B-42F0-8318-DFB1F4E1722E}" dt="2022-01-11T13:23:45.761" v="484" actId="1076"/>
          <ac:spMkLst>
            <pc:docMk/>
            <pc:sldMk cId="109857222" sldId="256"/>
            <ac:spMk id="3" creationId="{908D0B89-B285-4B76-B221-6ACCA34E42B6}"/>
          </ac:spMkLst>
        </pc:spChg>
        <pc:spChg chg="add mod ord">
          <ac:chgData name="Lugeder, Jana" userId="2470d98d-a60a-4e02-a7da-719fc5e6d524" providerId="ADAL" clId="{12E74750-867B-42F0-8318-DFB1F4E1722E}" dt="2022-01-07T11:00:58.593" v="170" actId="20577"/>
          <ac:spMkLst>
            <pc:docMk/>
            <pc:sldMk cId="109857222" sldId="256"/>
            <ac:spMk id="4" creationId="{6F6FA51D-6332-482D-92BD-0F74B3E1200E}"/>
          </ac:spMkLst>
        </pc:spChg>
        <pc:spChg chg="add mod ord">
          <ac:chgData name="Lugeder, Jana" userId="2470d98d-a60a-4e02-a7da-719fc5e6d524" providerId="ADAL" clId="{12E74750-867B-42F0-8318-DFB1F4E1722E}" dt="2022-01-11T13:01:27.443" v="200" actId="20577"/>
          <ac:spMkLst>
            <pc:docMk/>
            <pc:sldMk cId="109857222" sldId="256"/>
            <ac:spMk id="5" creationId="{7E3AA051-E489-478F-8C03-C8F3F7B14182}"/>
          </ac:spMkLst>
        </pc:spChg>
        <pc:spChg chg="mod">
          <ac:chgData name="Lugeder, Jana" userId="2470d98d-a60a-4e02-a7da-719fc5e6d524" providerId="ADAL" clId="{12E74750-867B-42F0-8318-DFB1F4E1722E}" dt="2022-01-11T13:25:04.724" v="502" actId="1076"/>
          <ac:spMkLst>
            <pc:docMk/>
            <pc:sldMk cId="109857222" sldId="256"/>
            <ac:spMk id="6" creationId="{36B6BF04-8D3E-44BE-ADFD-9B6D90F4270C}"/>
          </ac:spMkLst>
        </pc:spChg>
        <pc:spChg chg="add mod">
          <ac:chgData name="Lugeder, Jana" userId="2470d98d-a60a-4e02-a7da-719fc5e6d524" providerId="ADAL" clId="{12E74750-867B-42F0-8318-DFB1F4E1722E}" dt="2022-01-11T13:27:15.793" v="512" actId="207"/>
          <ac:spMkLst>
            <pc:docMk/>
            <pc:sldMk cId="109857222" sldId="256"/>
            <ac:spMk id="7" creationId="{5638B804-9C64-4070-B6C5-A8AFAD9F4569}"/>
          </ac:spMkLst>
        </pc:spChg>
        <pc:spChg chg="del">
          <ac:chgData name="Lugeder, Jana" userId="2470d98d-a60a-4e02-a7da-719fc5e6d524" providerId="ADAL" clId="{12E74750-867B-42F0-8318-DFB1F4E1722E}" dt="2022-01-11T13:03:25.042" v="225" actId="478"/>
          <ac:spMkLst>
            <pc:docMk/>
            <pc:sldMk cId="109857222" sldId="256"/>
            <ac:spMk id="8" creationId="{CAC2F67F-1D89-4B06-AEE6-EFBBE8ADCBDB}"/>
          </ac:spMkLst>
        </pc:spChg>
        <pc:spChg chg="mod">
          <ac:chgData name="Lugeder, Jana" userId="2470d98d-a60a-4e02-a7da-719fc5e6d524" providerId="ADAL" clId="{12E74750-867B-42F0-8318-DFB1F4E1722E}" dt="2022-01-11T13:25:35.179" v="507" actId="1076"/>
          <ac:spMkLst>
            <pc:docMk/>
            <pc:sldMk cId="109857222" sldId="256"/>
            <ac:spMk id="9" creationId="{2BC6FBED-BBC4-41AB-93F2-B34596EBBEB6}"/>
          </ac:spMkLst>
        </pc:spChg>
        <pc:spChg chg="add del">
          <ac:chgData name="Lugeder, Jana" userId="2470d98d-a60a-4e02-a7da-719fc5e6d524" providerId="ADAL" clId="{12E74750-867B-42F0-8318-DFB1F4E1722E}" dt="2022-01-11T13:03:36.043" v="227" actId="478"/>
          <ac:spMkLst>
            <pc:docMk/>
            <pc:sldMk cId="109857222" sldId="256"/>
            <ac:spMk id="12" creationId="{73965F97-64A7-457E-AC04-A26CBEFEDB1A}"/>
          </ac:spMkLst>
        </pc:spChg>
        <pc:spChg chg="add mod">
          <ac:chgData name="Lugeder, Jana" userId="2470d98d-a60a-4e02-a7da-719fc5e6d524" providerId="ADAL" clId="{12E74750-867B-42F0-8318-DFB1F4E1722E}" dt="2022-01-11T13:08:34.570" v="300" actId="1076"/>
          <ac:spMkLst>
            <pc:docMk/>
            <pc:sldMk cId="109857222" sldId="256"/>
            <ac:spMk id="13" creationId="{28553559-2850-4029-AA84-BC5A21CE86F1}"/>
          </ac:spMkLst>
        </pc:spChg>
        <pc:spChg chg="add mod">
          <ac:chgData name="Lugeder, Jana" userId="2470d98d-a60a-4e02-a7da-719fc5e6d524" providerId="ADAL" clId="{12E74750-867B-42F0-8318-DFB1F4E1722E}" dt="2022-01-11T13:08:39.207" v="301" actId="1076"/>
          <ac:spMkLst>
            <pc:docMk/>
            <pc:sldMk cId="109857222" sldId="256"/>
            <ac:spMk id="15" creationId="{A6989621-AF51-47EA-89F0-B2AD071D1508}"/>
          </ac:spMkLst>
        </pc:spChg>
        <pc:spChg chg="mod">
          <ac:chgData name="Lugeder, Jana" userId="2470d98d-a60a-4e02-a7da-719fc5e6d524" providerId="ADAL" clId="{12E74750-867B-42F0-8318-DFB1F4E1722E}" dt="2022-01-11T13:25:58.174" v="508" actId="1076"/>
          <ac:spMkLst>
            <pc:docMk/>
            <pc:sldMk cId="109857222" sldId="256"/>
            <ac:spMk id="18" creationId="{648F445F-7B39-4C21-ACEA-94234D3DF50D}"/>
          </ac:spMkLst>
        </pc:spChg>
        <pc:spChg chg="add del mod">
          <ac:chgData name="Lugeder, Jana" userId="2470d98d-a60a-4e02-a7da-719fc5e6d524" providerId="ADAL" clId="{12E74750-867B-42F0-8318-DFB1F4E1722E}" dt="2022-01-11T13:06:39.930" v="288"/>
          <ac:spMkLst>
            <pc:docMk/>
            <pc:sldMk cId="109857222" sldId="256"/>
            <ac:spMk id="19" creationId="{4A5854B3-E4B9-42D9-BC43-451BDF1458F9}"/>
          </ac:spMkLst>
        </pc:spChg>
        <pc:spChg chg="add mod">
          <ac:chgData name="Lugeder, Jana" userId="2470d98d-a60a-4e02-a7da-719fc5e6d524" providerId="ADAL" clId="{12E74750-867B-42F0-8318-DFB1F4E1722E}" dt="2022-01-11T13:13:13.668" v="368" actId="1076"/>
          <ac:spMkLst>
            <pc:docMk/>
            <pc:sldMk cId="109857222" sldId="256"/>
            <ac:spMk id="20" creationId="{CD160472-E3CA-4DC2-B380-7E4419D64295}"/>
          </ac:spMkLst>
        </pc:spChg>
        <pc:spChg chg="add mod">
          <ac:chgData name="Lugeder, Jana" userId="2470d98d-a60a-4e02-a7da-719fc5e6d524" providerId="ADAL" clId="{12E74750-867B-42F0-8318-DFB1F4E1722E}" dt="2022-01-11T13:14:34.192" v="374" actId="1076"/>
          <ac:spMkLst>
            <pc:docMk/>
            <pc:sldMk cId="109857222" sldId="256"/>
            <ac:spMk id="22" creationId="{591576B9-74E6-47F9-B222-CB69800856D0}"/>
          </ac:spMkLst>
        </pc:spChg>
        <pc:spChg chg="mod">
          <ac:chgData name="Lugeder, Jana" userId="2470d98d-a60a-4e02-a7da-719fc5e6d524" providerId="ADAL" clId="{12E74750-867B-42F0-8318-DFB1F4E1722E}" dt="2022-01-11T13:24:29.111" v="494" actId="1076"/>
          <ac:spMkLst>
            <pc:docMk/>
            <pc:sldMk cId="109857222" sldId="256"/>
            <ac:spMk id="23" creationId="{F2BF2729-2E8B-4E22-9962-A7164FCD7EAC}"/>
          </ac:spMkLst>
        </pc:spChg>
        <pc:spChg chg="add mod">
          <ac:chgData name="Lugeder, Jana" userId="2470d98d-a60a-4e02-a7da-719fc5e6d524" providerId="ADAL" clId="{12E74750-867B-42F0-8318-DFB1F4E1722E}" dt="2022-01-11T13:25:29.073" v="506" actId="1076"/>
          <ac:spMkLst>
            <pc:docMk/>
            <pc:sldMk cId="109857222" sldId="256"/>
            <ac:spMk id="31" creationId="{23E7B167-8992-4A40-B8F8-EB4139813E70}"/>
          </ac:spMkLst>
        </pc:spChg>
        <pc:spChg chg="add mod">
          <ac:chgData name="Lugeder, Jana" userId="2470d98d-a60a-4e02-a7da-719fc5e6d524" providerId="ADAL" clId="{12E74750-867B-42F0-8318-DFB1F4E1722E}" dt="2022-01-11T13:24:01.321" v="487" actId="1076"/>
          <ac:spMkLst>
            <pc:docMk/>
            <pc:sldMk cId="109857222" sldId="256"/>
            <ac:spMk id="32" creationId="{0CB40DFA-B592-4A2A-A818-CA87E0C4A80A}"/>
          </ac:spMkLst>
        </pc:spChg>
        <pc:spChg chg="add del mod">
          <ac:chgData name="Lugeder, Jana" userId="2470d98d-a60a-4e02-a7da-719fc5e6d524" providerId="ADAL" clId="{12E74750-867B-42F0-8318-DFB1F4E1722E}" dt="2022-01-11T13:16:18.552" v="392"/>
          <ac:spMkLst>
            <pc:docMk/>
            <pc:sldMk cId="109857222" sldId="256"/>
            <ac:spMk id="39" creationId="{CD78416B-BDE5-46E7-9578-06A6EE7B0FE8}"/>
          </ac:spMkLst>
        </pc:spChg>
        <pc:spChg chg="add del mod">
          <ac:chgData name="Lugeder, Jana" userId="2470d98d-a60a-4e02-a7da-719fc5e6d524" providerId="ADAL" clId="{12E74750-867B-42F0-8318-DFB1F4E1722E}" dt="2022-01-11T13:16:18.552" v="392"/>
          <ac:spMkLst>
            <pc:docMk/>
            <pc:sldMk cId="109857222" sldId="256"/>
            <ac:spMk id="40" creationId="{61C8C401-E37B-42C1-8296-1B0A70268565}"/>
          </ac:spMkLst>
        </pc:spChg>
        <pc:spChg chg="add mod">
          <ac:chgData name="Lugeder, Jana" userId="2470d98d-a60a-4e02-a7da-719fc5e6d524" providerId="ADAL" clId="{12E74750-867B-42F0-8318-DFB1F4E1722E}" dt="2022-01-11T13:17:10.445" v="416" actId="20577"/>
          <ac:spMkLst>
            <pc:docMk/>
            <pc:sldMk cId="109857222" sldId="256"/>
            <ac:spMk id="41" creationId="{5AB1D6EB-ADD8-4483-8EA4-2F4B8961A389}"/>
          </ac:spMkLst>
        </pc:spChg>
        <pc:spChg chg="add mod">
          <ac:chgData name="Lugeder, Jana" userId="2470d98d-a60a-4e02-a7da-719fc5e6d524" providerId="ADAL" clId="{12E74750-867B-42F0-8318-DFB1F4E1722E}" dt="2022-01-11T13:25:20.310" v="505" actId="1076"/>
          <ac:spMkLst>
            <pc:docMk/>
            <pc:sldMk cId="109857222" sldId="256"/>
            <ac:spMk id="42" creationId="{957A6416-5C10-4AB0-A54D-C9871CE7BCB5}"/>
          </ac:spMkLst>
        </pc:spChg>
        <pc:cxnChg chg="mod">
          <ac:chgData name="Lugeder, Jana" userId="2470d98d-a60a-4e02-a7da-719fc5e6d524" providerId="ADAL" clId="{12E74750-867B-42F0-8318-DFB1F4E1722E}" dt="2022-01-11T13:25:58.174" v="508" actId="1076"/>
          <ac:cxnSpMkLst>
            <pc:docMk/>
            <pc:sldMk cId="109857222" sldId="256"/>
            <ac:cxnSpMk id="11" creationId="{700ED550-E417-4FFF-8123-E025EAEAEDB8}"/>
          </ac:cxnSpMkLst>
        </pc:cxnChg>
        <pc:cxnChg chg="mod">
          <ac:chgData name="Lugeder, Jana" userId="2470d98d-a60a-4e02-a7da-719fc5e6d524" providerId="ADAL" clId="{12E74750-867B-42F0-8318-DFB1F4E1722E}" dt="2022-01-11T13:25:58.174" v="508" actId="1076"/>
          <ac:cxnSpMkLst>
            <pc:docMk/>
            <pc:sldMk cId="109857222" sldId="256"/>
            <ac:cxnSpMk id="14" creationId="{69925437-6663-45C9-BC41-72DA1C610AAD}"/>
          </ac:cxnSpMkLst>
        </pc:cxnChg>
        <pc:cxnChg chg="mod">
          <ac:chgData name="Lugeder, Jana" userId="2470d98d-a60a-4e02-a7da-719fc5e6d524" providerId="ADAL" clId="{12E74750-867B-42F0-8318-DFB1F4E1722E}" dt="2022-01-11T13:14:05.392" v="369" actId="14100"/>
          <ac:cxnSpMkLst>
            <pc:docMk/>
            <pc:sldMk cId="109857222" sldId="256"/>
            <ac:cxnSpMk id="16" creationId="{C44D16BD-1CCB-46EB-88B4-9ACDAD72A8DD}"/>
          </ac:cxnSpMkLst>
        </pc:cxnChg>
        <pc:cxnChg chg="mod">
          <ac:chgData name="Lugeder, Jana" userId="2470d98d-a60a-4e02-a7da-719fc5e6d524" providerId="ADAL" clId="{12E74750-867B-42F0-8318-DFB1F4E1722E}" dt="2022-01-11T13:24:56.692" v="501" actId="1076"/>
          <ac:cxnSpMkLst>
            <pc:docMk/>
            <pc:sldMk cId="109857222" sldId="256"/>
            <ac:cxnSpMk id="17" creationId="{944350A8-949B-465D-909E-CB5AADA90DD3}"/>
          </ac:cxnSpMkLst>
        </pc:cxnChg>
        <pc:cxnChg chg="add mod">
          <ac:chgData name="Lugeder, Jana" userId="2470d98d-a60a-4e02-a7da-719fc5e6d524" providerId="ADAL" clId="{12E74750-867B-42F0-8318-DFB1F4E1722E}" dt="2022-01-11T13:10:13.547" v="312" actId="1076"/>
          <ac:cxnSpMkLst>
            <pc:docMk/>
            <pc:sldMk cId="109857222" sldId="256"/>
            <ac:cxnSpMk id="24" creationId="{21178904-20EA-49EE-A34D-90E4AA584EB6}"/>
          </ac:cxnSpMkLst>
        </pc:cxnChg>
        <pc:cxnChg chg="add mod">
          <ac:chgData name="Lugeder, Jana" userId="2470d98d-a60a-4e02-a7da-719fc5e6d524" providerId="ADAL" clId="{12E74750-867B-42F0-8318-DFB1F4E1722E}" dt="2022-01-11T13:10:17.585" v="314" actId="1076"/>
          <ac:cxnSpMkLst>
            <pc:docMk/>
            <pc:sldMk cId="109857222" sldId="256"/>
            <ac:cxnSpMk id="28" creationId="{6811849B-B96C-4FE9-8CF4-EF2508DE9EE8}"/>
          </ac:cxnSpMkLst>
        </pc:cxnChg>
        <pc:cxnChg chg="add mod">
          <ac:chgData name="Lugeder, Jana" userId="2470d98d-a60a-4e02-a7da-719fc5e6d524" providerId="ADAL" clId="{12E74750-867B-42F0-8318-DFB1F4E1722E}" dt="2022-01-11T13:10:16.052" v="313" actId="1076"/>
          <ac:cxnSpMkLst>
            <pc:docMk/>
            <pc:sldMk cId="109857222" sldId="256"/>
            <ac:cxnSpMk id="29" creationId="{96EE08F2-A344-47CE-9C57-B0D3D9B635D7}"/>
          </ac:cxnSpMkLst>
        </pc:cxnChg>
        <pc:cxnChg chg="add mod">
          <ac:chgData name="Lugeder, Jana" userId="2470d98d-a60a-4e02-a7da-719fc5e6d524" providerId="ADAL" clId="{12E74750-867B-42F0-8318-DFB1F4E1722E}" dt="2022-01-11T13:24:13.704" v="491" actId="1076"/>
          <ac:cxnSpMkLst>
            <pc:docMk/>
            <pc:sldMk cId="109857222" sldId="256"/>
            <ac:cxnSpMk id="33" creationId="{D291C0D1-E72D-4887-9F40-BA7CFA9EE6FA}"/>
          </ac:cxnSpMkLst>
        </pc:cxnChg>
      </pc:sldChg>
      <pc:sldChg chg="modSp add mod ord modNotesTx">
        <pc:chgData name="Lugeder, Jana" userId="2470d98d-a60a-4e02-a7da-719fc5e6d524" providerId="ADAL" clId="{12E74750-867B-42F0-8318-DFB1F4E1722E}" dt="2022-01-12T14:02:05.985" v="831" actId="20577"/>
        <pc:sldMkLst>
          <pc:docMk/>
          <pc:sldMk cId="0" sldId="257"/>
        </pc:sldMkLst>
        <pc:spChg chg="mod">
          <ac:chgData name="Lugeder, Jana" userId="2470d98d-a60a-4e02-a7da-719fc5e6d524" providerId="ADAL" clId="{12E74750-867B-42F0-8318-DFB1F4E1722E}" dt="2022-01-07T10:56:27.374" v="8" actId="20577"/>
          <ac:spMkLst>
            <pc:docMk/>
            <pc:sldMk cId="0" sldId="257"/>
            <ac:spMk id="4" creationId="{7FB2CE9B-6452-40D5-86E3-E2ADC2B21E10}"/>
          </ac:spMkLst>
        </pc:spChg>
      </pc:sldChg>
      <pc:sldChg chg="modSp add mod">
        <pc:chgData name="Lugeder, Jana" userId="2470d98d-a60a-4e02-a7da-719fc5e6d524" providerId="ADAL" clId="{12E74750-867B-42F0-8318-DFB1F4E1722E}" dt="2022-01-07T11:01:42.408" v="175" actId="20577"/>
        <pc:sldMkLst>
          <pc:docMk/>
          <pc:sldMk cId="1440004053" sldId="263"/>
        </pc:sldMkLst>
        <pc:spChg chg="mod">
          <ac:chgData name="Lugeder, Jana" userId="2470d98d-a60a-4e02-a7da-719fc5e6d524" providerId="ADAL" clId="{12E74750-867B-42F0-8318-DFB1F4E1722E}" dt="2022-01-07T11:01:42.408" v="175" actId="20577"/>
          <ac:spMkLst>
            <pc:docMk/>
            <pc:sldMk cId="1440004053" sldId="263"/>
            <ac:spMk id="3" creationId="{27879402-FFB1-4926-99B2-898C8B83A30C}"/>
          </ac:spMkLst>
        </pc:spChg>
      </pc:sldChg>
      <pc:sldChg chg="addSp delSp modSp new mod modClrScheme chgLayout modNotesTx">
        <pc:chgData name="Lugeder, Jana" userId="2470d98d-a60a-4e02-a7da-719fc5e6d524" providerId="ADAL" clId="{12E74750-867B-42F0-8318-DFB1F4E1722E}" dt="2022-01-12T13:41:27.691" v="634"/>
        <pc:sldMkLst>
          <pc:docMk/>
          <pc:sldMk cId="2896059493" sldId="264"/>
        </pc:sldMkLst>
        <pc:spChg chg="mod ord">
          <ac:chgData name="Lugeder, Jana" userId="2470d98d-a60a-4e02-a7da-719fc5e6d524" providerId="ADAL" clId="{12E74750-867B-42F0-8318-DFB1F4E1722E}" dt="2022-01-07T10:59:45.106" v="113" actId="700"/>
          <ac:spMkLst>
            <pc:docMk/>
            <pc:sldMk cId="2896059493" sldId="264"/>
            <ac:spMk id="2" creationId="{A171F704-027A-4E83-A1A7-427150384F7A}"/>
          </ac:spMkLst>
        </pc:spChg>
        <pc:spChg chg="add del">
          <ac:chgData name="Lugeder, Jana" userId="2470d98d-a60a-4e02-a7da-719fc5e6d524" providerId="ADAL" clId="{12E74750-867B-42F0-8318-DFB1F4E1722E}" dt="2022-01-07T10:59:11.530" v="109" actId="22"/>
          <ac:spMkLst>
            <pc:docMk/>
            <pc:sldMk cId="2896059493" sldId="264"/>
            <ac:spMk id="3" creationId="{08F97C00-444C-4AC9-826C-8CF7EEC4D90E}"/>
          </ac:spMkLst>
        </pc:spChg>
        <pc:spChg chg="add del mod">
          <ac:chgData name="Lugeder, Jana" userId="2470d98d-a60a-4e02-a7da-719fc5e6d524" providerId="ADAL" clId="{12E74750-867B-42F0-8318-DFB1F4E1722E}" dt="2022-01-12T13:41:27.691" v="634"/>
          <ac:spMkLst>
            <pc:docMk/>
            <pc:sldMk cId="2896059493" sldId="264"/>
            <ac:spMk id="4" creationId="{B0B841C5-2BF5-4506-92CA-33143EA52CC9}"/>
          </ac:spMkLst>
        </pc:spChg>
        <pc:spChg chg="add del mod ord">
          <ac:chgData name="Lugeder, Jana" userId="2470d98d-a60a-4e02-a7da-719fc5e6d524" providerId="ADAL" clId="{12E74750-867B-42F0-8318-DFB1F4E1722E}" dt="2022-01-07T10:59:47.343" v="114" actId="22"/>
          <ac:spMkLst>
            <pc:docMk/>
            <pc:sldMk cId="2896059493" sldId="264"/>
            <ac:spMk id="10" creationId="{015242B0-6D3C-4D93-87DD-43648BC697AC}"/>
          </ac:spMkLst>
        </pc:spChg>
        <pc:spChg chg="add del mod">
          <ac:chgData name="Lugeder, Jana" userId="2470d98d-a60a-4e02-a7da-719fc5e6d524" providerId="ADAL" clId="{12E74750-867B-42F0-8318-DFB1F4E1722E}" dt="2022-01-07T11:00:37.567" v="118" actId="22"/>
          <ac:spMkLst>
            <pc:docMk/>
            <pc:sldMk cId="2896059493" sldId="264"/>
            <ac:spMk id="14" creationId="{C24FCA4A-22D2-4E8A-B0C1-914F35B79CA6}"/>
          </ac:spMkLst>
        </pc:spChg>
        <pc:picChg chg="add del mod ord modCrop">
          <ac:chgData name="Lugeder, Jana" userId="2470d98d-a60a-4e02-a7da-719fc5e6d524" providerId="ADAL" clId="{12E74750-867B-42F0-8318-DFB1F4E1722E}" dt="2022-01-07T10:59:10.622" v="108" actId="22"/>
          <ac:picMkLst>
            <pc:docMk/>
            <pc:sldMk cId="2896059493" sldId="264"/>
            <ac:picMk id="5" creationId="{D42CD300-169B-4596-83D4-B1B0208854D0}"/>
          </ac:picMkLst>
        </pc:picChg>
        <pc:picChg chg="add mod ord">
          <ac:chgData name="Lugeder, Jana" userId="2470d98d-a60a-4e02-a7da-719fc5e6d524" providerId="ADAL" clId="{12E74750-867B-42F0-8318-DFB1F4E1722E}" dt="2022-01-07T10:59:45.106" v="113" actId="700"/>
          <ac:picMkLst>
            <pc:docMk/>
            <pc:sldMk cId="2896059493" sldId="264"/>
            <ac:picMk id="7" creationId="{2D7E5938-8FCA-49FA-AAB1-71F5997C55ED}"/>
          </ac:picMkLst>
        </pc:picChg>
        <pc:picChg chg="add mod">
          <ac:chgData name="Lugeder, Jana" userId="2470d98d-a60a-4e02-a7da-719fc5e6d524" providerId="ADAL" clId="{12E74750-867B-42F0-8318-DFB1F4E1722E}" dt="2022-01-12T13:41:27.691" v="634"/>
          <ac:picMkLst>
            <pc:docMk/>
            <pc:sldMk cId="2896059493" sldId="264"/>
            <ac:picMk id="8" creationId="{FBDF42AC-3E19-4870-BAFF-B47A36A4F9C1}"/>
          </ac:picMkLst>
        </pc:picChg>
        <pc:picChg chg="add del">
          <ac:chgData name="Lugeder, Jana" userId="2470d98d-a60a-4e02-a7da-719fc5e6d524" providerId="ADAL" clId="{12E74750-867B-42F0-8318-DFB1F4E1722E}" dt="2022-01-07T10:59:40.725" v="112" actId="22"/>
          <ac:picMkLst>
            <pc:docMk/>
            <pc:sldMk cId="2896059493" sldId="264"/>
            <ac:picMk id="9" creationId="{5409B321-8535-4A79-B62A-7B858A080C0B}"/>
          </ac:picMkLst>
        </pc:picChg>
        <pc:picChg chg="add del mod ord">
          <ac:chgData name="Lugeder, Jana" userId="2470d98d-a60a-4e02-a7da-719fc5e6d524" providerId="ADAL" clId="{12E74750-867B-42F0-8318-DFB1F4E1722E}" dt="2022-01-07T11:00:33.692" v="115" actId="478"/>
          <ac:picMkLst>
            <pc:docMk/>
            <pc:sldMk cId="2896059493" sldId="264"/>
            <ac:picMk id="12" creationId="{B2B4F7A7-65FF-4E2F-AAD4-E595EE1FD1BE}"/>
          </ac:picMkLst>
        </pc:picChg>
        <pc:picChg chg="add del">
          <ac:chgData name="Lugeder, Jana" userId="2470d98d-a60a-4e02-a7da-719fc5e6d524" providerId="ADAL" clId="{12E74750-867B-42F0-8318-DFB1F4E1722E}" dt="2022-01-07T11:00:36.096" v="117" actId="22"/>
          <ac:picMkLst>
            <pc:docMk/>
            <pc:sldMk cId="2896059493" sldId="264"/>
            <ac:picMk id="16" creationId="{1F96665A-8AEF-4DE7-889D-E00C5CDED45E}"/>
          </ac:picMkLst>
        </pc:picChg>
        <pc:picChg chg="add del mod ord modCrop">
          <ac:chgData name="Lugeder, Jana" userId="2470d98d-a60a-4e02-a7da-719fc5e6d524" providerId="ADAL" clId="{12E74750-867B-42F0-8318-DFB1F4E1722E}" dt="2022-01-12T13:41:25.646" v="633" actId="21"/>
          <ac:picMkLst>
            <pc:docMk/>
            <pc:sldMk cId="2896059493" sldId="264"/>
            <ac:picMk id="18" creationId="{63FD702B-EBB5-48F6-B4A3-7792627DFBA4}"/>
          </ac:picMkLst>
        </pc:picChg>
      </pc:sldChg>
      <pc:sldChg chg="modNotesTx">
        <pc:chgData name="Lugeder, Jana" userId="2470d98d-a60a-4e02-a7da-719fc5e6d524" providerId="ADAL" clId="{12E74750-867B-42F0-8318-DFB1F4E1722E}" dt="2022-01-12T13:58:31.918" v="827" actId="20577"/>
        <pc:sldMkLst>
          <pc:docMk/>
          <pc:sldMk cId="929335074" sldId="265"/>
        </pc:sldMkLst>
      </pc:sldChg>
      <pc:sldChg chg="modNotesTx">
        <pc:chgData name="Lugeder, Jana" userId="2470d98d-a60a-4e02-a7da-719fc5e6d524" providerId="ADAL" clId="{12E74750-867B-42F0-8318-DFB1F4E1722E}" dt="2022-01-12T14:03:04.669" v="855" actId="20577"/>
        <pc:sldMkLst>
          <pc:docMk/>
          <pc:sldMk cId="347364240" sldId="267"/>
        </pc:sldMkLst>
      </pc:sldChg>
      <pc:sldChg chg="modNotesTx">
        <pc:chgData name="Lugeder, Jana" userId="2470d98d-a60a-4e02-a7da-719fc5e6d524" providerId="ADAL" clId="{12E74750-867B-42F0-8318-DFB1F4E1722E}" dt="2022-01-12T14:03:10.996" v="860" actId="20577"/>
        <pc:sldMkLst>
          <pc:docMk/>
          <pc:sldMk cId="2105916876" sldId="268"/>
        </pc:sldMkLst>
      </pc:sldChg>
      <pc:sldChg chg="new del">
        <pc:chgData name="Lugeder, Jana" userId="2470d98d-a60a-4e02-a7da-719fc5e6d524" providerId="ADAL" clId="{12E74750-867B-42F0-8318-DFB1F4E1722E}" dt="2022-01-11T13:17:41.458" v="450" actId="680"/>
        <pc:sldMkLst>
          <pc:docMk/>
          <pc:sldMk cId="631805509" sldId="269"/>
        </pc:sldMkLst>
      </pc:sldChg>
      <pc:sldChg chg="add">
        <pc:chgData name="Lugeder, Jana" userId="2470d98d-a60a-4e02-a7da-719fc5e6d524" providerId="ADAL" clId="{12E74750-867B-42F0-8318-DFB1F4E1722E}" dt="2022-01-11T13:28:53.500" v="513" actId="2890"/>
        <pc:sldMkLst>
          <pc:docMk/>
          <pc:sldMk cId="1246310122" sldId="269"/>
        </pc:sldMkLst>
      </pc:sldChg>
      <pc:sldChg chg="addSp delSp modSp add mod">
        <pc:chgData name="Lugeder, Jana" userId="2470d98d-a60a-4e02-a7da-719fc5e6d524" providerId="ADAL" clId="{12E74750-867B-42F0-8318-DFB1F4E1722E}" dt="2022-01-11T13:42:57.054" v="603" actId="1076"/>
        <pc:sldMkLst>
          <pc:docMk/>
          <pc:sldMk cId="4040626593" sldId="270"/>
        </pc:sldMkLst>
        <pc:spChg chg="mod">
          <ac:chgData name="Lugeder, Jana" userId="2470d98d-a60a-4e02-a7da-719fc5e6d524" providerId="ADAL" clId="{12E74750-867B-42F0-8318-DFB1F4E1722E}" dt="2022-01-11T13:42:50.706" v="602" actId="1076"/>
          <ac:spMkLst>
            <pc:docMk/>
            <pc:sldMk cId="4040626593" sldId="270"/>
            <ac:spMk id="3" creationId="{908D0B89-B285-4B76-B221-6ACCA34E42B6}"/>
          </ac:spMkLst>
        </pc:spChg>
        <pc:spChg chg="mod">
          <ac:chgData name="Lugeder, Jana" userId="2470d98d-a60a-4e02-a7da-719fc5e6d524" providerId="ADAL" clId="{12E74750-867B-42F0-8318-DFB1F4E1722E}" dt="2022-01-11T13:29:42.253" v="516" actId="207"/>
          <ac:spMkLst>
            <pc:docMk/>
            <pc:sldMk cId="4040626593" sldId="270"/>
            <ac:spMk id="6" creationId="{36B6BF04-8D3E-44BE-ADFD-9B6D90F4270C}"/>
          </ac:spMkLst>
        </pc:spChg>
        <pc:spChg chg="mod">
          <ac:chgData name="Lugeder, Jana" userId="2470d98d-a60a-4e02-a7da-719fc5e6d524" providerId="ADAL" clId="{12E74750-867B-42F0-8318-DFB1F4E1722E}" dt="2022-01-11T13:29:38.036" v="515" actId="207"/>
          <ac:spMkLst>
            <pc:docMk/>
            <pc:sldMk cId="4040626593" sldId="270"/>
            <ac:spMk id="9" creationId="{2BC6FBED-BBC4-41AB-93F2-B34596EBBEB6}"/>
          </ac:spMkLst>
        </pc:spChg>
        <pc:spChg chg="mod">
          <ac:chgData name="Lugeder, Jana" userId="2470d98d-a60a-4e02-a7da-719fc5e6d524" providerId="ADAL" clId="{12E74750-867B-42F0-8318-DFB1F4E1722E}" dt="2022-01-11T13:37:47.318" v="568" actId="1076"/>
          <ac:spMkLst>
            <pc:docMk/>
            <pc:sldMk cId="4040626593" sldId="270"/>
            <ac:spMk id="18" creationId="{648F445F-7B39-4C21-ACEA-94234D3DF50D}"/>
          </ac:spMkLst>
        </pc:spChg>
        <pc:spChg chg="mod">
          <ac:chgData name="Lugeder, Jana" userId="2470d98d-a60a-4e02-a7da-719fc5e6d524" providerId="ADAL" clId="{12E74750-867B-42F0-8318-DFB1F4E1722E}" dt="2022-01-11T13:37:24.627" v="565" actId="1076"/>
          <ac:spMkLst>
            <pc:docMk/>
            <pc:sldMk cId="4040626593" sldId="270"/>
            <ac:spMk id="23" creationId="{F2BF2729-2E8B-4E22-9962-A7164FCD7EAC}"/>
          </ac:spMkLst>
        </pc:spChg>
        <pc:spChg chg="mod">
          <ac:chgData name="Lugeder, Jana" userId="2470d98d-a60a-4e02-a7da-719fc5e6d524" providerId="ADAL" clId="{12E74750-867B-42F0-8318-DFB1F4E1722E}" dt="2022-01-11T13:29:44.406" v="517" actId="207"/>
          <ac:spMkLst>
            <pc:docMk/>
            <pc:sldMk cId="4040626593" sldId="270"/>
            <ac:spMk id="31" creationId="{23E7B167-8992-4A40-B8F8-EB4139813E70}"/>
          </ac:spMkLst>
        </pc:spChg>
        <pc:spChg chg="del mod">
          <ac:chgData name="Lugeder, Jana" userId="2470d98d-a60a-4e02-a7da-719fc5e6d524" providerId="ADAL" clId="{12E74750-867B-42F0-8318-DFB1F4E1722E}" dt="2022-01-11T13:41:04.805" v="588" actId="478"/>
          <ac:spMkLst>
            <pc:docMk/>
            <pc:sldMk cId="4040626593" sldId="270"/>
            <ac:spMk id="34" creationId="{A2C6B86E-3ABC-45D0-B4F4-48A8D2CFFC5C}"/>
          </ac:spMkLst>
        </pc:spChg>
        <pc:spChg chg="add mod">
          <ac:chgData name="Lugeder, Jana" userId="2470d98d-a60a-4e02-a7da-719fc5e6d524" providerId="ADAL" clId="{12E74750-867B-42F0-8318-DFB1F4E1722E}" dt="2022-01-11T13:41:39.486" v="600" actId="1076"/>
          <ac:spMkLst>
            <pc:docMk/>
            <pc:sldMk cId="4040626593" sldId="270"/>
            <ac:spMk id="38" creationId="{A700346A-5ADB-4A9F-A60D-300683A5DC31}"/>
          </ac:spMkLst>
        </pc:spChg>
        <pc:spChg chg="mod">
          <ac:chgData name="Lugeder, Jana" userId="2470d98d-a60a-4e02-a7da-719fc5e6d524" providerId="ADAL" clId="{12E74750-867B-42F0-8318-DFB1F4E1722E}" dt="2022-01-11T13:42:57.054" v="603" actId="1076"/>
          <ac:spMkLst>
            <pc:docMk/>
            <pc:sldMk cId="4040626593" sldId="270"/>
            <ac:spMk id="41" creationId="{5AB1D6EB-ADD8-4483-8EA4-2F4B8961A389}"/>
          </ac:spMkLst>
        </pc:spChg>
        <pc:spChg chg="mod">
          <ac:chgData name="Lugeder, Jana" userId="2470d98d-a60a-4e02-a7da-719fc5e6d524" providerId="ADAL" clId="{12E74750-867B-42F0-8318-DFB1F4E1722E}" dt="2022-01-11T13:32:43.609" v="523" actId="255"/>
          <ac:spMkLst>
            <pc:docMk/>
            <pc:sldMk cId="4040626593" sldId="270"/>
            <ac:spMk id="42" creationId="{957A6416-5C10-4AB0-A54D-C9871CE7BCB5}"/>
          </ac:spMkLst>
        </pc:spChg>
        <pc:cxnChg chg="mod">
          <ac:chgData name="Lugeder, Jana" userId="2470d98d-a60a-4e02-a7da-719fc5e6d524" providerId="ADAL" clId="{12E74750-867B-42F0-8318-DFB1F4E1722E}" dt="2022-01-11T13:37:47.318" v="568" actId="1076"/>
          <ac:cxnSpMkLst>
            <pc:docMk/>
            <pc:sldMk cId="4040626593" sldId="270"/>
            <ac:cxnSpMk id="11" creationId="{700ED550-E417-4FFF-8123-E025EAEAEDB8}"/>
          </ac:cxnSpMkLst>
        </pc:cxnChg>
        <pc:cxnChg chg="mod">
          <ac:chgData name="Lugeder, Jana" userId="2470d98d-a60a-4e02-a7da-719fc5e6d524" providerId="ADAL" clId="{12E74750-867B-42F0-8318-DFB1F4E1722E}" dt="2022-01-11T13:37:47.318" v="568" actId="1076"/>
          <ac:cxnSpMkLst>
            <pc:docMk/>
            <pc:sldMk cId="4040626593" sldId="270"/>
            <ac:cxnSpMk id="14" creationId="{69925437-6663-45C9-BC41-72DA1C610AAD}"/>
          </ac:cxnSpMkLst>
        </pc:cxnChg>
        <pc:cxnChg chg="del">
          <ac:chgData name="Lugeder, Jana" userId="2470d98d-a60a-4e02-a7da-719fc5e6d524" providerId="ADAL" clId="{12E74750-867B-42F0-8318-DFB1F4E1722E}" dt="2022-01-11T13:37:14.464" v="563" actId="478"/>
          <ac:cxnSpMkLst>
            <pc:docMk/>
            <pc:sldMk cId="4040626593" sldId="270"/>
            <ac:cxnSpMk id="17" creationId="{944350A8-949B-465D-909E-CB5AADA90DD3}"/>
          </ac:cxnSpMkLst>
        </pc:cxnChg>
        <pc:cxnChg chg="add mod">
          <ac:chgData name="Lugeder, Jana" userId="2470d98d-a60a-4e02-a7da-719fc5e6d524" providerId="ADAL" clId="{12E74750-867B-42F0-8318-DFB1F4E1722E}" dt="2022-01-11T13:37:19.804" v="564" actId="1076"/>
          <ac:cxnSpMkLst>
            <pc:docMk/>
            <pc:sldMk cId="4040626593" sldId="270"/>
            <ac:cxnSpMk id="37" creationId="{F99FA852-AFFF-4C73-B508-EAD9EE8DD109}"/>
          </ac:cxnSpMkLst>
        </pc:cxnChg>
      </pc:sldChg>
      <pc:sldChg chg="modSp new mod modNotesTx">
        <pc:chgData name="Lugeder, Jana" userId="2470d98d-a60a-4e02-a7da-719fc5e6d524" providerId="ADAL" clId="{12E74750-867B-42F0-8318-DFB1F4E1722E}" dt="2022-01-12T14:03:25.859" v="878"/>
        <pc:sldMkLst>
          <pc:docMk/>
          <pc:sldMk cId="668423175" sldId="271"/>
        </pc:sldMkLst>
        <pc:spChg chg="mod">
          <ac:chgData name="Lugeder, Jana" userId="2470d98d-a60a-4e02-a7da-719fc5e6d524" providerId="ADAL" clId="{12E74750-867B-42F0-8318-DFB1F4E1722E}" dt="2022-01-12T13:48:21.911" v="655" actId="20577"/>
          <ac:spMkLst>
            <pc:docMk/>
            <pc:sldMk cId="668423175" sldId="271"/>
            <ac:spMk id="2" creationId="{6F666BFB-4BB9-4332-B680-29EA112CD9A1}"/>
          </ac:spMkLst>
        </pc:spChg>
      </pc:sldChg>
      <pc:sldChg chg="modNotesTx">
        <pc:chgData name="Lugeder, Jana" userId="2470d98d-a60a-4e02-a7da-719fc5e6d524" providerId="ADAL" clId="{12E74750-867B-42F0-8318-DFB1F4E1722E}" dt="2022-01-12T14:03:19.106" v="877" actId="20577"/>
        <pc:sldMkLst>
          <pc:docMk/>
          <pc:sldMk cId="1718706285" sldId="272"/>
        </pc:sldMkLst>
      </pc:sldChg>
    </pc:docChg>
  </pc:docChgLst>
  <pc:docChgLst>
    <pc:chgData name="Gilbert, Andre-Anan" userId="9702a563-eab5-4d2a-ab37-425108274ca8" providerId="ADAL" clId="{71F07325-BB51-4FF0-AD89-8F36F7721CEF}"/>
    <pc:docChg chg="custSel addSld delSld modSld">
      <pc:chgData name="Gilbert, Andre-Anan" userId="9702a563-eab5-4d2a-ab37-425108274ca8" providerId="ADAL" clId="{71F07325-BB51-4FF0-AD89-8F36F7721CEF}" dt="2022-01-12T13:54:33.694" v="849" actId="20577"/>
      <pc:docMkLst>
        <pc:docMk/>
      </pc:docMkLst>
      <pc:sldChg chg="modSp mod">
        <pc:chgData name="Gilbert, Andre-Anan" userId="9702a563-eab5-4d2a-ab37-425108274ca8" providerId="ADAL" clId="{71F07325-BB51-4FF0-AD89-8F36F7721CEF}" dt="2022-01-12T13:48:05.967" v="803" actId="20577"/>
        <pc:sldMkLst>
          <pc:docMk/>
          <pc:sldMk cId="1440004053" sldId="263"/>
        </pc:sldMkLst>
        <pc:spChg chg="mod">
          <ac:chgData name="Gilbert, Andre-Anan" userId="9702a563-eab5-4d2a-ab37-425108274ca8" providerId="ADAL" clId="{71F07325-BB51-4FF0-AD89-8F36F7721CEF}" dt="2022-01-12T13:48:05.967" v="803" actId="20577"/>
          <ac:spMkLst>
            <pc:docMk/>
            <pc:sldMk cId="1440004053" sldId="263"/>
            <ac:spMk id="3" creationId="{27879402-FFB1-4926-99B2-898C8B83A30C}"/>
          </ac:spMkLst>
        </pc:spChg>
      </pc:sldChg>
      <pc:sldChg chg="addSp delSp modSp add mod">
        <pc:chgData name="Gilbert, Andre-Anan" userId="9702a563-eab5-4d2a-ab37-425108274ca8" providerId="ADAL" clId="{71F07325-BB51-4FF0-AD89-8F36F7721CEF}" dt="2022-01-07T12:29:11.648" v="786" actId="20577"/>
        <pc:sldMkLst>
          <pc:docMk/>
          <pc:sldMk cId="929335074" sldId="265"/>
        </pc:sldMkLst>
        <pc:spChg chg="mod">
          <ac:chgData name="Gilbert, Andre-Anan" userId="9702a563-eab5-4d2a-ab37-425108274ca8" providerId="ADAL" clId="{71F07325-BB51-4FF0-AD89-8F36F7721CEF}" dt="2022-01-07T11:59:53.540" v="21" actId="20577"/>
          <ac:spMkLst>
            <pc:docMk/>
            <pc:sldMk cId="929335074" sldId="265"/>
            <ac:spMk id="4" creationId="{6F6FA51D-6332-482D-92BD-0F74B3E1200E}"/>
          </ac:spMkLst>
        </pc:spChg>
        <pc:spChg chg="mod">
          <ac:chgData name="Gilbert, Andre-Anan" userId="9702a563-eab5-4d2a-ab37-425108274ca8" providerId="ADAL" clId="{71F07325-BB51-4FF0-AD89-8F36F7721CEF}" dt="2022-01-07T12:29:11.648" v="786" actId="20577"/>
          <ac:spMkLst>
            <pc:docMk/>
            <pc:sldMk cId="929335074" sldId="265"/>
            <ac:spMk id="5" creationId="{7E3AA051-E489-478F-8C03-C8F3F7B14182}"/>
          </ac:spMkLst>
        </pc:spChg>
        <pc:graphicFrameChg chg="add del mod">
          <ac:chgData name="Gilbert, Andre-Anan" userId="9702a563-eab5-4d2a-ab37-425108274ca8" providerId="ADAL" clId="{71F07325-BB51-4FF0-AD89-8F36F7721CEF}" dt="2022-01-07T12:21:58.608" v="663" actId="478"/>
          <ac:graphicFrameMkLst>
            <pc:docMk/>
            <pc:sldMk cId="929335074" sldId="265"/>
            <ac:graphicFrameMk id="2" creationId="{590D0518-088D-4665-A38F-C8CE939B4A6E}"/>
          </ac:graphicFrameMkLst>
        </pc:graphicFrameChg>
        <pc:picChg chg="add del mod">
          <ac:chgData name="Gilbert, Andre-Anan" userId="9702a563-eab5-4d2a-ab37-425108274ca8" providerId="ADAL" clId="{71F07325-BB51-4FF0-AD89-8F36F7721CEF}" dt="2022-01-07T12:17:37.056" v="629" actId="21"/>
          <ac:picMkLst>
            <pc:docMk/>
            <pc:sldMk cId="929335074" sldId="265"/>
            <ac:picMk id="6" creationId="{9BA20267-97BB-46A3-A133-5DE9C4188633}"/>
          </ac:picMkLst>
        </pc:picChg>
        <pc:picChg chg="add del mod">
          <ac:chgData name="Gilbert, Andre-Anan" userId="9702a563-eab5-4d2a-ab37-425108274ca8" providerId="ADAL" clId="{71F07325-BB51-4FF0-AD89-8F36F7721CEF}" dt="2022-01-07T12:18:10.822" v="634" actId="478"/>
          <ac:picMkLst>
            <pc:docMk/>
            <pc:sldMk cId="929335074" sldId="265"/>
            <ac:picMk id="7" creationId="{926DF5BE-E604-4F4D-AFB4-DB8B6CDE7A9E}"/>
          </ac:picMkLst>
        </pc:picChg>
        <pc:picChg chg="add del mod">
          <ac:chgData name="Gilbert, Andre-Anan" userId="9702a563-eab5-4d2a-ab37-425108274ca8" providerId="ADAL" clId="{71F07325-BB51-4FF0-AD89-8F36F7721CEF}" dt="2022-01-07T12:18:40.229" v="635" actId="478"/>
          <ac:picMkLst>
            <pc:docMk/>
            <pc:sldMk cId="929335074" sldId="265"/>
            <ac:picMk id="2050" creationId="{51385A69-7A63-4BE8-980C-369D46CFFF6E}"/>
          </ac:picMkLst>
        </pc:picChg>
        <pc:picChg chg="add mod">
          <ac:chgData name="Gilbert, Andre-Anan" userId="9702a563-eab5-4d2a-ab37-425108274ca8" providerId="ADAL" clId="{71F07325-BB51-4FF0-AD89-8F36F7721CEF}" dt="2022-01-07T12:20:24.804" v="641" actId="14100"/>
          <ac:picMkLst>
            <pc:docMk/>
            <pc:sldMk cId="929335074" sldId="265"/>
            <ac:picMk id="2052" creationId="{1CC75ECA-97FE-490E-9448-C2A52F828BCF}"/>
          </ac:picMkLst>
        </pc:picChg>
      </pc:sldChg>
      <pc:sldChg chg="addSp modSp add mod">
        <pc:chgData name="Gilbert, Andre-Anan" userId="9702a563-eab5-4d2a-ab37-425108274ca8" providerId="ADAL" clId="{71F07325-BB51-4FF0-AD89-8F36F7721CEF}" dt="2022-01-07T12:16:12.605" v="624" actId="1076"/>
        <pc:sldMkLst>
          <pc:docMk/>
          <pc:sldMk cId="3481043849" sldId="266"/>
        </pc:sldMkLst>
        <pc:spChg chg="mod">
          <ac:chgData name="Gilbert, Andre-Anan" userId="9702a563-eab5-4d2a-ab37-425108274ca8" providerId="ADAL" clId="{71F07325-BB51-4FF0-AD89-8F36F7721CEF}" dt="2022-01-07T12:12:53.335" v="535" actId="20577"/>
          <ac:spMkLst>
            <pc:docMk/>
            <pc:sldMk cId="3481043849" sldId="266"/>
            <ac:spMk id="4" creationId="{6F6FA51D-6332-482D-92BD-0F74B3E1200E}"/>
          </ac:spMkLst>
        </pc:spChg>
        <pc:spChg chg="mod">
          <ac:chgData name="Gilbert, Andre-Anan" userId="9702a563-eab5-4d2a-ab37-425108274ca8" providerId="ADAL" clId="{71F07325-BB51-4FF0-AD89-8F36F7721CEF}" dt="2022-01-07T12:15:45.954" v="620" actId="1076"/>
          <ac:spMkLst>
            <pc:docMk/>
            <pc:sldMk cId="3481043849" sldId="266"/>
            <ac:spMk id="5" creationId="{7E3AA051-E489-478F-8C03-C8F3F7B14182}"/>
          </ac:spMkLst>
        </pc:spChg>
        <pc:picChg chg="add mod">
          <ac:chgData name="Gilbert, Andre-Anan" userId="9702a563-eab5-4d2a-ab37-425108274ca8" providerId="ADAL" clId="{71F07325-BB51-4FF0-AD89-8F36F7721CEF}" dt="2022-01-07T12:16:12.605" v="624" actId="1076"/>
          <ac:picMkLst>
            <pc:docMk/>
            <pc:sldMk cId="3481043849" sldId="266"/>
            <ac:picMk id="1026" creationId="{6BDE93D8-262D-49A1-9B2C-770FD0C7C2FA}"/>
          </ac:picMkLst>
        </pc:picChg>
      </pc:sldChg>
      <pc:sldChg chg="modSp add mod">
        <pc:chgData name="Gilbert, Andre-Anan" userId="9702a563-eab5-4d2a-ab37-425108274ca8" providerId="ADAL" clId="{71F07325-BB51-4FF0-AD89-8F36F7721CEF}" dt="2022-01-12T13:49:31.145" v="806" actId="255"/>
        <pc:sldMkLst>
          <pc:docMk/>
          <pc:sldMk cId="347364240" sldId="267"/>
        </pc:sldMkLst>
        <pc:spChg chg="mod">
          <ac:chgData name="Gilbert, Andre-Anan" userId="9702a563-eab5-4d2a-ab37-425108274ca8" providerId="ADAL" clId="{71F07325-BB51-4FF0-AD89-8F36F7721CEF}" dt="2022-01-07T12:11:06.478" v="451" actId="20577"/>
          <ac:spMkLst>
            <pc:docMk/>
            <pc:sldMk cId="347364240" sldId="267"/>
            <ac:spMk id="4" creationId="{6F6FA51D-6332-482D-92BD-0F74B3E1200E}"/>
          </ac:spMkLst>
        </pc:spChg>
        <pc:spChg chg="mod">
          <ac:chgData name="Gilbert, Andre-Anan" userId="9702a563-eab5-4d2a-ab37-425108274ca8" providerId="ADAL" clId="{71F07325-BB51-4FF0-AD89-8F36F7721CEF}" dt="2022-01-12T13:49:31.145" v="806" actId="255"/>
          <ac:spMkLst>
            <pc:docMk/>
            <pc:sldMk cId="347364240" sldId="267"/>
            <ac:spMk id="5" creationId="{7E3AA051-E489-478F-8C03-C8F3F7B14182}"/>
          </ac:spMkLst>
        </pc:spChg>
      </pc:sldChg>
      <pc:sldChg chg="modSp add mod">
        <pc:chgData name="Gilbert, Andre-Anan" userId="9702a563-eab5-4d2a-ab37-425108274ca8" providerId="ADAL" clId="{71F07325-BB51-4FF0-AD89-8F36F7721CEF}" dt="2022-01-12T13:50:32.977" v="812" actId="12"/>
        <pc:sldMkLst>
          <pc:docMk/>
          <pc:sldMk cId="2105916876" sldId="268"/>
        </pc:sldMkLst>
        <pc:spChg chg="mod">
          <ac:chgData name="Gilbert, Andre-Anan" userId="9702a563-eab5-4d2a-ab37-425108274ca8" providerId="ADAL" clId="{71F07325-BB51-4FF0-AD89-8F36F7721CEF}" dt="2022-01-07T12:11:14.806" v="469" actId="20577"/>
          <ac:spMkLst>
            <pc:docMk/>
            <pc:sldMk cId="2105916876" sldId="268"/>
            <ac:spMk id="4" creationId="{6F6FA51D-6332-482D-92BD-0F74B3E1200E}"/>
          </ac:spMkLst>
        </pc:spChg>
        <pc:spChg chg="mod">
          <ac:chgData name="Gilbert, Andre-Anan" userId="9702a563-eab5-4d2a-ab37-425108274ca8" providerId="ADAL" clId="{71F07325-BB51-4FF0-AD89-8F36F7721CEF}" dt="2022-01-12T13:50:32.977" v="812" actId="12"/>
          <ac:spMkLst>
            <pc:docMk/>
            <pc:sldMk cId="2105916876" sldId="268"/>
            <ac:spMk id="5" creationId="{7E3AA051-E489-478F-8C03-C8F3F7B14182}"/>
          </ac:spMkLst>
        </pc:spChg>
      </pc:sldChg>
      <pc:sldChg chg="modSp mod">
        <pc:chgData name="Gilbert, Andre-Anan" userId="9702a563-eab5-4d2a-ab37-425108274ca8" providerId="ADAL" clId="{71F07325-BB51-4FF0-AD89-8F36F7721CEF}" dt="2022-01-12T13:54:23.620" v="838" actId="5793"/>
        <pc:sldMkLst>
          <pc:docMk/>
          <pc:sldMk cId="668423175" sldId="271"/>
        </pc:sldMkLst>
        <pc:spChg chg="mod">
          <ac:chgData name="Gilbert, Andre-Anan" userId="9702a563-eab5-4d2a-ab37-425108274ca8" providerId="ADAL" clId="{71F07325-BB51-4FF0-AD89-8F36F7721CEF}" dt="2022-01-12T13:54:23.620" v="838" actId="5793"/>
          <ac:spMkLst>
            <pc:docMk/>
            <pc:sldMk cId="668423175" sldId="271"/>
            <ac:spMk id="3" creationId="{D39151C1-9AAC-4E45-8C52-B761FA8D9C7F}"/>
          </ac:spMkLst>
        </pc:spChg>
      </pc:sldChg>
      <pc:sldChg chg="modSp add mod">
        <pc:chgData name="Gilbert, Andre-Anan" userId="9702a563-eab5-4d2a-ab37-425108274ca8" providerId="ADAL" clId="{71F07325-BB51-4FF0-AD89-8F36F7721CEF}" dt="2022-01-12T13:54:33.694" v="849" actId="20577"/>
        <pc:sldMkLst>
          <pc:docMk/>
          <pc:sldMk cId="1718706285" sldId="272"/>
        </pc:sldMkLst>
        <pc:spChg chg="mod">
          <ac:chgData name="Gilbert, Andre-Anan" userId="9702a563-eab5-4d2a-ab37-425108274ca8" providerId="ADAL" clId="{71F07325-BB51-4FF0-AD89-8F36F7721CEF}" dt="2022-01-12T13:54:33.694" v="849" actId="20577"/>
          <ac:spMkLst>
            <pc:docMk/>
            <pc:sldMk cId="1718706285" sldId="272"/>
            <ac:spMk id="3" creationId="{D39151C1-9AAC-4E45-8C52-B761FA8D9C7F}"/>
          </ac:spMkLst>
        </pc:spChg>
      </pc:sldChg>
      <pc:sldChg chg="add del">
        <pc:chgData name="Gilbert, Andre-Anan" userId="9702a563-eab5-4d2a-ab37-425108274ca8" providerId="ADAL" clId="{71F07325-BB51-4FF0-AD89-8F36F7721CEF}" dt="2022-01-12T13:54:01.441" v="814"/>
        <pc:sldMkLst>
          <pc:docMk/>
          <pc:sldMk cId="3442577841" sldId="272"/>
        </pc:sldMkLst>
      </pc:sldChg>
    </pc:docChg>
  </pc:docChgLst>
  <pc:docChgLst>
    <pc:chgData name="Caro Schmidt" userId="S::carolineschmidt98_gmx.de#ext#@sap.onmicrosoft.com::e4b7bb4e-b371-47a8-b4e5-3c8e33fc1d59" providerId="AD" clId="Web-{0051C64F-0FC8-0086-CDBA-B0FE1D7F6E3E}"/>
    <pc:docChg chg="addSld delSld modSld">
      <pc:chgData name="Caro Schmidt" userId="S::carolineschmidt98_gmx.de#ext#@sap.onmicrosoft.com::e4b7bb4e-b371-47a8-b4e5-3c8e33fc1d59" providerId="AD" clId="Web-{0051C64F-0FC8-0086-CDBA-B0FE1D7F6E3E}" dt="2022-01-11T13:42:13.213" v="422" actId="14100"/>
      <pc:docMkLst>
        <pc:docMk/>
      </pc:docMkLst>
      <pc:sldChg chg="addSp delSp modSp del">
        <pc:chgData name="Caro Schmidt" userId="S::carolineschmidt98_gmx.de#ext#@sap.onmicrosoft.com::e4b7bb4e-b371-47a8-b4e5-3c8e33fc1d59" providerId="AD" clId="Web-{0051C64F-0FC8-0086-CDBA-B0FE1D7F6E3E}" dt="2022-01-11T13:30:56.132" v="377"/>
        <pc:sldMkLst>
          <pc:docMk/>
          <pc:sldMk cId="109857222" sldId="256"/>
        </pc:sldMkLst>
        <pc:spChg chg="add mod">
          <ac:chgData name="Caro Schmidt" userId="S::carolineschmidt98_gmx.de#ext#@sap.onmicrosoft.com::e4b7bb4e-b371-47a8-b4e5-3c8e33fc1d59" providerId="AD" clId="Web-{0051C64F-0FC8-0086-CDBA-B0FE1D7F6E3E}" dt="2022-01-11T13:26:10.655" v="351" actId="1076"/>
          <ac:spMkLst>
            <pc:docMk/>
            <pc:sldMk cId="109857222" sldId="256"/>
            <ac:spMk id="3" creationId="{908D0B89-B285-4B76-B221-6ACCA34E42B6}"/>
          </ac:spMkLst>
        </pc:spChg>
        <pc:spChg chg="del">
          <ac:chgData name="Caro Schmidt" userId="S::carolineschmidt98_gmx.de#ext#@sap.onmicrosoft.com::e4b7bb4e-b371-47a8-b4e5-3c8e33fc1d59" providerId="AD" clId="Web-{0051C64F-0FC8-0086-CDBA-B0FE1D7F6E3E}" dt="2022-01-11T13:01:50.520" v="23"/>
          <ac:spMkLst>
            <pc:docMk/>
            <pc:sldMk cId="109857222" sldId="256"/>
            <ac:spMk id="5" creationId="{7E3AA051-E489-478F-8C03-C8F3F7B14182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29:00.753" v="366"/>
          <ac:spMkLst>
            <pc:docMk/>
            <pc:sldMk cId="109857222" sldId="256"/>
            <ac:spMk id="6" creationId="{36B6BF04-8D3E-44BE-ADFD-9B6D90F4270C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9:22.332" v="370"/>
          <ac:spMkLst>
            <pc:docMk/>
            <pc:sldMk cId="109857222" sldId="256"/>
            <ac:spMk id="7" creationId="{5638B804-9C64-4070-B6C5-A8AFAD9F4569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01:56.130" v="24" actId="1076"/>
          <ac:spMkLst>
            <pc:docMk/>
            <pc:sldMk cId="109857222" sldId="256"/>
            <ac:spMk id="8" creationId="{CAC2F67F-1D89-4B06-AEE6-EFBBE8ADCBDB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28:59.831" v="365"/>
          <ac:spMkLst>
            <pc:docMk/>
            <pc:sldMk cId="109857222" sldId="256"/>
            <ac:spMk id="9" creationId="{2BC6FBED-BBC4-41AB-93F2-B34596EBBEB6}"/>
          </ac:spMkLst>
        </pc:spChg>
        <pc:spChg chg="add del mod">
          <ac:chgData name="Caro Schmidt" userId="S::carolineschmidt98_gmx.de#ext#@sap.onmicrosoft.com::e4b7bb4e-b371-47a8-b4e5-3c8e33fc1d59" providerId="AD" clId="Web-{0051C64F-0FC8-0086-CDBA-B0FE1D7F6E3E}" dt="2022-01-11T13:03:19.804" v="41"/>
          <ac:spMkLst>
            <pc:docMk/>
            <pc:sldMk cId="109857222" sldId="256"/>
            <ac:spMk id="10" creationId="{507B1450-E710-44A0-8AB9-35B6AD721B27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9:04.457" v="367"/>
          <ac:spMkLst>
            <pc:docMk/>
            <pc:sldMk cId="109857222" sldId="256"/>
            <ac:spMk id="13" creationId="{28553559-2850-4029-AA84-BC5A21CE86F1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30:28.709" v="376" actId="20577"/>
          <ac:spMkLst>
            <pc:docMk/>
            <pc:sldMk cId="109857222" sldId="256"/>
            <ac:spMk id="15" creationId="{A6989621-AF51-47EA-89F0-B2AD071D1508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25:26.935" v="346" actId="1076"/>
          <ac:spMkLst>
            <pc:docMk/>
            <pc:sldMk cId="109857222" sldId="256"/>
            <ac:spMk id="18" creationId="{648F445F-7B39-4C21-ACEA-94234D3DF50D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5:31.123" v="347" actId="1076"/>
          <ac:spMkLst>
            <pc:docMk/>
            <pc:sldMk cId="109857222" sldId="256"/>
            <ac:spMk id="20" creationId="{CD160472-E3CA-4DC2-B380-7E4419D64295}"/>
          </ac:spMkLst>
        </pc:spChg>
        <pc:spChg chg="add del mod">
          <ac:chgData name="Caro Schmidt" userId="S::carolineschmidt98_gmx.de#ext#@sap.onmicrosoft.com::e4b7bb4e-b371-47a8-b4e5-3c8e33fc1d59" providerId="AD" clId="Web-{0051C64F-0FC8-0086-CDBA-B0FE1D7F6E3E}" dt="2022-01-11T13:07:01.935" v="115"/>
          <ac:spMkLst>
            <pc:docMk/>
            <pc:sldMk cId="109857222" sldId="256"/>
            <ac:spMk id="21" creationId="{3845C4A8-B597-4832-A2DA-D9B33CF3866B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5:45.107" v="348" actId="1076"/>
          <ac:spMkLst>
            <pc:docMk/>
            <pc:sldMk cId="109857222" sldId="256"/>
            <ac:spMk id="22" creationId="{591576B9-74E6-47F9-B222-CB69800856D0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25:20.560" v="343" actId="1076"/>
          <ac:spMkLst>
            <pc:docMk/>
            <pc:sldMk cId="109857222" sldId="256"/>
            <ac:spMk id="23" creationId="{F2BF2729-2E8B-4E22-9962-A7164FCD7EAC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8:58.691" v="364"/>
          <ac:spMkLst>
            <pc:docMk/>
            <pc:sldMk cId="109857222" sldId="256"/>
            <ac:spMk id="31" creationId="{23E7B167-8992-4A40-B8F8-EB4139813E70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4:19.777" v="333" actId="1076"/>
          <ac:spMkLst>
            <pc:docMk/>
            <pc:sldMk cId="109857222" sldId="256"/>
            <ac:spMk id="32" creationId="{0CB40DFA-B592-4A2A-A818-CA87E0C4A80A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30:10.943" v="373" actId="20577"/>
          <ac:spMkLst>
            <pc:docMk/>
            <pc:sldMk cId="109857222" sldId="256"/>
            <ac:spMk id="34" creationId="{A2C6B86E-3ABC-45D0-B4F4-48A8D2CFFC5C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30:19.287" v="375" actId="20577"/>
          <ac:spMkLst>
            <pc:docMk/>
            <pc:sldMk cId="109857222" sldId="256"/>
            <ac:spMk id="35" creationId="{C59F6044-457C-4DA8-B0EE-EEFB3B2E14F7}"/>
          </ac:spMkLst>
        </pc:spChg>
        <pc:spChg chg="add mod">
          <ac:chgData name="Caro Schmidt" userId="S::carolineschmidt98_gmx.de#ext#@sap.onmicrosoft.com::e4b7bb4e-b371-47a8-b4e5-3c8e33fc1d59" providerId="AD" clId="Web-{0051C64F-0FC8-0086-CDBA-B0FE1D7F6E3E}" dt="2022-01-11T13:16:06.841" v="297" actId="1076"/>
          <ac:spMkLst>
            <pc:docMk/>
            <pc:sldMk cId="109857222" sldId="256"/>
            <ac:spMk id="36" creationId="{92F6D946-7059-46B7-A3E3-ED70FAC20375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5:49.561" v="349" actId="1076"/>
          <ac:spMkLst>
            <pc:docMk/>
            <pc:sldMk cId="109857222" sldId="256"/>
            <ac:spMk id="41" creationId="{5AB1D6EB-ADD8-4483-8EA4-2F4B8961A389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20:31.770" v="314" actId="1076"/>
          <ac:spMkLst>
            <pc:docMk/>
            <pc:sldMk cId="109857222" sldId="256"/>
            <ac:spMk id="42" creationId="{957A6416-5C10-4AB0-A54D-C9871CE7BCB5}"/>
          </ac:spMkLst>
        </pc:spChg>
        <pc:cxnChg chg="add mod">
          <ac:chgData name="Caro Schmidt" userId="S::carolineschmidt98_gmx.de#ext#@sap.onmicrosoft.com::e4b7bb4e-b371-47a8-b4e5-3c8e33fc1d59" providerId="AD" clId="Web-{0051C64F-0FC8-0086-CDBA-B0FE1D7F6E3E}" dt="2022-01-11T13:25:26.904" v="344" actId="1076"/>
          <ac:cxnSpMkLst>
            <pc:docMk/>
            <pc:sldMk cId="109857222" sldId="256"/>
            <ac:cxnSpMk id="11" creationId="{700ED550-E417-4FFF-8123-E025EAEAEDB8}"/>
          </ac:cxnSpMkLst>
        </pc:cxnChg>
        <pc:cxnChg chg="add mod">
          <ac:chgData name="Caro Schmidt" userId="S::carolineschmidt98_gmx.de#ext#@sap.onmicrosoft.com::e4b7bb4e-b371-47a8-b4e5-3c8e33fc1d59" providerId="AD" clId="Web-{0051C64F-0FC8-0086-CDBA-B0FE1D7F6E3E}" dt="2022-01-11T13:25:26.919" v="345" actId="1076"/>
          <ac:cxnSpMkLst>
            <pc:docMk/>
            <pc:sldMk cId="109857222" sldId="256"/>
            <ac:cxnSpMk id="14" creationId="{69925437-6663-45C9-BC41-72DA1C610AAD}"/>
          </ac:cxnSpMkLst>
        </pc:cxnChg>
        <pc:cxnChg chg="add mod">
          <ac:chgData name="Caro Schmidt" userId="S::carolineschmidt98_gmx.de#ext#@sap.onmicrosoft.com::e4b7bb4e-b371-47a8-b4e5-3c8e33fc1d59" providerId="AD" clId="Web-{0051C64F-0FC8-0086-CDBA-B0FE1D7F6E3E}" dt="2022-01-11T13:08:21.844" v="184" actId="14100"/>
          <ac:cxnSpMkLst>
            <pc:docMk/>
            <pc:sldMk cId="109857222" sldId="256"/>
            <ac:cxnSpMk id="16" creationId="{C44D16BD-1CCB-46EB-88B4-9ACDAD72A8DD}"/>
          </ac:cxnSpMkLst>
        </pc:cxnChg>
        <pc:cxnChg chg="add mod">
          <ac:chgData name="Caro Schmidt" userId="S::carolineschmidt98_gmx.de#ext#@sap.onmicrosoft.com::e4b7bb4e-b371-47a8-b4e5-3c8e33fc1d59" providerId="AD" clId="Web-{0051C64F-0FC8-0086-CDBA-B0FE1D7F6E3E}" dt="2022-01-11T13:24:24.949" v="334" actId="14100"/>
          <ac:cxnSpMkLst>
            <pc:docMk/>
            <pc:sldMk cId="109857222" sldId="256"/>
            <ac:cxnSpMk id="17" creationId="{944350A8-949B-465D-909E-CB5AADA90DD3}"/>
          </ac:cxnSpMkLst>
        </pc:cxnChg>
        <pc:cxnChg chg="add mod ord">
          <ac:chgData name="Caro Schmidt" userId="S::carolineschmidt98_gmx.de#ext#@sap.onmicrosoft.com::e4b7bb4e-b371-47a8-b4e5-3c8e33fc1d59" providerId="AD" clId="Web-{0051C64F-0FC8-0086-CDBA-B0FE1D7F6E3E}" dt="2022-01-11T13:21:17.537" v="322" actId="14100"/>
          <ac:cxnSpMkLst>
            <pc:docMk/>
            <pc:sldMk cId="109857222" sldId="256"/>
            <ac:cxnSpMk id="27" creationId="{F9E3AD90-0617-4415-8C9C-F4F04D2C2EFB}"/>
          </ac:cxnSpMkLst>
        </pc:cxnChg>
        <pc:cxnChg chg="add mod ord">
          <ac:chgData name="Caro Schmidt" userId="S::carolineschmidt98_gmx.de#ext#@sap.onmicrosoft.com::e4b7bb4e-b371-47a8-b4e5-3c8e33fc1d59" providerId="AD" clId="Web-{0051C64F-0FC8-0086-CDBA-B0FE1D7F6E3E}" dt="2022-01-11T13:21:28.522" v="324" actId="14100"/>
          <ac:cxnSpMkLst>
            <pc:docMk/>
            <pc:sldMk cId="109857222" sldId="256"/>
            <ac:cxnSpMk id="30" creationId="{ADB0E202-3690-4677-A137-9CFE4BF8B302}"/>
          </ac:cxnSpMkLst>
        </pc:cxnChg>
        <pc:cxnChg chg="mod">
          <ac:chgData name="Caro Schmidt" userId="S::carolineschmidt98_gmx.de#ext#@sap.onmicrosoft.com::e4b7bb4e-b371-47a8-b4e5-3c8e33fc1d59" providerId="AD" clId="Web-{0051C64F-0FC8-0086-CDBA-B0FE1D7F6E3E}" dt="2022-01-11T13:25:12.231" v="340" actId="1076"/>
          <ac:cxnSpMkLst>
            <pc:docMk/>
            <pc:sldMk cId="109857222" sldId="256"/>
            <ac:cxnSpMk id="33" creationId="{D291C0D1-E72D-4887-9F40-BA7CFA9EE6FA}"/>
          </ac:cxnSpMkLst>
        </pc:cxnChg>
      </pc:sldChg>
      <pc:sldChg chg="add del">
        <pc:chgData name="Caro Schmidt" userId="S::carolineschmidt98_gmx.de#ext#@sap.onmicrosoft.com::e4b7bb4e-b371-47a8-b4e5-3c8e33fc1d59" providerId="AD" clId="Web-{0051C64F-0FC8-0086-CDBA-B0FE1D7F6E3E}" dt="2022-01-11T13:32:40.978" v="398"/>
        <pc:sldMkLst>
          <pc:docMk/>
          <pc:sldMk cId="1246310122" sldId="269"/>
        </pc:sldMkLst>
      </pc:sldChg>
      <pc:sldChg chg="modSp">
        <pc:chgData name="Caro Schmidt" userId="S::carolineschmidt98_gmx.de#ext#@sap.onmicrosoft.com::e4b7bb4e-b371-47a8-b4e5-3c8e33fc1d59" providerId="AD" clId="Web-{0051C64F-0FC8-0086-CDBA-B0FE1D7F6E3E}" dt="2022-01-11T13:42:13.213" v="422" actId="14100"/>
        <pc:sldMkLst>
          <pc:docMk/>
          <pc:sldMk cId="4040626593" sldId="270"/>
        </pc:sldMkLst>
        <pc:spChg chg="mod">
          <ac:chgData name="Caro Schmidt" userId="S::carolineschmidt98_gmx.de#ext#@sap.onmicrosoft.com::e4b7bb4e-b371-47a8-b4e5-3c8e33fc1d59" providerId="AD" clId="Web-{0051C64F-0FC8-0086-CDBA-B0FE1D7F6E3E}" dt="2022-01-11T13:35:53.405" v="421" actId="14100"/>
          <ac:spMkLst>
            <pc:docMk/>
            <pc:sldMk cId="4040626593" sldId="270"/>
            <ac:spMk id="23" creationId="{F2BF2729-2E8B-4E22-9962-A7164FCD7EAC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33:09.026" v="405" actId="1076"/>
          <ac:spMkLst>
            <pc:docMk/>
            <pc:sldMk cId="4040626593" sldId="270"/>
            <ac:spMk id="34" creationId="{A2C6B86E-3ABC-45D0-B4F4-48A8D2CFFC5C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32:58.463" v="404" actId="1076"/>
          <ac:spMkLst>
            <pc:docMk/>
            <pc:sldMk cId="4040626593" sldId="270"/>
            <ac:spMk id="35" creationId="{C59F6044-457C-4DA8-B0EE-EEFB3B2E14F7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33:13.667" v="406" actId="1076"/>
          <ac:spMkLst>
            <pc:docMk/>
            <pc:sldMk cId="4040626593" sldId="270"/>
            <ac:spMk id="36" creationId="{92F6D946-7059-46B7-A3E3-ED70FAC20375}"/>
          </ac:spMkLst>
        </pc:spChg>
        <pc:spChg chg="mod">
          <ac:chgData name="Caro Schmidt" userId="S::carolineschmidt98_gmx.de#ext#@sap.onmicrosoft.com::e4b7bb4e-b371-47a8-b4e5-3c8e33fc1d59" providerId="AD" clId="Web-{0051C64F-0FC8-0086-CDBA-B0FE1D7F6E3E}" dt="2022-01-11T13:34:44.591" v="414" actId="1076"/>
          <ac:spMkLst>
            <pc:docMk/>
            <pc:sldMk cId="4040626593" sldId="270"/>
            <ac:spMk id="42" creationId="{957A6416-5C10-4AB0-A54D-C9871CE7BCB5}"/>
          </ac:spMkLst>
        </pc:spChg>
        <pc:cxnChg chg="mod">
          <ac:chgData name="Caro Schmidt" userId="S::carolineschmidt98_gmx.de#ext#@sap.onmicrosoft.com::e4b7bb4e-b371-47a8-b4e5-3c8e33fc1d59" providerId="AD" clId="Web-{0051C64F-0FC8-0086-CDBA-B0FE1D7F6E3E}" dt="2022-01-11T13:35:08.857" v="415" actId="14100"/>
          <ac:cxnSpMkLst>
            <pc:docMk/>
            <pc:sldMk cId="4040626593" sldId="270"/>
            <ac:cxnSpMk id="16" creationId="{C44D16BD-1CCB-46EB-88B4-9ACDAD72A8DD}"/>
          </ac:cxnSpMkLst>
        </pc:cxnChg>
        <pc:cxnChg chg="mod">
          <ac:chgData name="Caro Schmidt" userId="S::carolineschmidt98_gmx.de#ext#@sap.onmicrosoft.com::e4b7bb4e-b371-47a8-b4e5-3c8e33fc1d59" providerId="AD" clId="Web-{0051C64F-0FC8-0086-CDBA-B0FE1D7F6E3E}" dt="2022-01-11T13:35:31.686" v="416" actId="14100"/>
          <ac:cxnSpMkLst>
            <pc:docMk/>
            <pc:sldMk cId="4040626593" sldId="270"/>
            <ac:cxnSpMk id="17" creationId="{944350A8-949B-465D-909E-CB5AADA90DD3}"/>
          </ac:cxnSpMkLst>
        </pc:cxnChg>
        <pc:cxnChg chg="mod">
          <ac:chgData name="Caro Schmidt" userId="S::carolineschmidt98_gmx.de#ext#@sap.onmicrosoft.com::e4b7bb4e-b371-47a8-b4e5-3c8e33fc1d59" providerId="AD" clId="Web-{0051C64F-0FC8-0086-CDBA-B0FE1D7F6E3E}" dt="2022-01-11T13:42:13.213" v="422" actId="14100"/>
          <ac:cxnSpMkLst>
            <pc:docMk/>
            <pc:sldMk cId="4040626593" sldId="270"/>
            <ac:cxnSpMk id="27" creationId="{F9E3AD90-0617-4415-8C9C-F4F04D2C2EFB}"/>
          </ac:cxnSpMkLst>
        </pc:cxnChg>
        <pc:cxnChg chg="mod">
          <ac:chgData name="Caro Schmidt" userId="S::carolineschmidt98_gmx.de#ext#@sap.onmicrosoft.com::e4b7bb4e-b371-47a8-b4e5-3c8e33fc1d59" providerId="AD" clId="Web-{0051C64F-0FC8-0086-CDBA-B0FE1D7F6E3E}" dt="2022-01-11T13:34:41.669" v="413" actId="14100"/>
          <ac:cxnSpMkLst>
            <pc:docMk/>
            <pc:sldMk cId="4040626593" sldId="270"/>
            <ac:cxnSpMk id="33" creationId="{D291C0D1-E72D-4887-9F40-BA7CFA9EE6F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D046-8473-4896-B7ED-5F6AFBC626E5}" type="datetimeFigureOut">
              <a:rPr lang="en-DE" smtClean="0"/>
              <a:t>01/12/2022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5379-8475-4733-A0A3-9B5BF670FE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8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Caro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Auszüge! Kanban board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02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hallenges-in-representation-learning-facial-expression-recognition-challenge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microsoft/FERPlus/blob/master/fer2013new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frabbisw/facial-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-Gilbert/Emotion-Recognition/blob/main/src/notebooks/emotion_classifier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-Gilbert/Emotion-Recognition/blob/main/src/notebooks/age_classifier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/>
              <a:t>Zwischenstand 13.01.2022</a:t>
            </a:r>
            <a:endParaRPr lang="en-DE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0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Notion</a:t>
            </a:r>
          </a:p>
          <a:p>
            <a:r>
              <a:rPr lang="en-US" sz="1800" err="1">
                <a:cs typeface="Calibri"/>
              </a:rPr>
              <a:t>Ereignis</a:t>
            </a:r>
            <a:r>
              <a:rPr lang="en-US" sz="1800">
                <a:cs typeface="Calibri"/>
              </a:rPr>
              <a:t>-</a:t>
            </a:r>
            <a:r>
              <a:rPr lang="en-US" sz="1800" err="1">
                <a:cs typeface="Calibri"/>
              </a:rPr>
              <a:t>Reaktions</a:t>
            </a:r>
            <a:r>
              <a:rPr lang="en-US" sz="1800">
                <a:cs typeface="Calibri"/>
              </a:rPr>
              <a:t>-Modell</a:t>
            </a:r>
          </a:p>
          <a:p>
            <a:r>
              <a:rPr lang="en-US" sz="1800" err="1">
                <a:cs typeface="Calibri"/>
              </a:rPr>
              <a:t>Datensätze</a:t>
            </a:r>
          </a:p>
          <a:p>
            <a:r>
              <a:rPr lang="en-US" sz="1800">
                <a:cs typeface="Calibri"/>
              </a:rPr>
              <a:t>TensorFlow </a:t>
            </a:r>
            <a:r>
              <a:rPr lang="en-US" sz="1800" err="1">
                <a:cs typeface="Calibri"/>
              </a:rPr>
              <a:t>Modelle</a:t>
            </a:r>
            <a:endParaRPr lang="en-US" sz="1800">
              <a:cs typeface="Calibri"/>
            </a:endParaRPr>
          </a:p>
          <a:p>
            <a:r>
              <a:rPr lang="en-US" sz="1800">
                <a:cs typeface="Calibri"/>
              </a:rPr>
              <a:t>Explainable AI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0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F704-027A-4E83-A1A7-42715038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Notion</a:t>
            </a:r>
            <a:endParaRPr lang="en-D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E5938-8FCA-49FA-AAB1-71F5997C55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17968" y="1825625"/>
            <a:ext cx="4822063" cy="4351338"/>
          </a:xfrm>
        </p:spPr>
      </p:pic>
      <p:pic>
        <p:nvPicPr>
          <p:cNvPr id="8" name="Content Placeholder 17">
            <a:extLst>
              <a:ext uri="{FF2B5EF4-FFF2-40B4-BE49-F238E27FC236}">
                <a16:creationId xmlns:a16="http://schemas.microsoft.com/office/drawing/2014/main" id="{FBDF42AC-3E19-4870-BAFF-B47A36A4F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29744"/>
          <a:stretch/>
        </p:blipFill>
        <p:spPr>
          <a:xfrm>
            <a:off x="6492161" y="1825625"/>
            <a:ext cx="4541677" cy="4351338"/>
          </a:xfrm>
        </p:spPr>
      </p:pic>
    </p:spTree>
    <p:extLst>
      <p:ext uri="{BB962C8B-B14F-4D97-AF65-F5344CB8AC3E}">
        <p14:creationId xmlns:p14="http://schemas.microsoft.com/office/powerpoint/2010/main" val="28960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62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Emotion Classification</a:t>
            </a:r>
          </a:p>
          <a:p>
            <a:r>
              <a:rPr lang="en-US" sz="1800" err="1"/>
              <a:t>Enthält</a:t>
            </a:r>
            <a:r>
              <a:rPr lang="en-US" sz="1800"/>
              <a:t> ca. 30,000 </a:t>
            </a:r>
            <a:r>
              <a:rPr lang="en-US" sz="1800" err="1"/>
              <a:t>graue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(48 x 48)</a:t>
            </a:r>
          </a:p>
          <a:p>
            <a:r>
              <a:rPr lang="en-US" sz="1800"/>
              <a:t>7 </a:t>
            </a:r>
            <a:r>
              <a:rPr lang="en-US" sz="1800" err="1"/>
              <a:t>Emotionsklassen</a:t>
            </a:r>
            <a:r>
              <a:rPr lang="en-US" sz="1800"/>
              <a:t>: Happy, Sad, Neutral, Fearful, Angry, Disgust, Surprised</a:t>
            </a:r>
          </a:p>
          <a:p>
            <a:r>
              <a:rPr lang="de-DE" sz="1800"/>
              <a:t>FER+ bietet eine Reihe neuer Labels von besserer Qualität für FER2013 (Microsoft)</a:t>
            </a:r>
          </a:p>
          <a:p>
            <a:r>
              <a:rPr lang="de-DE" sz="1800"/>
              <a:t>FER+ Labels: </a:t>
            </a:r>
            <a:r>
              <a:rPr lang="en-US" sz="1800"/>
              <a:t>Neutral, Happy, Surprised, Sad, Anger, Disgust, Fearful, Contempt, Unknown, NF (Not a Face)</a:t>
            </a:r>
          </a:p>
          <a:p>
            <a:pPr marL="0" indent="0">
              <a:buNone/>
            </a:pPr>
            <a:r>
              <a:rPr lang="en-US"/>
              <a:t>Links</a:t>
            </a:r>
          </a:p>
          <a:p>
            <a:r>
              <a:rPr lang="en-US" sz="1800">
                <a:hlinkClick r:id="rId3"/>
              </a:rPr>
              <a:t>FER2013</a:t>
            </a:r>
            <a:endParaRPr lang="en-US" sz="1800"/>
          </a:p>
          <a:p>
            <a:r>
              <a:rPr lang="en-US" sz="1800">
                <a:hlinkClick r:id="rId4"/>
              </a:rPr>
              <a:t>FER+ Labels</a:t>
            </a:r>
            <a:endParaRPr lang="en-US" sz="1800"/>
          </a:p>
          <a:p>
            <a:pPr marL="0" indent="0">
              <a:buNone/>
            </a:pPr>
            <a:endParaRPr lang="en-DE"/>
          </a:p>
        </p:txBody>
      </p:sp>
      <p:pic>
        <p:nvPicPr>
          <p:cNvPr id="2052" name="Picture 4" descr="FER vs FER+ example">
            <a:extLst>
              <a:ext uri="{FF2B5EF4-FFF2-40B4-BE49-F238E27FC236}">
                <a16:creationId xmlns:a16="http://schemas.microsoft.com/office/drawing/2014/main" id="{1CC75ECA-97FE-490E-9448-C2A52F82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98" y="4167115"/>
            <a:ext cx="4565001" cy="20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Age Group Classification</a:t>
            </a:r>
          </a:p>
          <a:p>
            <a:r>
              <a:rPr lang="en-US" sz="1800" err="1"/>
              <a:t>Enthält</a:t>
            </a:r>
            <a:r>
              <a:rPr lang="en-US" sz="1800"/>
              <a:t> ca. 9000 </a:t>
            </a:r>
            <a:r>
              <a:rPr lang="en-US" sz="1800" err="1"/>
              <a:t>farbige</a:t>
            </a:r>
            <a:r>
              <a:rPr lang="en-US" sz="1800"/>
              <a:t> </a:t>
            </a:r>
            <a:r>
              <a:rPr lang="en-US" sz="1800" err="1"/>
              <a:t>Bilder</a:t>
            </a:r>
            <a:r>
              <a:rPr lang="en-US" sz="1800"/>
              <a:t> (200 x 200) von Menschen </a:t>
            </a:r>
            <a:r>
              <a:rPr lang="en-US" sz="1800" err="1"/>
              <a:t>im</a:t>
            </a:r>
            <a:r>
              <a:rPr lang="en-US" sz="1800"/>
              <a:t> Alter von 1 bis 110 Jahren</a:t>
            </a:r>
          </a:p>
          <a:p>
            <a:r>
              <a:rPr lang="en-US" sz="1800"/>
              <a:t>4 </a:t>
            </a:r>
            <a:r>
              <a:rPr lang="en-US" sz="1800" err="1"/>
              <a:t>Altersgruppen</a:t>
            </a:r>
            <a:r>
              <a:rPr lang="en-US" sz="1800"/>
              <a:t>: Child (&lt;=16), Young Adult (17 - 30), Adult (31-60), Senior (&gt;60)</a:t>
            </a:r>
          </a:p>
          <a:p>
            <a:pPr marL="0" indent="0">
              <a:buNone/>
            </a:pPr>
            <a:r>
              <a:rPr lang="en-US"/>
              <a:t>Link</a:t>
            </a:r>
          </a:p>
          <a:p>
            <a:r>
              <a:rPr lang="en-US" sz="1800">
                <a:hlinkClick r:id="rId2"/>
              </a:rPr>
              <a:t>Facial Age</a:t>
            </a:r>
            <a:endParaRPr lang="en-US" sz="1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E93D8-262D-49A1-9B2C-770FD0C7C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743" y="3371204"/>
            <a:ext cx="3842057" cy="280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4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Emotion Classification</a:t>
            </a:r>
          </a:p>
          <a:p>
            <a:r>
              <a:rPr lang="en-US" sz="1800">
                <a:hlinkClick r:id="rId3"/>
              </a:rPr>
              <a:t>Notebook</a:t>
            </a:r>
            <a:endParaRPr lang="en-DE" sz="1800"/>
          </a:p>
        </p:txBody>
      </p:sp>
    </p:spTree>
    <p:extLst>
      <p:ext uri="{BB962C8B-B14F-4D97-AF65-F5344CB8AC3E}">
        <p14:creationId xmlns:p14="http://schemas.microsoft.com/office/powerpoint/2010/main" val="34736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Age Group Classification</a:t>
            </a:r>
          </a:p>
          <a:p>
            <a:r>
              <a:rPr lang="en-US" sz="1800">
                <a:hlinkClick r:id="rId3"/>
              </a:rPr>
              <a:t>Notebook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591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2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ShireTec</vt:lpstr>
      <vt:lpstr>Agenda</vt:lpstr>
      <vt:lpstr>Notion</vt:lpstr>
      <vt:lpstr>Ereignis-Reaktions-Modell</vt:lpstr>
      <vt:lpstr>Datensätze</vt:lpstr>
      <vt:lpstr>Datensätze</vt:lpstr>
      <vt:lpstr>TensorFlow Modelle</vt:lpstr>
      <vt:lpstr>TensorFlow Modelle</vt:lpstr>
      <vt:lpstr>Explainable AI – Emotion Classification</vt:lpstr>
      <vt:lpstr>Explainable AI – Age Group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2022-01-07T10:50:10Z</dcterms:created>
  <dcterms:modified xsi:type="dcterms:W3CDTF">2022-01-12T15:45:05Z</dcterms:modified>
</cp:coreProperties>
</file>