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63" r:id="rId3"/>
    <p:sldId id="256" r:id="rId4"/>
    <p:sldId id="267" r:id="rId5"/>
    <p:sldId id="268" r:id="rId6"/>
    <p:sldId id="271" r:id="rId7"/>
    <p:sldId id="261" r:id="rId8"/>
    <p:sldId id="274" r:id="rId9"/>
    <p:sldId id="270" r:id="rId10"/>
    <p:sldId id="276" r:id="rId11"/>
    <p:sldId id="264" r:id="rId12"/>
    <p:sldId id="265" r:id="rId13"/>
    <p:sldId id="269" r:id="rId14"/>
    <p:sldId id="272" r:id="rId15"/>
    <p:sldId id="260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19"/>
    <a:srgbClr val="DB8216"/>
    <a:srgbClr val="DB4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36D55-8E3D-47D2-89F9-0BB14DB47666}" v="1160" dt="2022-01-07T09:21:54.077"/>
    <p1510:client id="{651C592F-8B4D-DAB4-672F-9898B94D621D}" v="912" dt="2022-01-06T11:58:56.786"/>
    <p1510:client id="{B6F0EAD0-4985-35D3-1341-BAFFAB490C85}" v="33" dt="2022-01-07T09:20:52.435"/>
    <p1510:client id="{F28470A1-DEDE-2334-D9D7-E0D72008426C}" v="295" dt="2022-01-06T12:56:35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 Schmidt" userId="S::carolineschmidt98_gmx.de#ext#@sap.onmicrosoft.com::e4b7bb4e-b371-47a8-b4e5-3c8e33fc1d59" providerId="AD" clId="Web-{B6F0EAD0-4985-35D3-1341-BAFFAB490C85}"/>
    <pc:docChg chg="addSld delSld modSld">
      <pc:chgData name="Caro Schmidt" userId="S::carolineschmidt98_gmx.de#ext#@sap.onmicrosoft.com::e4b7bb4e-b371-47a8-b4e5-3c8e33fc1d59" providerId="AD" clId="Web-{B6F0EAD0-4985-35D3-1341-BAFFAB490C85}" dt="2022-01-07T09:20:52.435" v="29" actId="20577"/>
      <pc:docMkLst>
        <pc:docMk/>
      </pc:docMkLst>
      <pc:sldChg chg="modSp">
        <pc:chgData name="Caro Schmidt" userId="S::carolineschmidt98_gmx.de#ext#@sap.onmicrosoft.com::e4b7bb4e-b371-47a8-b4e5-3c8e33fc1d59" providerId="AD" clId="Web-{B6F0EAD0-4985-35D3-1341-BAFFAB490C85}" dt="2022-01-07T09:19:01.526" v="26" actId="20577"/>
        <pc:sldMkLst>
          <pc:docMk/>
          <pc:sldMk cId="1440004053" sldId="263"/>
        </pc:sldMkLst>
        <pc:spChg chg="mod">
          <ac:chgData name="Caro Schmidt" userId="S::carolineschmidt98_gmx.de#ext#@sap.onmicrosoft.com::e4b7bb4e-b371-47a8-b4e5-3c8e33fc1d59" providerId="AD" clId="Web-{B6F0EAD0-4985-35D3-1341-BAFFAB490C85}" dt="2022-01-07T09:19:01.526" v="26" actId="20577"/>
          <ac:spMkLst>
            <pc:docMk/>
            <pc:sldMk cId="1440004053" sldId="263"/>
            <ac:spMk id="3" creationId="{27879402-FFB1-4926-99B2-898C8B83A30C}"/>
          </ac:spMkLst>
        </pc:spChg>
      </pc:sldChg>
      <pc:sldChg chg="new del">
        <pc:chgData name="Caro Schmidt" userId="S::carolineschmidt98_gmx.de#ext#@sap.onmicrosoft.com::e4b7bb4e-b371-47a8-b4e5-3c8e33fc1d59" providerId="AD" clId="Web-{B6F0EAD0-4985-35D3-1341-BAFFAB490C85}" dt="2022-01-07T09:18:09.353" v="2"/>
        <pc:sldMkLst>
          <pc:docMk/>
          <pc:sldMk cId="3633083137" sldId="275"/>
        </pc:sldMkLst>
      </pc:sldChg>
      <pc:sldChg chg="addSp delSp modSp new">
        <pc:chgData name="Caro Schmidt" userId="S::carolineschmidt98_gmx.de#ext#@sap.onmicrosoft.com::e4b7bb4e-b371-47a8-b4e5-3c8e33fc1d59" providerId="AD" clId="Web-{B6F0EAD0-4985-35D3-1341-BAFFAB490C85}" dt="2022-01-07T09:20:52.435" v="29" actId="20577"/>
        <pc:sldMkLst>
          <pc:docMk/>
          <pc:sldMk cId="3236524301" sldId="276"/>
        </pc:sldMkLst>
        <pc:spChg chg="mod">
          <ac:chgData name="Caro Schmidt" userId="S::carolineschmidt98_gmx.de#ext#@sap.onmicrosoft.com::e4b7bb4e-b371-47a8-b4e5-3c8e33fc1d59" providerId="AD" clId="Web-{B6F0EAD0-4985-35D3-1341-BAFFAB490C85}" dt="2022-01-07T09:20:52.435" v="29" actId="20577"/>
          <ac:spMkLst>
            <pc:docMk/>
            <pc:sldMk cId="3236524301" sldId="276"/>
            <ac:spMk id="2" creationId="{9C973EF5-D680-4121-9A49-9C702D445867}"/>
          </ac:spMkLst>
        </pc:spChg>
        <pc:spChg chg="del">
          <ac:chgData name="Caro Schmidt" userId="S::carolineschmidt98_gmx.de#ext#@sap.onmicrosoft.com::e4b7bb4e-b371-47a8-b4e5-3c8e33fc1d59" providerId="AD" clId="Web-{B6F0EAD0-4985-35D3-1341-BAFFAB490C85}" dt="2022-01-07T09:18:11.665" v="3"/>
          <ac:spMkLst>
            <pc:docMk/>
            <pc:sldMk cId="3236524301" sldId="276"/>
            <ac:spMk id="3" creationId="{12D15358-5BED-483B-910B-FC8606BE02FB}"/>
          </ac:spMkLst>
        </pc:spChg>
        <pc:picChg chg="add mod ord">
          <ac:chgData name="Caro Schmidt" userId="S::carolineschmidt98_gmx.de#ext#@sap.onmicrosoft.com::e4b7bb4e-b371-47a8-b4e5-3c8e33fc1d59" providerId="AD" clId="Web-{B6F0EAD0-4985-35D3-1341-BAFFAB490C85}" dt="2022-01-07T09:18:11.665" v="3"/>
          <ac:picMkLst>
            <pc:docMk/>
            <pc:sldMk cId="3236524301" sldId="276"/>
            <ac:picMk id="4" creationId="{93355760-65FA-4A4F-BB4B-55F1FA01BF45}"/>
          </ac:picMkLst>
        </pc:picChg>
      </pc:sldChg>
    </pc:docChg>
  </pc:docChgLst>
  <pc:docChgLst>
    <pc:chgData name="Gilbert, Andre-Anan" userId="9702a563-eab5-4d2a-ab37-425108274ca8" providerId="ADAL" clId="{9A671B26-8A22-42DF-94A6-7259C97B7C31}"/>
    <pc:docChg chg="undo custSel addSld delSld modSld sldOrd">
      <pc:chgData name="Gilbert, Andre-Anan" userId="9702a563-eab5-4d2a-ab37-425108274ca8" providerId="ADAL" clId="{9A671B26-8A22-42DF-94A6-7259C97B7C31}" dt="2022-01-04T11:09:12.428" v="474" actId="20577"/>
      <pc:docMkLst>
        <pc:docMk/>
      </pc:docMkLst>
      <pc:sldChg chg="addSp modSp mod">
        <pc:chgData name="Gilbert, Andre-Anan" userId="9702a563-eab5-4d2a-ab37-425108274ca8" providerId="ADAL" clId="{9A671B26-8A22-42DF-94A6-7259C97B7C31}" dt="2022-01-04T10:59:15.187" v="181" actId="20577"/>
        <pc:sldMkLst>
          <pc:docMk/>
          <pc:sldMk cId="0" sldId="257"/>
        </pc:sldMkLst>
        <pc:spChg chg="add mod">
          <ac:chgData name="Gilbert, Andre-Anan" userId="9702a563-eab5-4d2a-ab37-425108274ca8" providerId="ADAL" clId="{9A671B26-8A22-42DF-94A6-7259C97B7C31}" dt="2022-01-04T10:57:36.088" v="168" actId="255"/>
          <ac:spMkLst>
            <pc:docMk/>
            <pc:sldMk cId="0" sldId="257"/>
            <ac:spMk id="4" creationId="{7FB2CE9B-6452-40D5-86E3-E2ADC2B21E10}"/>
          </ac:spMkLst>
        </pc:spChg>
        <pc:spChg chg="mod">
          <ac:chgData name="Gilbert, Andre-Anan" userId="9702a563-eab5-4d2a-ab37-425108274ca8" providerId="ADAL" clId="{9A671B26-8A22-42DF-94A6-7259C97B7C31}" dt="2022-01-04T10:59:15.187" v="181" actId="20577"/>
          <ac:spMkLst>
            <pc:docMk/>
            <pc:sldMk cId="0" sldId="257"/>
            <ac:spMk id="54" creationId="{00000000-0000-0000-0000-000000000000}"/>
          </ac:spMkLst>
        </pc:spChg>
        <pc:spChg chg="mod">
          <ac:chgData name="Gilbert, Andre-Anan" userId="9702a563-eab5-4d2a-ab37-425108274ca8" providerId="ADAL" clId="{9A671B26-8A22-42DF-94A6-7259C97B7C31}" dt="2022-01-04T10:57:52.404" v="169" actId="1076"/>
          <ac:spMkLst>
            <pc:docMk/>
            <pc:sldMk cId="0" sldId="257"/>
            <ac:spMk id="55" creationId="{00000000-0000-0000-0000-000000000000}"/>
          </ac:spMkLst>
        </pc:spChg>
      </pc:sldChg>
      <pc:sldChg chg="modSp mod">
        <pc:chgData name="Gilbert, Andre-Anan" userId="9702a563-eab5-4d2a-ab37-425108274ca8" providerId="ADAL" clId="{9A671B26-8A22-42DF-94A6-7259C97B7C31}" dt="2022-01-04T09:38:48.624" v="95" actId="20577"/>
        <pc:sldMkLst>
          <pc:docMk/>
          <pc:sldMk cId="2115034388" sldId="259"/>
        </pc:sldMkLst>
        <pc:spChg chg="mod">
          <ac:chgData name="Gilbert, Andre-Anan" userId="9702a563-eab5-4d2a-ab37-425108274ca8" providerId="ADAL" clId="{9A671B26-8A22-42DF-94A6-7259C97B7C31}" dt="2022-01-04T09:38:48.624" v="95" actId="20577"/>
          <ac:spMkLst>
            <pc:docMk/>
            <pc:sldMk cId="2115034388" sldId="259"/>
            <ac:spMk id="4" creationId="{F4459FF9-3D30-4E7F-AB75-0AC386B74068}"/>
          </ac:spMkLst>
        </pc:spChg>
      </pc:sldChg>
      <pc:sldChg chg="modSp mod ord">
        <pc:chgData name="Gilbert, Andre-Anan" userId="9702a563-eab5-4d2a-ab37-425108274ca8" providerId="ADAL" clId="{9A671B26-8A22-42DF-94A6-7259C97B7C31}" dt="2022-01-04T10:52:41.625" v="164" actId="255"/>
        <pc:sldMkLst>
          <pc:docMk/>
          <pc:sldMk cId="446559062" sldId="260"/>
        </pc:sldMkLst>
        <pc:spChg chg="mod">
          <ac:chgData name="Gilbert, Andre-Anan" userId="9702a563-eab5-4d2a-ab37-425108274ca8" providerId="ADAL" clId="{9A671B26-8A22-42DF-94A6-7259C97B7C31}" dt="2022-01-04T10:52:34.958" v="163" actId="255"/>
          <ac:spMkLst>
            <pc:docMk/>
            <pc:sldMk cId="446559062" sldId="260"/>
            <ac:spMk id="6" creationId="{AA99A519-B75D-4E96-BED3-B102E2636C13}"/>
          </ac:spMkLst>
        </pc:spChg>
        <pc:spChg chg="mod">
          <ac:chgData name="Gilbert, Andre-Anan" userId="9702a563-eab5-4d2a-ab37-425108274ca8" providerId="ADAL" clId="{9A671B26-8A22-42DF-94A6-7259C97B7C31}" dt="2022-01-04T10:52:41.625" v="164" actId="255"/>
          <ac:spMkLst>
            <pc:docMk/>
            <pc:sldMk cId="446559062" sldId="260"/>
            <ac:spMk id="8" creationId="{92ED28F0-BDC5-432D-8AE1-F4E36574741C}"/>
          </ac:spMkLst>
        </pc:spChg>
      </pc:sldChg>
      <pc:sldChg chg="modSp mod">
        <pc:chgData name="Gilbert, Andre-Anan" userId="9702a563-eab5-4d2a-ab37-425108274ca8" providerId="ADAL" clId="{9A671B26-8A22-42DF-94A6-7259C97B7C31}" dt="2022-01-04T09:38:21.168" v="73" actId="20577"/>
        <pc:sldMkLst>
          <pc:docMk/>
          <pc:sldMk cId="2371787158" sldId="261"/>
        </pc:sldMkLst>
        <pc:spChg chg="mod">
          <ac:chgData name="Gilbert, Andre-Anan" userId="9702a563-eab5-4d2a-ab37-425108274ca8" providerId="ADAL" clId="{9A671B26-8A22-42DF-94A6-7259C97B7C31}" dt="2022-01-04T09:38:21.168" v="73" actId="20577"/>
          <ac:spMkLst>
            <pc:docMk/>
            <pc:sldMk cId="2371787158" sldId="261"/>
            <ac:spMk id="4" creationId="{F4459FF9-3D30-4E7F-AB75-0AC386B74068}"/>
          </ac:spMkLst>
        </pc:spChg>
      </pc:sldChg>
      <pc:sldChg chg="del">
        <pc:chgData name="Gilbert, Andre-Anan" userId="9702a563-eab5-4d2a-ab37-425108274ca8" providerId="ADAL" clId="{9A671B26-8A22-42DF-94A6-7259C97B7C31}" dt="2022-01-04T10:57:07.713" v="166" actId="47"/>
        <pc:sldMkLst>
          <pc:docMk/>
          <pc:sldMk cId="510006757" sldId="262"/>
        </pc:sldMkLst>
      </pc:sldChg>
      <pc:sldChg chg="modSp new mod">
        <pc:chgData name="Gilbert, Andre-Anan" userId="9702a563-eab5-4d2a-ab37-425108274ca8" providerId="ADAL" clId="{9A671B26-8A22-42DF-94A6-7259C97B7C31}" dt="2022-01-04T09:28:31.193" v="6" actId="20577"/>
        <pc:sldMkLst>
          <pc:docMk/>
          <pc:sldMk cId="1440004053" sldId="263"/>
        </pc:sldMkLst>
        <pc:spChg chg="mod">
          <ac:chgData name="Gilbert, Andre-Anan" userId="9702a563-eab5-4d2a-ab37-425108274ca8" providerId="ADAL" clId="{9A671B26-8A22-42DF-94A6-7259C97B7C31}" dt="2022-01-04T09:28:31.193" v="6" actId="20577"/>
          <ac:spMkLst>
            <pc:docMk/>
            <pc:sldMk cId="1440004053" sldId="263"/>
            <ac:spMk id="2" creationId="{7FF6E559-321A-4C9F-82C7-1B14C5FB5189}"/>
          </ac:spMkLst>
        </pc:spChg>
      </pc:sldChg>
      <pc:sldChg chg="modSp new mod">
        <pc:chgData name="Gilbert, Andre-Anan" userId="9702a563-eab5-4d2a-ab37-425108274ca8" providerId="ADAL" clId="{9A671B26-8A22-42DF-94A6-7259C97B7C31}" dt="2022-01-04T09:37:20.697" v="27" actId="20577"/>
        <pc:sldMkLst>
          <pc:docMk/>
          <pc:sldMk cId="1100021804" sldId="264"/>
        </pc:sldMkLst>
        <pc:spChg chg="mod">
          <ac:chgData name="Gilbert, Andre-Anan" userId="9702a563-eab5-4d2a-ab37-425108274ca8" providerId="ADAL" clId="{9A671B26-8A22-42DF-94A6-7259C97B7C31}" dt="2022-01-04T09:37:20.697" v="27" actId="20577"/>
          <ac:spMkLst>
            <pc:docMk/>
            <pc:sldMk cId="1100021804" sldId="264"/>
            <ac:spMk id="2" creationId="{22BA2520-CC67-43C5-9B3C-1547E7F58AD1}"/>
          </ac:spMkLst>
        </pc:spChg>
      </pc:sldChg>
      <pc:sldChg chg="modSp new mod">
        <pc:chgData name="Gilbert, Andre-Anan" userId="9702a563-eab5-4d2a-ab37-425108274ca8" providerId="ADAL" clId="{9A671B26-8A22-42DF-94A6-7259C97B7C31}" dt="2022-01-04T09:37:44.054" v="46" actId="20577"/>
        <pc:sldMkLst>
          <pc:docMk/>
          <pc:sldMk cId="3738605120" sldId="265"/>
        </pc:sldMkLst>
        <pc:spChg chg="mod">
          <ac:chgData name="Gilbert, Andre-Anan" userId="9702a563-eab5-4d2a-ab37-425108274ca8" providerId="ADAL" clId="{9A671B26-8A22-42DF-94A6-7259C97B7C31}" dt="2022-01-04T09:37:44.054" v="46" actId="20577"/>
          <ac:spMkLst>
            <pc:docMk/>
            <pc:sldMk cId="3738605120" sldId="265"/>
            <ac:spMk id="2" creationId="{6F139E49-31E4-4591-B743-31AB91B8DB5B}"/>
          </ac:spMkLst>
        </pc:spChg>
      </pc:sldChg>
      <pc:sldChg chg="addSp delSp modSp new mod ord">
        <pc:chgData name="Gilbert, Andre-Anan" userId="9702a563-eab5-4d2a-ab37-425108274ca8" providerId="ADAL" clId="{9A671B26-8A22-42DF-94A6-7259C97B7C31}" dt="2022-01-04T10:46:06.429" v="162"/>
        <pc:sldMkLst>
          <pc:docMk/>
          <pc:sldMk cId="1292844103" sldId="266"/>
        </pc:sldMkLst>
        <pc:spChg chg="mod">
          <ac:chgData name="Gilbert, Andre-Anan" userId="9702a563-eab5-4d2a-ab37-425108274ca8" providerId="ADAL" clId="{9A671B26-8A22-42DF-94A6-7259C97B7C31}" dt="2022-01-04T09:41:50.374" v="116" actId="20577"/>
          <ac:spMkLst>
            <pc:docMk/>
            <pc:sldMk cId="1292844103" sldId="266"/>
            <ac:spMk id="2" creationId="{874A0E7E-01BB-436F-85E5-6EACF94E3C13}"/>
          </ac:spMkLst>
        </pc:spChg>
        <pc:graphicFrameChg chg="add del mod modGraphic">
          <ac:chgData name="Gilbert, Andre-Anan" userId="9702a563-eab5-4d2a-ab37-425108274ca8" providerId="ADAL" clId="{9A671B26-8A22-42DF-94A6-7259C97B7C31}" dt="2022-01-04T10:38:00.549" v="154" actId="478"/>
          <ac:graphicFrameMkLst>
            <pc:docMk/>
            <pc:sldMk cId="1292844103" sldId="266"/>
            <ac:graphicFrameMk id="3" creationId="{4A780178-7A07-49D9-B07F-94ED9C975AFC}"/>
          </ac:graphicFrameMkLst>
        </pc:graphicFrameChg>
        <pc:graphicFrameChg chg="add del mod modGraphic">
          <ac:chgData name="Gilbert, Andre-Anan" userId="9702a563-eab5-4d2a-ab37-425108274ca8" providerId="ADAL" clId="{9A671B26-8A22-42DF-94A6-7259C97B7C31}" dt="2022-01-04T10:39:51.535" v="158" actId="478"/>
          <ac:graphicFrameMkLst>
            <pc:docMk/>
            <pc:sldMk cId="1292844103" sldId="266"/>
            <ac:graphicFrameMk id="4" creationId="{FC65D9CB-B270-4621-922C-F388880E04EA}"/>
          </ac:graphicFrameMkLst>
        </pc:graphicFrameChg>
      </pc:sldChg>
      <pc:sldChg chg="addSp delSp modSp new mod">
        <pc:chgData name="Gilbert, Andre-Anan" userId="9702a563-eab5-4d2a-ab37-425108274ca8" providerId="ADAL" clId="{9A671B26-8A22-42DF-94A6-7259C97B7C31}" dt="2022-01-04T10:00:43.066" v="137" actId="1076"/>
        <pc:sldMkLst>
          <pc:docMk/>
          <pc:sldMk cId="1047394725" sldId="269"/>
        </pc:sldMkLst>
        <pc:spChg chg="mod">
          <ac:chgData name="Gilbert, Andre-Anan" userId="9702a563-eab5-4d2a-ab37-425108274ca8" providerId="ADAL" clId="{9A671B26-8A22-42DF-94A6-7259C97B7C31}" dt="2022-01-04T09:57:30.046" v="130" actId="20577"/>
          <ac:spMkLst>
            <pc:docMk/>
            <pc:sldMk cId="1047394725" sldId="269"/>
            <ac:spMk id="2" creationId="{CC3CA8EA-7225-4434-8B62-9BCD4B1D629C}"/>
          </ac:spMkLst>
        </pc:spChg>
        <pc:picChg chg="add del mod">
          <ac:chgData name="Gilbert, Andre-Anan" userId="9702a563-eab5-4d2a-ab37-425108274ca8" providerId="ADAL" clId="{9A671B26-8A22-42DF-94A6-7259C97B7C31}" dt="2022-01-04T10:00:31.066" v="135" actId="478"/>
          <ac:picMkLst>
            <pc:docMk/>
            <pc:sldMk cId="1047394725" sldId="269"/>
            <ac:picMk id="4" creationId="{6A5E019A-4A28-4C9B-8FBA-089EE62CFBA9}"/>
          </ac:picMkLst>
        </pc:picChg>
        <pc:picChg chg="mod">
          <ac:chgData name="Gilbert, Andre-Anan" userId="9702a563-eab5-4d2a-ab37-425108274ca8" providerId="ADAL" clId="{9A671B26-8A22-42DF-94A6-7259C97B7C31}" dt="2022-01-04T10:00:43.066" v="137" actId="1076"/>
          <ac:picMkLst>
            <pc:docMk/>
            <pc:sldMk cId="1047394725" sldId="269"/>
            <ac:picMk id="6" creationId="{8D96C1E8-07DA-433E-9968-D5D31915A4AF}"/>
          </ac:picMkLst>
        </pc:picChg>
      </pc:sldChg>
      <pc:sldChg chg="addSp delSp modSp add mod modClrScheme chgLayout">
        <pc:chgData name="Gilbert, Andre-Anan" userId="9702a563-eab5-4d2a-ab37-425108274ca8" providerId="ADAL" clId="{9A671B26-8A22-42DF-94A6-7259C97B7C31}" dt="2022-01-04T11:09:12.428" v="474" actId="20577"/>
        <pc:sldMkLst>
          <pc:docMk/>
          <pc:sldMk cId="882171828" sldId="272"/>
        </pc:sldMkLst>
        <pc:spChg chg="mod ord">
          <ac:chgData name="Gilbert, Andre-Anan" userId="9702a563-eab5-4d2a-ab37-425108274ca8" providerId="ADAL" clId="{9A671B26-8A22-42DF-94A6-7259C97B7C31}" dt="2022-01-04T11:04:10.815" v="213" actId="700"/>
          <ac:spMkLst>
            <pc:docMk/>
            <pc:sldMk cId="882171828" sldId="272"/>
            <ac:spMk id="2" creationId="{CC3CA8EA-7225-4434-8B62-9BCD4B1D629C}"/>
          </ac:spMkLst>
        </pc:spChg>
        <pc:spChg chg="add mod ord">
          <ac:chgData name="Gilbert, Andre-Anan" userId="9702a563-eab5-4d2a-ab37-425108274ca8" providerId="ADAL" clId="{9A671B26-8A22-42DF-94A6-7259C97B7C31}" dt="2022-01-04T11:07:33.305" v="414" actId="20577"/>
          <ac:spMkLst>
            <pc:docMk/>
            <pc:sldMk cId="882171828" sldId="272"/>
            <ac:spMk id="8" creationId="{C6F418D5-F01B-49FD-9A92-1FE2B5B1D0D5}"/>
          </ac:spMkLst>
        </pc:spChg>
        <pc:spChg chg="add mod ord">
          <ac:chgData name="Gilbert, Andre-Anan" userId="9702a563-eab5-4d2a-ab37-425108274ca8" providerId="ADAL" clId="{9A671B26-8A22-42DF-94A6-7259C97B7C31}" dt="2022-01-04T11:09:01.954" v="452" actId="20577"/>
          <ac:spMkLst>
            <pc:docMk/>
            <pc:sldMk cId="882171828" sldId="272"/>
            <ac:spMk id="9" creationId="{7B950B13-A4FA-447B-82CD-E4879AFCF457}"/>
          </ac:spMkLst>
        </pc:spChg>
        <pc:spChg chg="add mod ord">
          <ac:chgData name="Gilbert, Andre-Anan" userId="9702a563-eab5-4d2a-ab37-425108274ca8" providerId="ADAL" clId="{9A671B26-8A22-42DF-94A6-7259C97B7C31}" dt="2022-01-04T11:07:29.734" v="404" actId="20577"/>
          <ac:spMkLst>
            <pc:docMk/>
            <pc:sldMk cId="882171828" sldId="272"/>
            <ac:spMk id="10" creationId="{8AD5BC38-9BE9-4242-B6EA-5647468FDE12}"/>
          </ac:spMkLst>
        </pc:spChg>
        <pc:spChg chg="add mod ord">
          <ac:chgData name="Gilbert, Andre-Anan" userId="9702a563-eab5-4d2a-ab37-425108274ca8" providerId="ADAL" clId="{9A671B26-8A22-42DF-94A6-7259C97B7C31}" dt="2022-01-04T11:09:12.428" v="474" actId="20577"/>
          <ac:spMkLst>
            <pc:docMk/>
            <pc:sldMk cId="882171828" sldId="272"/>
            <ac:spMk id="11" creationId="{CF40AB24-6F74-40EA-9EB2-24C12AD78B68}"/>
          </ac:spMkLst>
        </pc:spChg>
        <pc:picChg chg="add mod">
          <ac:chgData name="Gilbert, Andre-Anan" userId="9702a563-eab5-4d2a-ab37-425108274ca8" providerId="ADAL" clId="{9A671B26-8A22-42DF-94A6-7259C97B7C31}" dt="2022-01-04T11:08:31.406" v="433" actId="1076"/>
          <ac:picMkLst>
            <pc:docMk/>
            <pc:sldMk cId="882171828" sldId="272"/>
            <ac:picMk id="4" creationId="{663018F3-E0CD-4ADF-A294-89443DD9B4B8}"/>
          </ac:picMkLst>
        </pc:picChg>
        <pc:picChg chg="del">
          <ac:chgData name="Gilbert, Andre-Anan" userId="9702a563-eab5-4d2a-ab37-425108274ca8" providerId="ADAL" clId="{9A671B26-8A22-42DF-94A6-7259C97B7C31}" dt="2022-01-04T11:02:08.165" v="183" actId="478"/>
          <ac:picMkLst>
            <pc:docMk/>
            <pc:sldMk cId="882171828" sldId="272"/>
            <ac:picMk id="6" creationId="{8D96C1E8-07DA-433E-9968-D5D31915A4AF}"/>
          </ac:picMkLst>
        </pc:picChg>
        <pc:picChg chg="add mod">
          <ac:chgData name="Gilbert, Andre-Anan" userId="9702a563-eab5-4d2a-ab37-425108274ca8" providerId="ADAL" clId="{9A671B26-8A22-42DF-94A6-7259C97B7C31}" dt="2022-01-04T11:08:37.808" v="434" actId="1076"/>
          <ac:picMkLst>
            <pc:docMk/>
            <pc:sldMk cId="882171828" sldId="272"/>
            <ac:picMk id="7" creationId="{035D6FE2-9EE0-4127-8DB9-4FAB86FF1C66}"/>
          </ac:picMkLst>
        </pc:picChg>
      </pc:sldChg>
    </pc:docChg>
  </pc:docChgLst>
  <pc:docChgLst>
    <pc:chgData name="Caro Schmidt" userId="S::carolineschmidt98_gmx.de#ext#@sap.onmicrosoft.com::e4b7bb4e-b371-47a8-b4e5-3c8e33fc1d59" providerId="AD" clId="Web-{DA72051C-8DF7-10B7-C817-F6C3D3E6DAA3}"/>
    <pc:docChg chg="addSld delSld modSld sldOrd">
      <pc:chgData name="Caro Schmidt" userId="S::carolineschmidt98_gmx.de#ext#@sap.onmicrosoft.com::e4b7bb4e-b371-47a8-b4e5-3c8e33fc1d59" providerId="AD" clId="Web-{DA72051C-8DF7-10B7-C817-F6C3D3E6DAA3}" dt="2022-01-04T10:56:39.499" v="827" actId="20577"/>
      <pc:docMkLst>
        <pc:docMk/>
      </pc:docMkLst>
      <pc:sldChg chg="del">
        <pc:chgData name="Caro Schmidt" userId="S::carolineschmidt98_gmx.de#ext#@sap.onmicrosoft.com::e4b7bb4e-b371-47a8-b4e5-3c8e33fc1d59" providerId="AD" clId="Web-{DA72051C-8DF7-10B7-C817-F6C3D3E6DAA3}" dt="2022-01-04T10:44:51.694" v="795"/>
        <pc:sldMkLst>
          <pc:docMk/>
          <pc:sldMk cId="2115034388" sldId="259"/>
        </pc:sldMkLst>
      </pc:sldChg>
      <pc:sldChg chg="addSp delSp modSp">
        <pc:chgData name="Caro Schmidt" userId="S::carolineschmidt98_gmx.de#ext#@sap.onmicrosoft.com::e4b7bb4e-b371-47a8-b4e5-3c8e33fc1d59" providerId="AD" clId="Web-{DA72051C-8DF7-10B7-C817-F6C3D3E6DAA3}" dt="2022-01-04T10:44:28.271" v="794"/>
        <pc:sldMkLst>
          <pc:docMk/>
          <pc:sldMk cId="2371787158" sldId="261"/>
        </pc:sldMkLst>
        <pc:spChg chg="del">
          <ac:chgData name="Caro Schmidt" userId="S::carolineschmidt98_gmx.de#ext#@sap.onmicrosoft.com::e4b7bb4e-b371-47a8-b4e5-3c8e33fc1d59" providerId="AD" clId="Web-{DA72051C-8DF7-10B7-C817-F6C3D3E6DAA3}" dt="2022-01-04T10:36:16.274" v="12"/>
          <ac:spMkLst>
            <pc:docMk/>
            <pc:sldMk cId="2371787158" sldId="261"/>
            <ac:spMk id="5" creationId="{C48EBEDE-43F8-4D20-AE75-C0418F99D708}"/>
          </ac:spMkLst>
        </pc:spChg>
        <pc:spChg chg="add mod">
          <ac:chgData name="Caro Schmidt" userId="S::carolineschmidt98_gmx.de#ext#@sap.onmicrosoft.com::e4b7bb4e-b371-47a8-b4e5-3c8e33fc1d59" providerId="AD" clId="Web-{DA72051C-8DF7-10B7-C817-F6C3D3E6DAA3}" dt="2022-01-04T10:36:16.274" v="12"/>
          <ac:spMkLst>
            <pc:docMk/>
            <pc:sldMk cId="2371787158" sldId="261"/>
            <ac:spMk id="6" creationId="{7D2ABD92-47A4-4A3D-8C66-859DC9B3EE1B}"/>
          </ac:spMkLst>
        </pc:spChg>
        <pc:spChg chg="del">
          <ac:chgData name="Caro Schmidt" userId="S::carolineschmidt98_gmx.de#ext#@sap.onmicrosoft.com::e4b7bb4e-b371-47a8-b4e5-3c8e33fc1d59" providerId="AD" clId="Web-{DA72051C-8DF7-10B7-C817-F6C3D3E6DAA3}" dt="2022-01-04T10:36:20.868" v="13"/>
          <ac:spMkLst>
            <pc:docMk/>
            <pc:sldMk cId="2371787158" sldId="261"/>
            <ac:spMk id="7" creationId="{461079F5-F7EE-40D3-8765-58175B07D3D9}"/>
          </ac:spMkLst>
        </pc:spChg>
        <pc:spChg chg="add mod">
          <ac:chgData name="Caro Schmidt" userId="S::carolineschmidt98_gmx.de#ext#@sap.onmicrosoft.com::e4b7bb4e-b371-47a8-b4e5-3c8e33fc1d59" providerId="AD" clId="Web-{DA72051C-8DF7-10B7-C817-F6C3D3E6DAA3}" dt="2022-01-04T10:36:20.868" v="13"/>
          <ac:spMkLst>
            <pc:docMk/>
            <pc:sldMk cId="2371787158" sldId="261"/>
            <ac:spMk id="9" creationId="{5BC23A33-0F6D-4F15-8E06-E728BCC87317}"/>
          </ac:spMkLst>
        </pc:spChg>
        <pc:graphicFrameChg chg="mod modGraphic">
          <ac:chgData name="Caro Schmidt" userId="S::carolineschmidt98_gmx.de#ext#@sap.onmicrosoft.com::e4b7bb4e-b371-47a8-b4e5-3c8e33fc1d59" providerId="AD" clId="Web-{DA72051C-8DF7-10B7-C817-F6C3D3E6DAA3}" dt="2022-01-04T10:44:28.271" v="794"/>
          <ac:graphicFrameMkLst>
            <pc:docMk/>
            <pc:sldMk cId="2371787158" sldId="261"/>
            <ac:graphicFrameMk id="2" creationId="{BB5941AA-B044-4ED0-A958-C82CBA2F8925}"/>
          </ac:graphicFrameMkLst>
        </pc:graphicFrameChg>
        <pc:graphicFrameChg chg="mod modGraphic">
          <ac:chgData name="Caro Schmidt" userId="S::carolineschmidt98_gmx.de#ext#@sap.onmicrosoft.com::e4b7bb4e-b371-47a8-b4e5-3c8e33fc1d59" providerId="AD" clId="Web-{DA72051C-8DF7-10B7-C817-F6C3D3E6DAA3}" dt="2022-01-04T10:36:35.775" v="15" actId="1076"/>
          <ac:graphicFrameMkLst>
            <pc:docMk/>
            <pc:sldMk cId="2371787158" sldId="261"/>
            <ac:graphicFrameMk id="13" creationId="{83F6065D-6BBE-40B6-8FDF-1C032E4836A5}"/>
          </ac:graphicFrameMkLst>
        </pc:graphicFrameChg>
      </pc:sldChg>
      <pc:sldChg chg="modSp">
        <pc:chgData name="Caro Schmidt" userId="S::carolineschmidt98_gmx.de#ext#@sap.onmicrosoft.com::e4b7bb4e-b371-47a8-b4e5-3c8e33fc1d59" providerId="AD" clId="Web-{DA72051C-8DF7-10B7-C817-F6C3D3E6DAA3}" dt="2022-01-04T10:56:39.499" v="827" actId="20577"/>
        <pc:sldMkLst>
          <pc:docMk/>
          <pc:sldMk cId="1440004053" sldId="263"/>
        </pc:sldMkLst>
        <pc:spChg chg="mod">
          <ac:chgData name="Caro Schmidt" userId="S::carolineschmidt98_gmx.de#ext#@sap.onmicrosoft.com::e4b7bb4e-b371-47a8-b4e5-3c8e33fc1d59" providerId="AD" clId="Web-{DA72051C-8DF7-10B7-C817-F6C3D3E6DAA3}" dt="2022-01-04T10:56:39.499" v="827" actId="20577"/>
          <ac:spMkLst>
            <pc:docMk/>
            <pc:sldMk cId="1440004053" sldId="263"/>
            <ac:spMk id="3" creationId="{27879402-FFB1-4926-99B2-898C8B83A30C}"/>
          </ac:spMkLst>
        </pc:spChg>
      </pc:sldChg>
      <pc:sldChg chg="addSp modSp">
        <pc:chgData name="Caro Schmidt" userId="S::carolineschmidt98_gmx.de#ext#@sap.onmicrosoft.com::e4b7bb4e-b371-47a8-b4e5-3c8e33fc1d59" providerId="AD" clId="Web-{DA72051C-8DF7-10B7-C817-F6C3D3E6DAA3}" dt="2022-01-04T10:43:48.815" v="792"/>
        <pc:sldMkLst>
          <pc:docMk/>
          <pc:sldMk cId="1292844103" sldId="266"/>
        </pc:sldMkLst>
        <pc:graphicFrameChg chg="mod modGraphic">
          <ac:chgData name="Caro Schmidt" userId="S::carolineschmidt98_gmx.de#ext#@sap.onmicrosoft.com::e4b7bb4e-b371-47a8-b4e5-3c8e33fc1d59" providerId="AD" clId="Web-{DA72051C-8DF7-10B7-C817-F6C3D3E6DAA3}" dt="2022-01-04T10:39:14.144" v="75"/>
          <ac:graphicFrameMkLst>
            <pc:docMk/>
            <pc:sldMk cId="1292844103" sldId="266"/>
            <ac:graphicFrameMk id="4" creationId="{FC65D9CB-B270-4621-922C-F388880E04EA}"/>
          </ac:graphicFrameMkLst>
        </pc:graphicFrameChg>
        <pc:graphicFrameChg chg="add mod modGraphic">
          <ac:chgData name="Caro Schmidt" userId="S::carolineschmidt98_gmx.de#ext#@sap.onmicrosoft.com::e4b7bb4e-b371-47a8-b4e5-3c8e33fc1d59" providerId="AD" clId="Web-{DA72051C-8DF7-10B7-C817-F6C3D3E6DAA3}" dt="2022-01-04T10:43:48.815" v="792"/>
          <ac:graphicFrameMkLst>
            <pc:docMk/>
            <pc:sldMk cId="1292844103" sldId="266"/>
            <ac:graphicFrameMk id="5" creationId="{DB83F190-D5AA-4140-AE7C-3671D0799783}"/>
          </ac:graphicFrameMkLst>
        </pc:graphicFrameChg>
      </pc:sldChg>
      <pc:sldChg chg="modSp new ord">
        <pc:chgData name="Caro Schmidt" userId="S::carolineschmidt98_gmx.de#ext#@sap.onmicrosoft.com::e4b7bb4e-b371-47a8-b4e5-3c8e33fc1d59" providerId="AD" clId="Web-{DA72051C-8DF7-10B7-C817-F6C3D3E6DAA3}" dt="2022-01-04T10:47:16.764" v="824"/>
        <pc:sldMkLst>
          <pc:docMk/>
          <pc:sldMk cId="3467691559" sldId="270"/>
        </pc:sldMkLst>
        <pc:spChg chg="mod">
          <ac:chgData name="Caro Schmidt" userId="S::carolineschmidt98_gmx.de#ext#@sap.onmicrosoft.com::e4b7bb4e-b371-47a8-b4e5-3c8e33fc1d59" providerId="AD" clId="Web-{DA72051C-8DF7-10B7-C817-F6C3D3E6DAA3}" dt="2022-01-04T10:46:17.433" v="805" actId="20577"/>
          <ac:spMkLst>
            <pc:docMk/>
            <pc:sldMk cId="3467691559" sldId="270"/>
            <ac:spMk id="2" creationId="{A3CB11F4-B26C-429A-AD24-2DB8CA50D086}"/>
          </ac:spMkLst>
        </pc:spChg>
      </pc:sldChg>
      <pc:sldChg chg="modSp new ord">
        <pc:chgData name="Caro Schmidt" userId="S::carolineschmidt98_gmx.de#ext#@sap.onmicrosoft.com::e4b7bb4e-b371-47a8-b4e5-3c8e33fc1d59" providerId="AD" clId="Web-{DA72051C-8DF7-10B7-C817-F6C3D3E6DAA3}" dt="2022-01-04T10:47:22.484" v="825"/>
        <pc:sldMkLst>
          <pc:docMk/>
          <pc:sldMk cId="1935409672" sldId="271"/>
        </pc:sldMkLst>
        <pc:spChg chg="mod">
          <ac:chgData name="Caro Schmidt" userId="S::carolineschmidt98_gmx.de#ext#@sap.onmicrosoft.com::e4b7bb4e-b371-47a8-b4e5-3c8e33fc1d59" providerId="AD" clId="Web-{DA72051C-8DF7-10B7-C817-F6C3D3E6DAA3}" dt="2022-01-04T10:46:28.543" v="823" actId="20577"/>
          <ac:spMkLst>
            <pc:docMk/>
            <pc:sldMk cId="1935409672" sldId="271"/>
            <ac:spMk id="2" creationId="{074B6731-9743-4806-866F-AC894348796E}"/>
          </ac:spMkLst>
        </pc:spChg>
      </pc:sldChg>
    </pc:docChg>
  </pc:docChgLst>
  <pc:docChgLst>
    <pc:chgData name="Mueller, Valentin" userId="S::valentin.mueller@sap.com::7b1dcd0d-6a99-4c0b-84ee-0f5031e4392c" providerId="AD" clId="Web-{B93A36AD-E83E-4DBA-A9FB-ECB3F99300B3}"/>
    <pc:docChg chg="addSld modSld sldOrd">
      <pc:chgData name="Mueller, Valentin" userId="S::valentin.mueller@sap.com::7b1dcd0d-6a99-4c0b-84ee-0f5031e4392c" providerId="AD" clId="Web-{B93A36AD-E83E-4DBA-A9FB-ECB3F99300B3}" dt="2022-01-04T11:06:34.637" v="716" actId="20577"/>
      <pc:docMkLst>
        <pc:docMk/>
      </pc:docMkLst>
      <pc:sldChg chg="addSp delSp modSp">
        <pc:chgData name="Mueller, Valentin" userId="S::valentin.mueller@sap.com::7b1dcd0d-6a99-4c0b-84ee-0f5031e4392c" providerId="AD" clId="Web-{B93A36AD-E83E-4DBA-A9FB-ECB3F99300B3}" dt="2022-01-04T09:51:40.693" v="298" actId="20577"/>
        <pc:sldMkLst>
          <pc:docMk/>
          <pc:sldMk cId="4029499528" sldId="256"/>
        </pc:sldMkLst>
        <pc:spChg chg="add del mod">
          <ac:chgData name="Mueller, Valentin" userId="S::valentin.mueller@sap.com::7b1dcd0d-6a99-4c0b-84ee-0f5031e4392c" providerId="AD" clId="Web-{B93A36AD-E83E-4DBA-A9FB-ECB3F99300B3}" dt="2022-01-04T09:51:35.021" v="296"/>
          <ac:spMkLst>
            <pc:docMk/>
            <pc:sldMk cId="4029499528" sldId="256"/>
            <ac:spMk id="3" creationId="{EF737F92-BE3A-4EE6-8D50-856DD472A950}"/>
          </ac:spMkLst>
        </pc:spChg>
        <pc:spChg chg="add del mod">
          <ac:chgData name="Mueller, Valentin" userId="S::valentin.mueller@sap.com::7b1dcd0d-6a99-4c0b-84ee-0f5031e4392c" providerId="AD" clId="Web-{B93A36AD-E83E-4DBA-A9FB-ECB3F99300B3}" dt="2022-01-04T09:51:40.693" v="298" actId="20577"/>
          <ac:spMkLst>
            <pc:docMk/>
            <pc:sldMk cId="4029499528" sldId="256"/>
            <ac:spMk id="8" creationId="{92ED28F0-BDC5-432D-8AE1-F4E36574741C}"/>
          </ac:spMkLst>
        </pc:spChg>
      </pc:sldChg>
      <pc:sldChg chg="modSp">
        <pc:chgData name="Mueller, Valentin" userId="S::valentin.mueller@sap.com::7b1dcd0d-6a99-4c0b-84ee-0f5031e4392c" providerId="AD" clId="Web-{B93A36AD-E83E-4DBA-A9FB-ECB3F99300B3}" dt="2022-01-04T10:09:11.045" v="328" actId="20577"/>
        <pc:sldMkLst>
          <pc:docMk/>
          <pc:sldMk cId="2115034388" sldId="259"/>
        </pc:sldMkLst>
        <pc:spChg chg="mod">
          <ac:chgData name="Mueller, Valentin" userId="S::valentin.mueller@sap.com::7b1dcd0d-6a99-4c0b-84ee-0f5031e4392c" providerId="AD" clId="Web-{B93A36AD-E83E-4DBA-A9FB-ECB3F99300B3}" dt="2022-01-04T10:09:11.045" v="328" actId="20577"/>
          <ac:spMkLst>
            <pc:docMk/>
            <pc:sldMk cId="2115034388" sldId="259"/>
            <ac:spMk id="6" creationId="{AA99A519-B75D-4E96-BED3-B102E2636C13}"/>
          </ac:spMkLst>
        </pc:spChg>
      </pc:sldChg>
      <pc:sldChg chg="addSp modSp">
        <pc:chgData name="Mueller, Valentin" userId="S::valentin.mueller@sap.com::7b1dcd0d-6a99-4c0b-84ee-0f5031e4392c" providerId="AD" clId="Web-{B93A36AD-E83E-4DBA-A9FB-ECB3F99300B3}" dt="2022-01-04T09:48:27.877" v="294" actId="14100"/>
        <pc:sldMkLst>
          <pc:docMk/>
          <pc:sldMk cId="446559062" sldId="260"/>
        </pc:sldMkLst>
        <pc:spChg chg="mod">
          <ac:chgData name="Mueller, Valentin" userId="S::valentin.mueller@sap.com::7b1dcd0d-6a99-4c0b-84ee-0f5031e4392c" providerId="AD" clId="Web-{B93A36AD-E83E-4DBA-A9FB-ECB3F99300B3}" dt="2022-01-04T09:33:39.685" v="15" actId="20577"/>
          <ac:spMkLst>
            <pc:docMk/>
            <pc:sldMk cId="446559062" sldId="260"/>
            <ac:spMk id="4" creationId="{F4459FF9-3D30-4E7F-AB75-0AC386B74068}"/>
          </ac:spMkLst>
        </pc:spChg>
        <pc:spChg chg="mod">
          <ac:chgData name="Mueller, Valentin" userId="S::valentin.mueller@sap.com::7b1dcd0d-6a99-4c0b-84ee-0f5031e4392c" providerId="AD" clId="Web-{B93A36AD-E83E-4DBA-A9FB-ECB3F99300B3}" dt="2022-01-04T09:34:39.171" v="64" actId="20577"/>
          <ac:spMkLst>
            <pc:docMk/>
            <pc:sldMk cId="446559062" sldId="260"/>
            <ac:spMk id="5" creationId="{C48EBEDE-43F8-4D20-AE75-C0418F99D708}"/>
          </ac:spMkLst>
        </pc:spChg>
        <pc:spChg chg="mod">
          <ac:chgData name="Mueller, Valentin" userId="S::valentin.mueller@sap.com::7b1dcd0d-6a99-4c0b-84ee-0f5031e4392c" providerId="AD" clId="Web-{B93A36AD-E83E-4DBA-A9FB-ECB3F99300B3}" dt="2022-01-04T09:38:16.597" v="266" actId="20577"/>
          <ac:spMkLst>
            <pc:docMk/>
            <pc:sldMk cId="446559062" sldId="260"/>
            <ac:spMk id="6" creationId="{AA99A519-B75D-4E96-BED3-B102E2636C13}"/>
          </ac:spMkLst>
        </pc:spChg>
        <pc:spChg chg="mod">
          <ac:chgData name="Mueller, Valentin" userId="S::valentin.mueller@sap.com::7b1dcd0d-6a99-4c0b-84ee-0f5031e4392c" providerId="AD" clId="Web-{B93A36AD-E83E-4DBA-A9FB-ECB3F99300B3}" dt="2022-01-04T09:34:46.452" v="79" actId="20577"/>
          <ac:spMkLst>
            <pc:docMk/>
            <pc:sldMk cId="446559062" sldId="260"/>
            <ac:spMk id="7" creationId="{461079F5-F7EE-40D3-8765-58175B07D3D9}"/>
          </ac:spMkLst>
        </pc:spChg>
        <pc:spChg chg="mod">
          <ac:chgData name="Mueller, Valentin" userId="S::valentin.mueller@sap.com::7b1dcd0d-6a99-4c0b-84ee-0f5031e4392c" providerId="AD" clId="Web-{B93A36AD-E83E-4DBA-A9FB-ECB3F99300B3}" dt="2022-01-04T09:38:31.004" v="275" actId="20577"/>
          <ac:spMkLst>
            <pc:docMk/>
            <pc:sldMk cId="446559062" sldId="260"/>
            <ac:spMk id="8" creationId="{92ED28F0-BDC5-432D-8AE1-F4E36574741C}"/>
          </ac:spMkLst>
        </pc:spChg>
        <pc:picChg chg="add mod">
          <ac:chgData name="Mueller, Valentin" userId="S::valentin.mueller@sap.com::7b1dcd0d-6a99-4c0b-84ee-0f5031e4392c" providerId="AD" clId="Web-{B93A36AD-E83E-4DBA-A9FB-ECB3F99300B3}" dt="2022-01-04T09:47:44.157" v="291" actId="14100"/>
          <ac:picMkLst>
            <pc:docMk/>
            <pc:sldMk cId="446559062" sldId="260"/>
            <ac:picMk id="2" creationId="{9F3A7C3F-D5BE-428F-887C-DDCAE12E3539}"/>
          </ac:picMkLst>
        </pc:picChg>
        <pc:picChg chg="add mod">
          <ac:chgData name="Mueller, Valentin" userId="S::valentin.mueller@sap.com::7b1dcd0d-6a99-4c0b-84ee-0f5031e4392c" providerId="AD" clId="Web-{B93A36AD-E83E-4DBA-A9FB-ECB3F99300B3}" dt="2022-01-04T09:48:27.877" v="294" actId="14100"/>
          <ac:picMkLst>
            <pc:docMk/>
            <pc:sldMk cId="446559062" sldId="260"/>
            <ac:picMk id="3" creationId="{98F24FED-E296-4E29-9E4C-F06BAF6358F2}"/>
          </ac:picMkLst>
        </pc:picChg>
      </pc:sldChg>
      <pc:sldChg chg="modSp">
        <pc:chgData name="Mueller, Valentin" userId="S::valentin.mueller@sap.com::7b1dcd0d-6a99-4c0b-84ee-0f5031e4392c" providerId="AD" clId="Web-{B93A36AD-E83E-4DBA-A9FB-ECB3F99300B3}" dt="2022-01-04T10:34:30.204" v="361"/>
        <pc:sldMkLst>
          <pc:docMk/>
          <pc:sldMk cId="2371787158" sldId="261"/>
        </pc:sldMkLst>
        <pc:graphicFrameChg chg="mod modGraphic">
          <ac:chgData name="Mueller, Valentin" userId="S::valentin.mueller@sap.com::7b1dcd0d-6a99-4c0b-84ee-0f5031e4392c" providerId="AD" clId="Web-{B93A36AD-E83E-4DBA-A9FB-ECB3F99300B3}" dt="2022-01-04T10:34:30.204" v="361"/>
          <ac:graphicFrameMkLst>
            <pc:docMk/>
            <pc:sldMk cId="2371787158" sldId="261"/>
            <ac:graphicFrameMk id="13" creationId="{83F6065D-6BBE-40B6-8FDF-1C032E4836A5}"/>
          </ac:graphicFrameMkLst>
        </pc:graphicFrameChg>
      </pc:sldChg>
      <pc:sldChg chg="addSp modSp mod modClrScheme chgLayout">
        <pc:chgData name="Mueller, Valentin" userId="S::valentin.mueller@sap.com::7b1dcd0d-6a99-4c0b-84ee-0f5031e4392c" providerId="AD" clId="Web-{B93A36AD-E83E-4DBA-A9FB-ECB3F99300B3}" dt="2022-01-04T10:56:01.576" v="698" actId="20577"/>
        <pc:sldMkLst>
          <pc:docMk/>
          <pc:sldMk cId="1440004053" sldId="263"/>
        </pc:sldMkLst>
        <pc:spChg chg="mod ord">
          <ac:chgData name="Mueller, Valentin" userId="S::valentin.mueller@sap.com::7b1dcd0d-6a99-4c0b-84ee-0f5031e4392c" providerId="AD" clId="Web-{B93A36AD-E83E-4DBA-A9FB-ECB3F99300B3}" dt="2022-01-04T10:54:28.277" v="541"/>
          <ac:spMkLst>
            <pc:docMk/>
            <pc:sldMk cId="1440004053" sldId="263"/>
            <ac:spMk id="2" creationId="{7FF6E559-321A-4C9F-82C7-1B14C5FB5189}"/>
          </ac:spMkLst>
        </pc:spChg>
        <pc:spChg chg="add mod ord">
          <ac:chgData name="Mueller, Valentin" userId="S::valentin.mueller@sap.com::7b1dcd0d-6a99-4c0b-84ee-0f5031e4392c" providerId="AD" clId="Web-{B93A36AD-E83E-4DBA-A9FB-ECB3F99300B3}" dt="2022-01-04T10:56:01.576" v="698" actId="20577"/>
          <ac:spMkLst>
            <pc:docMk/>
            <pc:sldMk cId="1440004053" sldId="263"/>
            <ac:spMk id="3" creationId="{27879402-FFB1-4926-99B2-898C8B83A30C}"/>
          </ac:spMkLst>
        </pc:spChg>
      </pc:sldChg>
      <pc:sldChg chg="addSp modSp">
        <pc:chgData name="Mueller, Valentin" userId="S::valentin.mueller@sap.com::7b1dcd0d-6a99-4c0b-84ee-0f5031e4392c" providerId="AD" clId="Web-{B93A36AD-E83E-4DBA-A9FB-ECB3F99300B3}" dt="2022-01-04T09:43:15.838" v="287" actId="1076"/>
        <pc:sldMkLst>
          <pc:docMk/>
          <pc:sldMk cId="1100021804" sldId="264"/>
        </pc:sldMkLst>
        <pc:picChg chg="add mod">
          <ac:chgData name="Mueller, Valentin" userId="S::valentin.mueller@sap.com::7b1dcd0d-6a99-4c0b-84ee-0f5031e4392c" providerId="AD" clId="Web-{B93A36AD-E83E-4DBA-A9FB-ECB3F99300B3}" dt="2022-01-04T09:43:15.838" v="287" actId="1076"/>
          <ac:picMkLst>
            <pc:docMk/>
            <pc:sldMk cId="1100021804" sldId="264"/>
            <ac:picMk id="3" creationId="{A948C94C-3567-4269-9E4F-A87BE72F0D87}"/>
          </ac:picMkLst>
        </pc:picChg>
      </pc:sldChg>
      <pc:sldChg chg="addSp delSp modSp">
        <pc:chgData name="Mueller, Valentin" userId="S::valentin.mueller@sap.com::7b1dcd0d-6a99-4c0b-84ee-0f5031e4392c" providerId="AD" clId="Web-{B93A36AD-E83E-4DBA-A9FB-ECB3F99300B3}" dt="2022-01-04T09:43:23.495" v="288" actId="1076"/>
        <pc:sldMkLst>
          <pc:docMk/>
          <pc:sldMk cId="3738605120" sldId="265"/>
        </pc:sldMkLst>
        <pc:spChg chg="add del">
          <ac:chgData name="Mueller, Valentin" userId="S::valentin.mueller@sap.com::7b1dcd0d-6a99-4c0b-84ee-0f5031e4392c" providerId="AD" clId="Web-{B93A36AD-E83E-4DBA-A9FB-ECB3F99300B3}" dt="2022-01-04T09:40:15.819" v="277"/>
          <ac:spMkLst>
            <pc:docMk/>
            <pc:sldMk cId="3738605120" sldId="265"/>
            <ac:spMk id="3" creationId="{3CE05A9F-359A-4906-B013-7153DD5ADF00}"/>
          </ac:spMkLst>
        </pc:spChg>
        <pc:picChg chg="add mod">
          <ac:chgData name="Mueller, Valentin" userId="S::valentin.mueller@sap.com::7b1dcd0d-6a99-4c0b-84ee-0f5031e4392c" providerId="AD" clId="Web-{B93A36AD-E83E-4DBA-A9FB-ECB3F99300B3}" dt="2022-01-04T09:43:23.495" v="288" actId="1076"/>
          <ac:picMkLst>
            <pc:docMk/>
            <pc:sldMk cId="3738605120" sldId="265"/>
            <ac:picMk id="4" creationId="{CD85ABC1-D2FE-4882-A05B-1CA4E91AAD1E}"/>
          </ac:picMkLst>
        </pc:picChg>
      </pc:sldChg>
      <pc:sldChg chg="modSp ord">
        <pc:chgData name="Mueller, Valentin" userId="S::valentin.mueller@sap.com::7b1dcd0d-6a99-4c0b-84ee-0f5031e4392c" providerId="AD" clId="Web-{B93A36AD-E83E-4DBA-A9FB-ECB3F99300B3}" dt="2022-01-04T10:46:02.750" v="540"/>
        <pc:sldMkLst>
          <pc:docMk/>
          <pc:sldMk cId="1292844103" sldId="266"/>
        </pc:sldMkLst>
        <pc:graphicFrameChg chg="mod modGraphic">
          <ac:chgData name="Mueller, Valentin" userId="S::valentin.mueller@sap.com::7b1dcd0d-6a99-4c0b-84ee-0f5031e4392c" providerId="AD" clId="Web-{B93A36AD-E83E-4DBA-A9FB-ECB3F99300B3}" dt="2022-01-04T10:39:37.898" v="402"/>
          <ac:graphicFrameMkLst>
            <pc:docMk/>
            <pc:sldMk cId="1292844103" sldId="266"/>
            <ac:graphicFrameMk id="4" creationId="{FC65D9CB-B270-4621-922C-F388880E04EA}"/>
          </ac:graphicFrameMkLst>
        </pc:graphicFrameChg>
        <pc:graphicFrameChg chg="mod modGraphic">
          <ac:chgData name="Mueller, Valentin" userId="S::valentin.mueller@sap.com::7b1dcd0d-6a99-4c0b-84ee-0f5031e4392c" providerId="AD" clId="Web-{B93A36AD-E83E-4DBA-A9FB-ECB3F99300B3}" dt="2022-01-04T10:42:52.434" v="538"/>
          <ac:graphicFrameMkLst>
            <pc:docMk/>
            <pc:sldMk cId="1292844103" sldId="266"/>
            <ac:graphicFrameMk id="5" creationId="{DB83F190-D5AA-4140-AE7C-3671D0799783}"/>
          </ac:graphicFrameMkLst>
        </pc:graphicFrameChg>
      </pc:sldChg>
      <pc:sldChg chg="modSp ord">
        <pc:chgData name="Mueller, Valentin" userId="S::valentin.mueller@sap.com::7b1dcd0d-6a99-4c0b-84ee-0f5031e4392c" providerId="AD" clId="Web-{B93A36AD-E83E-4DBA-A9FB-ECB3F99300B3}" dt="2022-01-04T10:45:38.531" v="539"/>
        <pc:sldMkLst>
          <pc:docMk/>
          <pc:sldMk cId="136513307" sldId="267"/>
        </pc:sldMkLst>
        <pc:graphicFrameChg chg="mod modGraphic">
          <ac:chgData name="Mueller, Valentin" userId="S::valentin.mueller@sap.com::7b1dcd0d-6a99-4c0b-84ee-0f5031e4392c" providerId="AD" clId="Web-{B93A36AD-E83E-4DBA-A9FB-ECB3F99300B3}" dt="2022-01-04T10:37:06.395" v="368"/>
          <ac:graphicFrameMkLst>
            <pc:docMk/>
            <pc:sldMk cId="136513307" sldId="267"/>
            <ac:graphicFrameMk id="8" creationId="{34EC2613-A27A-4B4F-9AED-DA245469779B}"/>
          </ac:graphicFrameMkLst>
        </pc:graphicFrameChg>
      </pc:sldChg>
      <pc:sldChg chg="modSp">
        <pc:chgData name="Mueller, Valentin" userId="S::valentin.mueller@sap.com::7b1dcd0d-6a99-4c0b-84ee-0f5031e4392c" providerId="AD" clId="Web-{B93A36AD-E83E-4DBA-A9FB-ECB3F99300B3}" dt="2022-01-04T10:08:59.842" v="326" actId="20577"/>
        <pc:sldMkLst>
          <pc:docMk/>
          <pc:sldMk cId="407780014" sldId="268"/>
        </pc:sldMkLst>
        <pc:spChg chg="mod">
          <ac:chgData name="Mueller, Valentin" userId="S::valentin.mueller@sap.com::7b1dcd0d-6a99-4c0b-84ee-0f5031e4392c" providerId="AD" clId="Web-{B93A36AD-E83E-4DBA-A9FB-ECB3F99300B3}" dt="2022-01-04T10:08:59.842" v="326" actId="20577"/>
          <ac:spMkLst>
            <pc:docMk/>
            <pc:sldMk cId="407780014" sldId="268"/>
            <ac:spMk id="6" creationId="{AA99A519-B75D-4E96-BED3-B102E2636C13}"/>
          </ac:spMkLst>
        </pc:spChg>
      </pc:sldChg>
      <pc:sldChg chg="modSp">
        <pc:chgData name="Mueller, Valentin" userId="S::valentin.mueller@sap.com::7b1dcd0d-6a99-4c0b-84ee-0f5031e4392c" providerId="AD" clId="Web-{B93A36AD-E83E-4DBA-A9FB-ECB3F99300B3}" dt="2022-01-04T11:06:34.637" v="716" actId="20577"/>
        <pc:sldMkLst>
          <pc:docMk/>
          <pc:sldMk cId="882171828" sldId="272"/>
        </pc:sldMkLst>
        <pc:spChg chg="mod">
          <ac:chgData name="Mueller, Valentin" userId="S::valentin.mueller@sap.com::7b1dcd0d-6a99-4c0b-84ee-0f5031e4392c" providerId="AD" clId="Web-{B93A36AD-E83E-4DBA-A9FB-ECB3F99300B3}" dt="2022-01-04T11:06:34.637" v="716" actId="20577"/>
          <ac:spMkLst>
            <pc:docMk/>
            <pc:sldMk cId="882171828" sldId="272"/>
            <ac:spMk id="9" creationId="{7B950B13-A4FA-447B-82CD-E4879AFCF457}"/>
          </ac:spMkLst>
        </pc:spChg>
      </pc:sldChg>
      <pc:sldChg chg="addSp delSp modSp new mod modClrScheme chgLayout">
        <pc:chgData name="Mueller, Valentin" userId="S::valentin.mueller@sap.com::7b1dcd0d-6a99-4c0b-84ee-0f5031e4392c" providerId="AD" clId="Web-{B93A36AD-E83E-4DBA-A9FB-ECB3F99300B3}" dt="2022-01-04T11:05:32.979" v="715" actId="1076"/>
        <pc:sldMkLst>
          <pc:docMk/>
          <pc:sldMk cId="606537354" sldId="273"/>
        </pc:sldMkLst>
        <pc:spChg chg="mod ord">
          <ac:chgData name="Mueller, Valentin" userId="S::valentin.mueller@sap.com::7b1dcd0d-6a99-4c0b-84ee-0f5031e4392c" providerId="AD" clId="Web-{B93A36AD-E83E-4DBA-A9FB-ECB3F99300B3}" dt="2022-01-04T11:05:14.619" v="712" actId="1076"/>
          <ac:spMkLst>
            <pc:docMk/>
            <pc:sldMk cId="606537354" sldId="273"/>
            <ac:spMk id="2" creationId="{837FC2BB-A707-4443-99B7-49C78070AE9A}"/>
          </ac:spMkLst>
        </pc:spChg>
        <pc:spChg chg="add del mod ord">
          <ac:chgData name="Mueller, Valentin" userId="S::valentin.mueller@sap.com::7b1dcd0d-6a99-4c0b-84ee-0f5031e4392c" providerId="AD" clId="Web-{B93A36AD-E83E-4DBA-A9FB-ECB3F99300B3}" dt="2022-01-04T11:04:27.603" v="708"/>
          <ac:spMkLst>
            <pc:docMk/>
            <pc:sldMk cId="606537354" sldId="273"/>
            <ac:spMk id="3" creationId="{32A68BB4-CECC-489D-8263-CBAF9C6E2E1B}"/>
          </ac:spMkLst>
        </pc:spChg>
        <pc:picChg chg="add mod">
          <ac:chgData name="Mueller, Valentin" userId="S::valentin.mueller@sap.com::7b1dcd0d-6a99-4c0b-84ee-0f5031e4392c" providerId="AD" clId="Web-{B93A36AD-E83E-4DBA-A9FB-ECB3F99300B3}" dt="2022-01-04T11:05:32.979" v="715" actId="1076"/>
          <ac:picMkLst>
            <pc:docMk/>
            <pc:sldMk cId="606537354" sldId="273"/>
            <ac:picMk id="4" creationId="{908E774F-CF42-44A1-A90D-4DEDF7A10959}"/>
          </ac:picMkLst>
        </pc:picChg>
      </pc:sldChg>
    </pc:docChg>
  </pc:docChgLst>
  <pc:docChgLst>
    <pc:chgData name="Caro Schmidt" userId="S::carolineschmidt98_gmx.de#ext#@sap.onmicrosoft.com::e4b7bb4e-b371-47a8-b4e5-3c8e33fc1d59" providerId="AD" clId="Web-{651C592F-8B4D-DAB4-672F-9898B94D621D}"/>
    <pc:docChg chg="addSld modSld">
      <pc:chgData name="Caro Schmidt" userId="S::carolineschmidt98_gmx.de#ext#@sap.onmicrosoft.com::e4b7bb4e-b371-47a8-b4e5-3c8e33fc1d59" providerId="AD" clId="Web-{651C592F-8B4D-DAB4-672F-9898B94D621D}" dt="2022-01-06T11:58:56.786" v="849"/>
      <pc:docMkLst>
        <pc:docMk/>
      </pc:docMkLst>
      <pc:sldChg chg="addSp delSp modSp">
        <pc:chgData name="Caro Schmidt" userId="S::carolineschmidt98_gmx.de#ext#@sap.onmicrosoft.com::e4b7bb4e-b371-47a8-b4e5-3c8e33fc1d59" providerId="AD" clId="Web-{651C592F-8B4D-DAB4-672F-9898B94D621D}" dt="2022-01-06T11:54:24.128" v="723" actId="1076"/>
        <pc:sldMkLst>
          <pc:docMk/>
          <pc:sldMk cId="3467691559" sldId="270"/>
        </pc:sldMkLst>
        <pc:spChg chg="del">
          <ac:chgData name="Caro Schmidt" userId="S::carolineschmidt98_gmx.de#ext#@sap.onmicrosoft.com::e4b7bb4e-b371-47a8-b4e5-3c8e33fc1d59" providerId="AD" clId="Web-{651C592F-8B4D-DAB4-672F-9898B94D621D}" dt="2022-01-06T11:48:37.137" v="2"/>
          <ac:spMkLst>
            <pc:docMk/>
            <pc:sldMk cId="3467691559" sldId="270"/>
            <ac:spMk id="3" creationId="{FA10FB53-BCD2-4E8F-8833-45FE2127A390}"/>
          </ac:spMkLst>
        </pc:spChg>
        <pc:spChg chg="del">
          <ac:chgData name="Caro Schmidt" userId="S::carolineschmidt98_gmx.de#ext#@sap.onmicrosoft.com::e4b7bb4e-b371-47a8-b4e5-3c8e33fc1d59" providerId="AD" clId="Web-{651C592F-8B4D-DAB4-672F-9898B94D621D}" dt="2022-01-06T11:48:34.278" v="0"/>
          <ac:spMkLst>
            <pc:docMk/>
            <pc:sldMk cId="3467691559" sldId="270"/>
            <ac:spMk id="4" creationId="{CA12AA3A-91B8-4EB2-8A08-212568063191}"/>
          </ac:spMkLst>
        </pc:spChg>
        <pc:spChg chg="del">
          <ac:chgData name="Caro Schmidt" userId="S::carolineschmidt98_gmx.de#ext#@sap.onmicrosoft.com::e4b7bb4e-b371-47a8-b4e5-3c8e33fc1d59" providerId="AD" clId="Web-{651C592F-8B4D-DAB4-672F-9898B94D621D}" dt="2022-01-06T11:48:40.419" v="3"/>
          <ac:spMkLst>
            <pc:docMk/>
            <pc:sldMk cId="3467691559" sldId="270"/>
            <ac:spMk id="5" creationId="{0A20FE6D-9903-42EB-B536-1020EC03686E}"/>
          </ac:spMkLst>
        </pc:spChg>
        <pc:spChg chg="del">
          <ac:chgData name="Caro Schmidt" userId="S::carolineschmidt98_gmx.de#ext#@sap.onmicrosoft.com::e4b7bb4e-b371-47a8-b4e5-3c8e33fc1d59" providerId="AD" clId="Web-{651C592F-8B4D-DAB4-672F-9898B94D621D}" dt="2022-01-06T11:48:35.731" v="1"/>
          <ac:spMkLst>
            <pc:docMk/>
            <pc:sldMk cId="3467691559" sldId="270"/>
            <ac:spMk id="6" creationId="{07136CB0-F6FB-46DD-8752-89A36B5E3071}"/>
          </ac:spMkLst>
        </pc:spChg>
        <pc:graphicFrameChg chg="add mod modGraphic">
          <ac:chgData name="Caro Schmidt" userId="S::carolineschmidt98_gmx.de#ext#@sap.onmicrosoft.com::e4b7bb4e-b371-47a8-b4e5-3c8e33fc1d59" providerId="AD" clId="Web-{651C592F-8B4D-DAB4-672F-9898B94D621D}" dt="2022-01-06T11:54:24.128" v="723" actId="1076"/>
          <ac:graphicFrameMkLst>
            <pc:docMk/>
            <pc:sldMk cId="3467691559" sldId="270"/>
            <ac:graphicFrameMk id="7" creationId="{DF7E107E-1A75-48AA-8CE0-7A4DE94B27D4}"/>
          </ac:graphicFrameMkLst>
        </pc:graphicFrameChg>
      </pc:sldChg>
      <pc:sldChg chg="addSp delSp modSp new">
        <pc:chgData name="Caro Schmidt" userId="S::carolineschmidt98_gmx.de#ext#@sap.onmicrosoft.com::e4b7bb4e-b371-47a8-b4e5-3c8e33fc1d59" providerId="AD" clId="Web-{651C592F-8B4D-DAB4-672F-9898B94D621D}" dt="2022-01-06T11:58:56.786" v="849"/>
        <pc:sldMkLst>
          <pc:docMk/>
          <pc:sldMk cId="766566140" sldId="274"/>
        </pc:sldMkLst>
        <pc:spChg chg="mod">
          <ac:chgData name="Caro Schmidt" userId="S::carolineschmidt98_gmx.de#ext#@sap.onmicrosoft.com::e4b7bb4e-b371-47a8-b4e5-3c8e33fc1d59" providerId="AD" clId="Web-{651C592F-8B4D-DAB4-672F-9898B94D621D}" dt="2022-01-06T11:54:55.130" v="736" actId="20577"/>
          <ac:spMkLst>
            <pc:docMk/>
            <pc:sldMk cId="766566140" sldId="274"/>
            <ac:spMk id="2" creationId="{9F34B13E-4F83-4E98-99CF-B3FCAF8BA534}"/>
          </ac:spMkLst>
        </pc:spChg>
        <pc:spChg chg="del">
          <ac:chgData name="Caro Schmidt" userId="S::carolineschmidt98_gmx.de#ext#@sap.onmicrosoft.com::e4b7bb4e-b371-47a8-b4e5-3c8e33fc1d59" providerId="AD" clId="Web-{651C592F-8B4D-DAB4-672F-9898B94D621D}" dt="2022-01-06T11:55:00.927" v="740"/>
          <ac:spMkLst>
            <pc:docMk/>
            <pc:sldMk cId="766566140" sldId="274"/>
            <ac:spMk id="3" creationId="{94B3E5B6-5CEF-4BED-85C9-D7AFF2DBDDFB}"/>
          </ac:spMkLst>
        </pc:spChg>
        <pc:spChg chg="del">
          <ac:chgData name="Caro Schmidt" userId="S::carolineschmidt98_gmx.de#ext#@sap.onmicrosoft.com::e4b7bb4e-b371-47a8-b4e5-3c8e33fc1d59" providerId="AD" clId="Web-{651C592F-8B4D-DAB4-672F-9898B94D621D}" dt="2022-01-06T11:54:56.849" v="737"/>
          <ac:spMkLst>
            <pc:docMk/>
            <pc:sldMk cId="766566140" sldId="274"/>
            <ac:spMk id="4" creationId="{34E64E6D-7AD9-42F0-927C-42DD06D9C703}"/>
          </ac:spMkLst>
        </pc:spChg>
        <pc:spChg chg="del">
          <ac:chgData name="Caro Schmidt" userId="S::carolineschmidt98_gmx.de#ext#@sap.onmicrosoft.com::e4b7bb4e-b371-47a8-b4e5-3c8e33fc1d59" providerId="AD" clId="Web-{651C592F-8B4D-DAB4-672F-9898B94D621D}" dt="2022-01-06T11:54:59.896" v="739"/>
          <ac:spMkLst>
            <pc:docMk/>
            <pc:sldMk cId="766566140" sldId="274"/>
            <ac:spMk id="5" creationId="{6E1E31DE-8258-4FD3-981E-2C041AF565F7}"/>
          </ac:spMkLst>
        </pc:spChg>
        <pc:spChg chg="del">
          <ac:chgData name="Caro Schmidt" userId="S::carolineschmidt98_gmx.de#ext#@sap.onmicrosoft.com::e4b7bb4e-b371-47a8-b4e5-3c8e33fc1d59" providerId="AD" clId="Web-{651C592F-8B4D-DAB4-672F-9898B94D621D}" dt="2022-01-06T11:54:57.802" v="738"/>
          <ac:spMkLst>
            <pc:docMk/>
            <pc:sldMk cId="766566140" sldId="274"/>
            <ac:spMk id="6" creationId="{84AE6211-53F9-4F6C-A619-7CCA0072062B}"/>
          </ac:spMkLst>
        </pc:spChg>
        <pc:spChg chg="add del mod">
          <ac:chgData name="Caro Schmidt" userId="S::carolineschmidt98_gmx.de#ext#@sap.onmicrosoft.com::e4b7bb4e-b371-47a8-b4e5-3c8e33fc1d59" providerId="AD" clId="Web-{651C592F-8B4D-DAB4-672F-9898B94D621D}" dt="2022-01-06T11:55:20.194" v="744"/>
          <ac:spMkLst>
            <pc:docMk/>
            <pc:sldMk cId="766566140" sldId="274"/>
            <ac:spMk id="7" creationId="{E1F59B88-2AC2-44B2-89C9-692B65599D6A}"/>
          </ac:spMkLst>
        </pc:spChg>
        <pc:spChg chg="add mod">
          <ac:chgData name="Caro Schmidt" userId="S::carolineschmidt98_gmx.de#ext#@sap.onmicrosoft.com::e4b7bb4e-b371-47a8-b4e5-3c8e33fc1d59" providerId="AD" clId="Web-{651C592F-8B4D-DAB4-672F-9898B94D621D}" dt="2022-01-06T11:55:52.337" v="749" actId="1076"/>
          <ac:spMkLst>
            <pc:docMk/>
            <pc:sldMk cId="766566140" sldId="274"/>
            <ac:spMk id="10" creationId="{0AD496C8-C04F-4E7E-95C3-321B23CC72E5}"/>
          </ac:spMkLst>
        </pc:spChg>
        <pc:graphicFrameChg chg="add mod modGraphic">
          <ac:chgData name="Caro Schmidt" userId="S::carolineschmidt98_gmx.de#ext#@sap.onmicrosoft.com::e4b7bb4e-b371-47a8-b4e5-3c8e33fc1d59" providerId="AD" clId="Web-{651C592F-8B4D-DAB4-672F-9898B94D621D}" dt="2022-01-06T11:58:56.786" v="849"/>
          <ac:graphicFrameMkLst>
            <pc:docMk/>
            <pc:sldMk cId="766566140" sldId="274"/>
            <ac:graphicFrameMk id="9" creationId="{BC20AFCB-56CD-4B21-8180-B0D6480837C0}"/>
          </ac:graphicFrameMkLst>
        </pc:graphicFrameChg>
      </pc:sldChg>
    </pc:docChg>
  </pc:docChgLst>
  <pc:docChgLst>
    <pc:chgData name="Caro Schmidt" userId="S::carolineschmidt98_gmx.de#ext#@sap.onmicrosoft.com::e4b7bb4e-b371-47a8-b4e5-3c8e33fc1d59" providerId="AD" clId="Web-{C2601769-A772-6194-2299-E30434F3EFF8}"/>
    <pc:docChg chg="addSld modSld">
      <pc:chgData name="Caro Schmidt" userId="S::carolineschmidt98_gmx.de#ext#@sap.onmicrosoft.com::e4b7bb4e-b371-47a8-b4e5-3c8e33fc1d59" providerId="AD" clId="Web-{C2601769-A772-6194-2299-E30434F3EFF8}" dt="2022-01-04T10:07:34.785" v="680"/>
      <pc:docMkLst>
        <pc:docMk/>
      </pc:docMkLst>
      <pc:sldChg chg="modSp">
        <pc:chgData name="Caro Schmidt" userId="S::carolineschmidt98_gmx.de#ext#@sap.onmicrosoft.com::e4b7bb4e-b371-47a8-b4e5-3c8e33fc1d59" providerId="AD" clId="Web-{C2601769-A772-6194-2299-E30434F3EFF8}" dt="2022-01-04T09:44:33.288" v="40" actId="14100"/>
        <pc:sldMkLst>
          <pc:docMk/>
          <pc:sldMk cId="2115034388" sldId="259"/>
        </pc:sldMkLst>
        <pc:spChg chg="mod">
          <ac:chgData name="Caro Schmidt" userId="S::carolineschmidt98_gmx.de#ext#@sap.onmicrosoft.com::e4b7bb4e-b371-47a8-b4e5-3c8e33fc1d59" providerId="AD" clId="Web-{C2601769-A772-6194-2299-E30434F3EFF8}" dt="2022-01-04T09:43:16.021" v="21" actId="14100"/>
          <ac:spMkLst>
            <pc:docMk/>
            <pc:sldMk cId="2115034388" sldId="259"/>
            <ac:spMk id="5" creationId="{C48EBEDE-43F8-4D20-AE75-C0418F99D708}"/>
          </ac:spMkLst>
        </pc:spChg>
        <pc:spChg chg="mod">
          <ac:chgData name="Caro Schmidt" userId="S::carolineschmidt98_gmx.de#ext#@sap.onmicrosoft.com::e4b7bb4e-b371-47a8-b4e5-3c8e33fc1d59" providerId="AD" clId="Web-{C2601769-A772-6194-2299-E30434F3EFF8}" dt="2022-01-04T09:44:08.991" v="34" actId="20577"/>
          <ac:spMkLst>
            <pc:docMk/>
            <pc:sldMk cId="2115034388" sldId="259"/>
            <ac:spMk id="6" creationId="{AA99A519-B75D-4E96-BED3-B102E2636C13}"/>
          </ac:spMkLst>
        </pc:spChg>
        <pc:spChg chg="mod">
          <ac:chgData name="Caro Schmidt" userId="S::carolineschmidt98_gmx.de#ext#@sap.onmicrosoft.com::e4b7bb4e-b371-47a8-b4e5-3c8e33fc1d59" providerId="AD" clId="Web-{C2601769-A772-6194-2299-E30434F3EFF8}" dt="2022-01-04T09:44:24.288" v="39" actId="14100"/>
          <ac:spMkLst>
            <pc:docMk/>
            <pc:sldMk cId="2115034388" sldId="259"/>
            <ac:spMk id="7" creationId="{461079F5-F7EE-40D3-8765-58175B07D3D9}"/>
          </ac:spMkLst>
        </pc:spChg>
        <pc:spChg chg="mod">
          <ac:chgData name="Caro Schmidt" userId="S::carolineschmidt98_gmx.de#ext#@sap.onmicrosoft.com::e4b7bb4e-b371-47a8-b4e5-3c8e33fc1d59" providerId="AD" clId="Web-{C2601769-A772-6194-2299-E30434F3EFF8}" dt="2022-01-04T09:44:33.288" v="40" actId="14100"/>
          <ac:spMkLst>
            <pc:docMk/>
            <pc:sldMk cId="2115034388" sldId="259"/>
            <ac:spMk id="8" creationId="{92ED28F0-BDC5-432D-8AE1-F4E36574741C}"/>
          </ac:spMkLst>
        </pc:spChg>
      </pc:sldChg>
      <pc:sldChg chg="addSp delSp modSp">
        <pc:chgData name="Caro Schmidt" userId="S::carolineschmidt98_gmx.de#ext#@sap.onmicrosoft.com::e4b7bb4e-b371-47a8-b4e5-3c8e33fc1d59" providerId="AD" clId="Web-{C2601769-A772-6194-2299-E30434F3EFF8}" dt="2022-01-04T10:07:34.785" v="680"/>
        <pc:sldMkLst>
          <pc:docMk/>
          <pc:sldMk cId="2371787158" sldId="261"/>
        </pc:sldMkLst>
        <pc:spChg chg="mod">
          <ac:chgData name="Caro Schmidt" userId="S::carolineschmidt98_gmx.de#ext#@sap.onmicrosoft.com::e4b7bb4e-b371-47a8-b4e5-3c8e33fc1d59" providerId="AD" clId="Web-{C2601769-A772-6194-2299-E30434F3EFF8}" dt="2022-01-04T09:48:39.356" v="84" actId="20577"/>
          <ac:spMkLst>
            <pc:docMk/>
            <pc:sldMk cId="2371787158" sldId="261"/>
            <ac:spMk id="5" creationId="{C48EBEDE-43F8-4D20-AE75-C0418F99D708}"/>
          </ac:spMkLst>
        </pc:spChg>
        <pc:spChg chg="del mod">
          <ac:chgData name="Caro Schmidt" userId="S::carolineschmidt98_gmx.de#ext#@sap.onmicrosoft.com::e4b7bb4e-b371-47a8-b4e5-3c8e33fc1d59" providerId="AD" clId="Web-{C2601769-A772-6194-2299-E30434F3EFF8}" dt="2022-01-04T09:59:37.697" v="243"/>
          <ac:spMkLst>
            <pc:docMk/>
            <pc:sldMk cId="2371787158" sldId="261"/>
            <ac:spMk id="6" creationId="{AA99A519-B75D-4E96-BED3-B102E2636C13}"/>
          </ac:spMkLst>
        </pc:spChg>
        <pc:spChg chg="mod">
          <ac:chgData name="Caro Schmidt" userId="S::carolineschmidt98_gmx.de#ext#@sap.onmicrosoft.com::e4b7bb4e-b371-47a8-b4e5-3c8e33fc1d59" providerId="AD" clId="Web-{C2601769-A772-6194-2299-E30434F3EFF8}" dt="2022-01-04T09:48:41.543" v="89" actId="20577"/>
          <ac:spMkLst>
            <pc:docMk/>
            <pc:sldMk cId="2371787158" sldId="261"/>
            <ac:spMk id="7" creationId="{461079F5-F7EE-40D3-8765-58175B07D3D9}"/>
          </ac:spMkLst>
        </pc:spChg>
        <pc:spChg chg="del mod">
          <ac:chgData name="Caro Schmidt" userId="S::carolineschmidt98_gmx.de#ext#@sap.onmicrosoft.com::e4b7bb4e-b371-47a8-b4e5-3c8e33fc1d59" providerId="AD" clId="Web-{C2601769-A772-6194-2299-E30434F3EFF8}" dt="2022-01-04T09:59:39.400" v="244"/>
          <ac:spMkLst>
            <pc:docMk/>
            <pc:sldMk cId="2371787158" sldId="261"/>
            <ac:spMk id="8" creationId="{92ED28F0-BDC5-432D-8AE1-F4E36574741C}"/>
          </ac:spMkLst>
        </pc:spChg>
        <pc:spChg chg="add del mod">
          <ac:chgData name="Caro Schmidt" userId="S::carolineschmidt98_gmx.de#ext#@sap.onmicrosoft.com::e4b7bb4e-b371-47a8-b4e5-3c8e33fc1d59" providerId="AD" clId="Web-{C2601769-A772-6194-2299-E30434F3EFF8}" dt="2022-01-04T10:03:40.358" v="492"/>
          <ac:spMkLst>
            <pc:docMk/>
            <pc:sldMk cId="2371787158" sldId="261"/>
            <ac:spMk id="9" creationId="{0FDA666F-B2FA-434B-BF83-39E793374E4D}"/>
          </ac:spMkLst>
        </pc:spChg>
        <pc:spChg chg="add del mod">
          <ac:chgData name="Caro Schmidt" userId="S::carolineschmidt98_gmx.de#ext#@sap.onmicrosoft.com::e4b7bb4e-b371-47a8-b4e5-3c8e33fc1d59" providerId="AD" clId="Web-{C2601769-A772-6194-2299-E30434F3EFF8}" dt="2022-01-04T10:04:04.531" v="498"/>
          <ac:spMkLst>
            <pc:docMk/>
            <pc:sldMk cId="2371787158" sldId="261"/>
            <ac:spMk id="11" creationId="{0587A8CE-3B69-4F16-9D8A-6F7B6D3CD5ED}"/>
          </ac:spMkLst>
        </pc:spChg>
        <pc:graphicFrameChg chg="add mod modGraphic">
          <ac:chgData name="Caro Schmidt" userId="S::carolineschmidt98_gmx.de#ext#@sap.onmicrosoft.com::e4b7bb4e-b371-47a8-b4e5-3c8e33fc1d59" providerId="AD" clId="Web-{C2601769-A772-6194-2299-E30434F3EFF8}" dt="2022-01-04T10:06:58.519" v="652"/>
          <ac:graphicFrameMkLst>
            <pc:docMk/>
            <pc:sldMk cId="2371787158" sldId="261"/>
            <ac:graphicFrameMk id="2" creationId="{BB5941AA-B044-4ED0-A958-C82CBA2F8925}"/>
          </ac:graphicFrameMkLst>
        </pc:graphicFrameChg>
        <pc:graphicFrameChg chg="add del mod">
          <ac:chgData name="Caro Schmidt" userId="S::carolineschmidt98_gmx.de#ext#@sap.onmicrosoft.com::e4b7bb4e-b371-47a8-b4e5-3c8e33fc1d59" providerId="AD" clId="Web-{C2601769-A772-6194-2299-E30434F3EFF8}" dt="2022-01-04T10:04:44.360" v="506"/>
          <ac:graphicFrameMkLst>
            <pc:docMk/>
            <pc:sldMk cId="2371787158" sldId="261"/>
            <ac:graphicFrameMk id="12" creationId="{07B4A3D9-564E-4C7E-8653-FAED4BBA4922}"/>
          </ac:graphicFrameMkLst>
        </pc:graphicFrameChg>
        <pc:graphicFrameChg chg="add mod modGraphic">
          <ac:chgData name="Caro Schmidt" userId="S::carolineschmidt98_gmx.de#ext#@sap.onmicrosoft.com::e4b7bb4e-b371-47a8-b4e5-3c8e33fc1d59" providerId="AD" clId="Web-{C2601769-A772-6194-2299-E30434F3EFF8}" dt="2022-01-04T10:07:34.785" v="680"/>
          <ac:graphicFrameMkLst>
            <pc:docMk/>
            <pc:sldMk cId="2371787158" sldId="261"/>
            <ac:graphicFrameMk id="13" creationId="{83F6065D-6BBE-40B6-8FDF-1C032E4836A5}"/>
          </ac:graphicFrameMkLst>
        </pc:graphicFrameChg>
      </pc:sldChg>
      <pc:sldChg chg="addSp modSp add replId">
        <pc:chgData name="Caro Schmidt" userId="S::carolineschmidt98_gmx.de#ext#@sap.onmicrosoft.com::e4b7bb4e-b371-47a8-b4e5-3c8e33fc1d59" providerId="AD" clId="Web-{C2601769-A772-6194-2299-E30434F3EFF8}" dt="2022-01-04T09:47:22.526" v="73" actId="20577"/>
        <pc:sldMkLst>
          <pc:docMk/>
          <pc:sldMk cId="407780014" sldId="268"/>
        </pc:sldMkLst>
        <pc:spChg chg="add mod">
          <ac:chgData name="Caro Schmidt" userId="S::carolineschmidt98_gmx.de#ext#@sap.onmicrosoft.com::e4b7bb4e-b371-47a8-b4e5-3c8e33fc1d59" providerId="AD" clId="Web-{C2601769-A772-6194-2299-E30434F3EFF8}" dt="2022-01-04T09:47:08.745" v="71" actId="20577"/>
          <ac:spMkLst>
            <pc:docMk/>
            <pc:sldMk cId="407780014" sldId="268"/>
            <ac:spMk id="2" creationId="{204A9284-A2FF-42D9-BCF4-575BD25EAD26}"/>
          </ac:spMkLst>
        </pc:spChg>
        <pc:spChg chg="mod">
          <ac:chgData name="Caro Schmidt" userId="S::carolineschmidt98_gmx.de#ext#@sap.onmicrosoft.com::e4b7bb4e-b371-47a8-b4e5-3c8e33fc1d59" providerId="AD" clId="Web-{C2601769-A772-6194-2299-E30434F3EFF8}" dt="2022-01-04T09:45:16.102" v="48" actId="14100"/>
          <ac:spMkLst>
            <pc:docMk/>
            <pc:sldMk cId="407780014" sldId="268"/>
            <ac:spMk id="5" creationId="{C48EBEDE-43F8-4D20-AE75-C0418F99D708}"/>
          </ac:spMkLst>
        </pc:spChg>
        <pc:spChg chg="mod">
          <ac:chgData name="Caro Schmidt" userId="S::carolineschmidt98_gmx.de#ext#@sap.onmicrosoft.com::e4b7bb4e-b371-47a8-b4e5-3c8e33fc1d59" providerId="AD" clId="Web-{C2601769-A772-6194-2299-E30434F3EFF8}" dt="2022-01-04T09:45:12.055" v="47" actId="14100"/>
          <ac:spMkLst>
            <pc:docMk/>
            <pc:sldMk cId="407780014" sldId="268"/>
            <ac:spMk id="6" creationId="{AA99A519-B75D-4E96-BED3-B102E2636C13}"/>
          </ac:spMkLst>
        </pc:spChg>
        <pc:spChg chg="mod">
          <ac:chgData name="Caro Schmidt" userId="S::carolineschmidt98_gmx.de#ext#@sap.onmicrosoft.com::e4b7bb4e-b371-47a8-b4e5-3c8e33fc1d59" providerId="AD" clId="Web-{C2601769-A772-6194-2299-E30434F3EFF8}" dt="2022-01-04T09:45:36.758" v="52" actId="14100"/>
          <ac:spMkLst>
            <pc:docMk/>
            <pc:sldMk cId="407780014" sldId="268"/>
            <ac:spMk id="7" creationId="{461079F5-F7EE-40D3-8765-58175B07D3D9}"/>
          </ac:spMkLst>
        </pc:spChg>
        <pc:spChg chg="mod">
          <ac:chgData name="Caro Schmidt" userId="S::carolineschmidt98_gmx.de#ext#@sap.onmicrosoft.com::e4b7bb4e-b371-47a8-b4e5-3c8e33fc1d59" providerId="AD" clId="Web-{C2601769-A772-6194-2299-E30434F3EFF8}" dt="2022-01-04T09:47:22.526" v="73" actId="20577"/>
          <ac:spMkLst>
            <pc:docMk/>
            <pc:sldMk cId="407780014" sldId="268"/>
            <ac:spMk id="8" creationId="{92ED28F0-BDC5-432D-8AE1-F4E36574741C}"/>
          </ac:spMkLst>
        </pc:spChg>
      </pc:sldChg>
    </pc:docChg>
  </pc:docChgLst>
  <pc:docChgLst>
    <pc:chgData name="Lugeder, Jana" userId="2470d98d-a60a-4e02-a7da-719fc5e6d524" providerId="ADAL" clId="{61336D55-8E3D-47D2-89F9-0BB14DB47666}"/>
    <pc:docChg chg="undo custSel addSld delSld modSld sldOrd">
      <pc:chgData name="Lugeder, Jana" userId="2470d98d-a60a-4e02-a7da-719fc5e6d524" providerId="ADAL" clId="{61336D55-8E3D-47D2-89F9-0BB14DB47666}" dt="2022-01-07T09:21:54.077" v="1166" actId="20577"/>
      <pc:docMkLst>
        <pc:docMk/>
      </pc:docMkLst>
      <pc:sldChg chg="addSp delSp modSp mod ord modClrScheme chgLayout">
        <pc:chgData name="Lugeder, Jana" userId="2470d98d-a60a-4e02-a7da-719fc5e6d524" providerId="ADAL" clId="{61336D55-8E3D-47D2-89F9-0BB14DB47666}" dt="2022-01-04T09:39:37.761" v="373" actId="20577"/>
        <pc:sldMkLst>
          <pc:docMk/>
          <pc:sldMk cId="4029499528" sldId="256"/>
        </pc:sldMkLst>
        <pc:spChg chg="del mod ord">
          <ac:chgData name="Lugeder, Jana" userId="2470d98d-a60a-4e02-a7da-719fc5e6d524" providerId="ADAL" clId="{61336D55-8E3D-47D2-89F9-0BB14DB47666}" dt="2022-01-04T09:16:54.563" v="14" actId="700"/>
          <ac:spMkLst>
            <pc:docMk/>
            <pc:sldMk cId="4029499528" sldId="256"/>
            <ac:spMk id="2" creationId="{6DA14F55-4127-4189-ABC0-6322D2933ACF}"/>
          </ac:spMkLst>
        </pc:spChg>
        <pc:spChg chg="del mod ord">
          <ac:chgData name="Lugeder, Jana" userId="2470d98d-a60a-4e02-a7da-719fc5e6d524" providerId="ADAL" clId="{61336D55-8E3D-47D2-89F9-0BB14DB47666}" dt="2022-01-04T09:16:54.563" v="14" actId="700"/>
          <ac:spMkLst>
            <pc:docMk/>
            <pc:sldMk cId="4029499528" sldId="256"/>
            <ac:spMk id="3" creationId="{155E6105-B91F-47B3-974B-E581D2194EE7}"/>
          </ac:spMkLst>
        </pc:spChg>
        <pc:spChg chg="add mod ord">
          <ac:chgData name="Lugeder, Jana" userId="2470d98d-a60a-4e02-a7da-719fc5e6d524" providerId="ADAL" clId="{61336D55-8E3D-47D2-89F9-0BB14DB47666}" dt="2022-01-04T09:34:07.775" v="217" actId="5793"/>
          <ac:spMkLst>
            <pc:docMk/>
            <pc:sldMk cId="4029499528" sldId="256"/>
            <ac:spMk id="4" creationId="{F4459FF9-3D30-4E7F-AB75-0AC386B74068}"/>
          </ac:spMkLst>
        </pc:spChg>
        <pc:spChg chg="add mod ord">
          <ac:chgData name="Lugeder, Jana" userId="2470d98d-a60a-4e02-a7da-719fc5e6d524" providerId="ADAL" clId="{61336D55-8E3D-47D2-89F9-0BB14DB47666}" dt="2022-01-04T09:29:51.364" v="72" actId="20577"/>
          <ac:spMkLst>
            <pc:docMk/>
            <pc:sldMk cId="4029499528" sldId="256"/>
            <ac:spMk id="5" creationId="{C48EBEDE-43F8-4D20-AE75-C0418F99D708}"/>
          </ac:spMkLst>
        </pc:spChg>
        <pc:spChg chg="add mod ord">
          <ac:chgData name="Lugeder, Jana" userId="2470d98d-a60a-4e02-a7da-719fc5e6d524" providerId="ADAL" clId="{61336D55-8E3D-47D2-89F9-0BB14DB47666}" dt="2022-01-04T09:39:07.722" v="361" actId="27636"/>
          <ac:spMkLst>
            <pc:docMk/>
            <pc:sldMk cId="4029499528" sldId="256"/>
            <ac:spMk id="6" creationId="{AA99A519-B75D-4E96-BED3-B102E2636C13}"/>
          </ac:spMkLst>
        </pc:spChg>
        <pc:spChg chg="add mod ord">
          <ac:chgData name="Lugeder, Jana" userId="2470d98d-a60a-4e02-a7da-719fc5e6d524" providerId="ADAL" clId="{61336D55-8E3D-47D2-89F9-0BB14DB47666}" dt="2022-01-04T09:38:58.504" v="348"/>
          <ac:spMkLst>
            <pc:docMk/>
            <pc:sldMk cId="4029499528" sldId="256"/>
            <ac:spMk id="7" creationId="{461079F5-F7EE-40D3-8765-58175B07D3D9}"/>
          </ac:spMkLst>
        </pc:spChg>
        <pc:spChg chg="add mod ord">
          <ac:chgData name="Lugeder, Jana" userId="2470d98d-a60a-4e02-a7da-719fc5e6d524" providerId="ADAL" clId="{61336D55-8E3D-47D2-89F9-0BB14DB47666}" dt="2022-01-04T09:39:37.761" v="373" actId="20577"/>
          <ac:spMkLst>
            <pc:docMk/>
            <pc:sldMk cId="4029499528" sldId="256"/>
            <ac:spMk id="8" creationId="{92ED28F0-BDC5-432D-8AE1-F4E36574741C}"/>
          </ac:spMkLst>
        </pc:spChg>
      </pc:sldChg>
      <pc:sldChg chg="add">
        <pc:chgData name="Lugeder, Jana" userId="2470d98d-a60a-4e02-a7da-719fc5e6d524" providerId="ADAL" clId="{61336D55-8E3D-47D2-89F9-0BB14DB47666}" dt="2022-01-04T09:13:45.235" v="0"/>
        <pc:sldMkLst>
          <pc:docMk/>
          <pc:sldMk cId="0" sldId="257"/>
        </pc:sldMkLst>
      </pc:sldChg>
      <pc:sldChg chg="add del">
        <pc:chgData name="Lugeder, Jana" userId="2470d98d-a60a-4e02-a7da-719fc5e6d524" providerId="ADAL" clId="{61336D55-8E3D-47D2-89F9-0BB14DB47666}" dt="2022-01-04T09:16:17.102" v="9" actId="47"/>
        <pc:sldMkLst>
          <pc:docMk/>
          <pc:sldMk cId="1904819236" sldId="258"/>
        </pc:sldMkLst>
      </pc:sldChg>
      <pc:sldChg chg="modSp add del mod">
        <pc:chgData name="Lugeder, Jana" userId="2470d98d-a60a-4e02-a7da-719fc5e6d524" providerId="ADAL" clId="{61336D55-8E3D-47D2-89F9-0BB14DB47666}" dt="2022-01-04T09:41:05.576" v="374" actId="2696"/>
        <pc:sldMkLst>
          <pc:docMk/>
          <pc:sldMk cId="2582398998" sldId="258"/>
        </pc:sldMkLst>
        <pc:spChg chg="mod">
          <ac:chgData name="Lugeder, Jana" userId="2470d98d-a60a-4e02-a7da-719fc5e6d524" providerId="ADAL" clId="{61336D55-8E3D-47D2-89F9-0BB14DB47666}" dt="2022-01-04T09:33:11.764" v="212" actId="5793"/>
          <ac:spMkLst>
            <pc:docMk/>
            <pc:sldMk cId="2582398998" sldId="258"/>
            <ac:spMk id="4" creationId="{F4459FF9-3D30-4E7F-AB75-0AC386B74068}"/>
          </ac:spMkLst>
        </pc:spChg>
        <pc:spChg chg="mod">
          <ac:chgData name="Lugeder, Jana" userId="2470d98d-a60a-4e02-a7da-719fc5e6d524" providerId="ADAL" clId="{61336D55-8E3D-47D2-89F9-0BB14DB47666}" dt="2022-01-04T09:32:37.868" v="182" actId="20577"/>
          <ac:spMkLst>
            <pc:docMk/>
            <pc:sldMk cId="2582398998" sldId="258"/>
            <ac:spMk id="5" creationId="{C48EBEDE-43F8-4D20-AE75-C0418F99D708}"/>
          </ac:spMkLst>
        </pc:spChg>
        <pc:spChg chg="mod">
          <ac:chgData name="Lugeder, Jana" userId="2470d98d-a60a-4e02-a7da-719fc5e6d524" providerId="ADAL" clId="{61336D55-8E3D-47D2-89F9-0BB14DB47666}" dt="2022-01-04T09:35:23.398" v="221" actId="21"/>
          <ac:spMkLst>
            <pc:docMk/>
            <pc:sldMk cId="2582398998" sldId="258"/>
            <ac:spMk id="6" creationId="{AA99A519-B75D-4E96-BED3-B102E2636C13}"/>
          </ac:spMkLst>
        </pc:spChg>
        <pc:spChg chg="mod">
          <ac:chgData name="Lugeder, Jana" userId="2470d98d-a60a-4e02-a7da-719fc5e6d524" providerId="ADAL" clId="{61336D55-8E3D-47D2-89F9-0BB14DB47666}" dt="2022-01-04T09:32:50.350" v="194" actId="20577"/>
          <ac:spMkLst>
            <pc:docMk/>
            <pc:sldMk cId="2582398998" sldId="258"/>
            <ac:spMk id="7" creationId="{461079F5-F7EE-40D3-8765-58175B07D3D9}"/>
          </ac:spMkLst>
        </pc:spChg>
        <pc:spChg chg="mod">
          <ac:chgData name="Lugeder, Jana" userId="2470d98d-a60a-4e02-a7da-719fc5e6d524" providerId="ADAL" clId="{61336D55-8E3D-47D2-89F9-0BB14DB47666}" dt="2022-01-04T09:32:59.515" v="197" actId="20577"/>
          <ac:spMkLst>
            <pc:docMk/>
            <pc:sldMk cId="2582398998" sldId="258"/>
            <ac:spMk id="8" creationId="{92ED28F0-BDC5-432D-8AE1-F4E36574741C}"/>
          </ac:spMkLst>
        </pc:spChg>
      </pc:sldChg>
      <pc:sldChg chg="add del">
        <pc:chgData name="Lugeder, Jana" userId="2470d98d-a60a-4e02-a7da-719fc5e6d524" providerId="ADAL" clId="{61336D55-8E3D-47D2-89F9-0BB14DB47666}" dt="2022-01-04T09:16:17.670" v="10" actId="47"/>
        <pc:sldMkLst>
          <pc:docMk/>
          <pc:sldMk cId="360463867" sldId="259"/>
        </pc:sldMkLst>
      </pc:sldChg>
      <pc:sldChg chg="add">
        <pc:chgData name="Lugeder, Jana" userId="2470d98d-a60a-4e02-a7da-719fc5e6d524" providerId="ADAL" clId="{61336D55-8E3D-47D2-89F9-0BB14DB47666}" dt="2022-01-04T09:16:58.093" v="16"/>
        <pc:sldMkLst>
          <pc:docMk/>
          <pc:sldMk cId="2115034388" sldId="259"/>
        </pc:sldMkLst>
      </pc:sldChg>
      <pc:sldChg chg="add">
        <pc:chgData name="Lugeder, Jana" userId="2470d98d-a60a-4e02-a7da-719fc5e6d524" providerId="ADAL" clId="{61336D55-8E3D-47D2-89F9-0BB14DB47666}" dt="2022-01-04T09:16:58.325" v="17"/>
        <pc:sldMkLst>
          <pc:docMk/>
          <pc:sldMk cId="446559062" sldId="260"/>
        </pc:sldMkLst>
      </pc:sldChg>
      <pc:sldChg chg="add del">
        <pc:chgData name="Lugeder, Jana" userId="2470d98d-a60a-4e02-a7da-719fc5e6d524" providerId="ADAL" clId="{61336D55-8E3D-47D2-89F9-0BB14DB47666}" dt="2022-01-04T09:16:18.129" v="11" actId="47"/>
        <pc:sldMkLst>
          <pc:docMk/>
          <pc:sldMk cId="3313193203" sldId="260"/>
        </pc:sldMkLst>
      </pc:sldChg>
      <pc:sldChg chg="add">
        <pc:chgData name="Lugeder, Jana" userId="2470d98d-a60a-4e02-a7da-719fc5e6d524" providerId="ADAL" clId="{61336D55-8E3D-47D2-89F9-0BB14DB47666}" dt="2022-01-04T09:16:58.482" v="18"/>
        <pc:sldMkLst>
          <pc:docMk/>
          <pc:sldMk cId="2371787158" sldId="261"/>
        </pc:sldMkLst>
      </pc:sldChg>
      <pc:sldChg chg="add del">
        <pc:chgData name="Lugeder, Jana" userId="2470d98d-a60a-4e02-a7da-719fc5e6d524" providerId="ADAL" clId="{61336D55-8E3D-47D2-89F9-0BB14DB47666}" dt="2022-01-04T09:16:18.543" v="12" actId="47"/>
        <pc:sldMkLst>
          <pc:docMk/>
          <pc:sldMk cId="3447822303" sldId="261"/>
        </pc:sldMkLst>
      </pc:sldChg>
      <pc:sldChg chg="addSp delSp modSp new mod modClrScheme chgLayout">
        <pc:chgData name="Lugeder, Jana" userId="2470d98d-a60a-4e02-a7da-719fc5e6d524" providerId="ADAL" clId="{61336D55-8E3D-47D2-89F9-0BB14DB47666}" dt="2022-01-04T09:20:15.546" v="54" actId="20577"/>
        <pc:sldMkLst>
          <pc:docMk/>
          <pc:sldMk cId="510006757" sldId="262"/>
        </pc:sldMkLst>
        <pc:spChg chg="del mod ord">
          <ac:chgData name="Lugeder, Jana" userId="2470d98d-a60a-4e02-a7da-719fc5e6d524" providerId="ADAL" clId="{61336D55-8E3D-47D2-89F9-0BB14DB47666}" dt="2022-01-04T09:18:56.396" v="20" actId="700"/>
          <ac:spMkLst>
            <pc:docMk/>
            <pc:sldMk cId="510006757" sldId="262"/>
            <ac:spMk id="2" creationId="{FBE4CAB7-47CF-4BD1-900D-EC5C3408C484}"/>
          </ac:spMkLst>
        </pc:spChg>
        <pc:spChg chg="del mod ord">
          <ac:chgData name="Lugeder, Jana" userId="2470d98d-a60a-4e02-a7da-719fc5e6d524" providerId="ADAL" clId="{61336D55-8E3D-47D2-89F9-0BB14DB47666}" dt="2022-01-04T09:18:56.396" v="20" actId="700"/>
          <ac:spMkLst>
            <pc:docMk/>
            <pc:sldMk cId="510006757" sldId="262"/>
            <ac:spMk id="3" creationId="{58676FD6-97B2-4A7F-A570-82315F325210}"/>
          </ac:spMkLst>
        </pc:spChg>
        <pc:spChg chg="add mod ord">
          <ac:chgData name="Lugeder, Jana" userId="2470d98d-a60a-4e02-a7da-719fc5e6d524" providerId="ADAL" clId="{61336D55-8E3D-47D2-89F9-0BB14DB47666}" dt="2022-01-04T09:20:15.546" v="54" actId="20577"/>
          <ac:spMkLst>
            <pc:docMk/>
            <pc:sldMk cId="510006757" sldId="262"/>
            <ac:spMk id="4" creationId="{0262FEB3-1142-463E-9DE6-192640E644BA}"/>
          </ac:spMkLst>
        </pc:spChg>
        <pc:spChg chg="add mod ord">
          <ac:chgData name="Lugeder, Jana" userId="2470d98d-a60a-4e02-a7da-719fc5e6d524" providerId="ADAL" clId="{61336D55-8E3D-47D2-89F9-0BB14DB47666}" dt="2022-01-04T09:18:56.396" v="20" actId="700"/>
          <ac:spMkLst>
            <pc:docMk/>
            <pc:sldMk cId="510006757" sldId="262"/>
            <ac:spMk id="5" creationId="{D58A0F6A-1B92-4234-87CA-8AE29E9441AB}"/>
          </ac:spMkLst>
        </pc:spChg>
      </pc:sldChg>
      <pc:sldChg chg="add del">
        <pc:chgData name="Lugeder, Jana" userId="2470d98d-a60a-4e02-a7da-719fc5e6d524" providerId="ADAL" clId="{61336D55-8E3D-47D2-89F9-0BB14DB47666}" dt="2022-01-04T09:16:19.032" v="13" actId="47"/>
        <pc:sldMkLst>
          <pc:docMk/>
          <pc:sldMk cId="1377285747" sldId="262"/>
        </pc:sldMkLst>
      </pc:sldChg>
      <pc:sldChg chg="addSp delSp modSp new mod modClrScheme chgLayout">
        <pc:chgData name="Lugeder, Jana" userId="2470d98d-a60a-4e02-a7da-719fc5e6d524" providerId="ADAL" clId="{61336D55-8E3D-47D2-89F9-0BB14DB47666}" dt="2022-01-04T09:51:57.549" v="1116" actId="20577"/>
        <pc:sldMkLst>
          <pc:docMk/>
          <pc:sldMk cId="136513307" sldId="267"/>
        </pc:sldMkLst>
        <pc:spChg chg="mod ord">
          <ac:chgData name="Lugeder, Jana" userId="2470d98d-a60a-4e02-a7da-719fc5e6d524" providerId="ADAL" clId="{61336D55-8E3D-47D2-89F9-0BB14DB47666}" dt="2022-01-04T09:44:35.552" v="398" actId="700"/>
          <ac:spMkLst>
            <pc:docMk/>
            <pc:sldMk cId="136513307" sldId="267"/>
            <ac:spMk id="2" creationId="{81B6E1E2-D27C-4000-A132-17A65C2882E0}"/>
          </ac:spMkLst>
        </pc:spChg>
        <pc:spChg chg="add del mod ord">
          <ac:chgData name="Lugeder, Jana" userId="2470d98d-a60a-4e02-a7da-719fc5e6d524" providerId="ADAL" clId="{61336D55-8E3D-47D2-89F9-0BB14DB47666}" dt="2022-01-04T09:44:35.552" v="398" actId="700"/>
          <ac:spMkLst>
            <pc:docMk/>
            <pc:sldMk cId="136513307" sldId="267"/>
            <ac:spMk id="3" creationId="{FE973924-1C4D-45DE-86D2-D22517C29DFB}"/>
          </ac:spMkLst>
        </pc:spChg>
        <pc:spChg chg="add del mod ord">
          <ac:chgData name="Lugeder, Jana" userId="2470d98d-a60a-4e02-a7da-719fc5e6d524" providerId="ADAL" clId="{61336D55-8E3D-47D2-89F9-0BB14DB47666}" dt="2022-01-04T09:44:35.552" v="398" actId="700"/>
          <ac:spMkLst>
            <pc:docMk/>
            <pc:sldMk cId="136513307" sldId="267"/>
            <ac:spMk id="4" creationId="{22D84C99-AB4A-4CEE-BCCF-571C8DF46E6C}"/>
          </ac:spMkLst>
        </pc:spChg>
        <pc:spChg chg="add del mod ord">
          <ac:chgData name="Lugeder, Jana" userId="2470d98d-a60a-4e02-a7da-719fc5e6d524" providerId="ADAL" clId="{61336D55-8E3D-47D2-89F9-0BB14DB47666}" dt="2022-01-04T09:44:35.552" v="398" actId="700"/>
          <ac:spMkLst>
            <pc:docMk/>
            <pc:sldMk cId="136513307" sldId="267"/>
            <ac:spMk id="5" creationId="{A930D6DD-28C2-42A4-A561-F5CBD6015D1F}"/>
          </ac:spMkLst>
        </pc:spChg>
        <pc:spChg chg="add del mod ord">
          <ac:chgData name="Lugeder, Jana" userId="2470d98d-a60a-4e02-a7da-719fc5e6d524" providerId="ADAL" clId="{61336D55-8E3D-47D2-89F9-0BB14DB47666}" dt="2022-01-04T09:44:35.552" v="398" actId="700"/>
          <ac:spMkLst>
            <pc:docMk/>
            <pc:sldMk cId="136513307" sldId="267"/>
            <ac:spMk id="6" creationId="{ECC3670B-A060-48E1-B39A-6F468A88D0CD}"/>
          </ac:spMkLst>
        </pc:spChg>
        <pc:spChg chg="add del mod ord">
          <ac:chgData name="Lugeder, Jana" userId="2470d98d-a60a-4e02-a7da-719fc5e6d524" providerId="ADAL" clId="{61336D55-8E3D-47D2-89F9-0BB14DB47666}" dt="2022-01-04T09:44:43.684" v="399" actId="3680"/>
          <ac:spMkLst>
            <pc:docMk/>
            <pc:sldMk cId="136513307" sldId="267"/>
            <ac:spMk id="7" creationId="{AEEDBE32-6800-4FD5-8A92-155768FAA4D2}"/>
          </ac:spMkLst>
        </pc:spChg>
        <pc:graphicFrameChg chg="add mod ord modGraphic">
          <ac:chgData name="Lugeder, Jana" userId="2470d98d-a60a-4e02-a7da-719fc5e6d524" providerId="ADAL" clId="{61336D55-8E3D-47D2-89F9-0BB14DB47666}" dt="2022-01-04T09:51:57.549" v="1116" actId="20577"/>
          <ac:graphicFrameMkLst>
            <pc:docMk/>
            <pc:sldMk cId="136513307" sldId="267"/>
            <ac:graphicFrameMk id="8" creationId="{34EC2613-A27A-4B4F-9AED-DA245469779B}"/>
          </ac:graphicFrameMkLst>
        </pc:graphicFrameChg>
      </pc:sldChg>
      <pc:sldChg chg="modNotesTx">
        <pc:chgData name="Lugeder, Jana" userId="2470d98d-a60a-4e02-a7da-719fc5e6d524" providerId="ADAL" clId="{61336D55-8E3D-47D2-89F9-0BB14DB47666}" dt="2022-01-07T09:21:54.077" v="1166" actId="20577"/>
        <pc:sldMkLst>
          <pc:docMk/>
          <pc:sldMk cId="3236524301" sldId="276"/>
        </pc:sldMkLst>
      </pc:sldChg>
    </pc:docChg>
  </pc:docChgLst>
  <pc:docChgLst>
    <pc:chgData name="Caro Schmidt" userId="S::carolineschmidt98_gmx.de#ext#@sap.onmicrosoft.com::e4b7bb4e-b371-47a8-b4e5-3c8e33fc1d59" providerId="AD" clId="Web-{F28470A1-DEDE-2334-D9D7-E0D72008426C}"/>
    <pc:docChg chg="modSld">
      <pc:chgData name="Caro Schmidt" userId="S::carolineschmidt98_gmx.de#ext#@sap.onmicrosoft.com::e4b7bb4e-b371-47a8-b4e5-3c8e33fc1d59" providerId="AD" clId="Web-{F28470A1-DEDE-2334-D9D7-E0D72008426C}" dt="2022-01-06T12:56:34.332" v="217"/>
      <pc:docMkLst>
        <pc:docMk/>
      </pc:docMkLst>
      <pc:sldChg chg="delSp modSp">
        <pc:chgData name="Caro Schmidt" userId="S::carolineschmidt98_gmx.de#ext#@sap.onmicrosoft.com::e4b7bb4e-b371-47a8-b4e5-3c8e33fc1d59" providerId="AD" clId="Web-{F28470A1-DEDE-2334-D9D7-E0D72008426C}" dt="2022-01-06T12:56:34.332" v="217"/>
        <pc:sldMkLst>
          <pc:docMk/>
          <pc:sldMk cId="2371787158" sldId="261"/>
        </pc:sldMkLst>
        <pc:spChg chg="del">
          <ac:chgData name="Caro Schmidt" userId="S::carolineschmidt98_gmx.de#ext#@sap.onmicrosoft.com::e4b7bb4e-b371-47a8-b4e5-3c8e33fc1d59" providerId="AD" clId="Web-{F28470A1-DEDE-2334-D9D7-E0D72008426C}" dt="2022-01-06T12:45:42.246" v="144"/>
          <ac:spMkLst>
            <pc:docMk/>
            <pc:sldMk cId="2371787158" sldId="261"/>
            <ac:spMk id="6" creationId="{7D2ABD92-47A4-4A3D-8C66-859DC9B3EE1B}"/>
          </ac:spMkLst>
        </pc:spChg>
        <pc:spChg chg="del">
          <ac:chgData name="Caro Schmidt" userId="S::carolineschmidt98_gmx.de#ext#@sap.onmicrosoft.com::e4b7bb4e-b371-47a8-b4e5-3c8e33fc1d59" providerId="AD" clId="Web-{F28470A1-DEDE-2334-D9D7-E0D72008426C}" dt="2022-01-06T12:45:44.074" v="145"/>
          <ac:spMkLst>
            <pc:docMk/>
            <pc:sldMk cId="2371787158" sldId="261"/>
            <ac:spMk id="9" creationId="{5BC23A33-0F6D-4F15-8E06-E728BCC87317}"/>
          </ac:spMkLst>
        </pc:spChg>
        <pc:graphicFrameChg chg="mod modGraphic">
          <ac:chgData name="Caro Schmidt" userId="S::carolineschmidt98_gmx.de#ext#@sap.onmicrosoft.com::e4b7bb4e-b371-47a8-b4e5-3c8e33fc1d59" providerId="AD" clId="Web-{F28470A1-DEDE-2334-D9D7-E0D72008426C}" dt="2022-01-06T12:56:34.332" v="217"/>
          <ac:graphicFrameMkLst>
            <pc:docMk/>
            <pc:sldMk cId="2371787158" sldId="261"/>
            <ac:graphicFrameMk id="2" creationId="{BB5941AA-B044-4ED0-A958-C82CBA2F8925}"/>
          </ac:graphicFrameMkLst>
        </pc:graphicFrameChg>
      </pc:sldChg>
      <pc:sldChg chg="modSp">
        <pc:chgData name="Caro Schmidt" userId="S::carolineschmidt98_gmx.de#ext#@sap.onmicrosoft.com::e4b7bb4e-b371-47a8-b4e5-3c8e33fc1d59" providerId="AD" clId="Web-{F28470A1-DEDE-2334-D9D7-E0D72008426C}" dt="2022-01-06T12:52:58.251" v="195"/>
        <pc:sldMkLst>
          <pc:docMk/>
          <pc:sldMk cId="3467691559" sldId="270"/>
        </pc:sldMkLst>
        <pc:graphicFrameChg chg="mod modGraphic">
          <ac:chgData name="Caro Schmidt" userId="S::carolineschmidt98_gmx.de#ext#@sap.onmicrosoft.com::e4b7bb4e-b371-47a8-b4e5-3c8e33fc1d59" providerId="AD" clId="Web-{F28470A1-DEDE-2334-D9D7-E0D72008426C}" dt="2022-01-06T12:52:58.251" v="195"/>
          <ac:graphicFrameMkLst>
            <pc:docMk/>
            <pc:sldMk cId="3467691559" sldId="270"/>
            <ac:graphicFrameMk id="7" creationId="{DF7E107E-1A75-48AA-8CE0-7A4DE94B27D4}"/>
          </ac:graphicFrameMkLst>
        </pc:graphicFrameChg>
      </pc:sldChg>
      <pc:sldChg chg="addSp delSp modSp">
        <pc:chgData name="Caro Schmidt" userId="S::carolineschmidt98_gmx.de#ext#@sap.onmicrosoft.com::e4b7bb4e-b371-47a8-b4e5-3c8e33fc1d59" providerId="AD" clId="Web-{F28470A1-DEDE-2334-D9D7-E0D72008426C}" dt="2022-01-06T12:45:28.543" v="143" actId="20577"/>
        <pc:sldMkLst>
          <pc:docMk/>
          <pc:sldMk cId="1935409672" sldId="271"/>
        </pc:sldMkLst>
        <pc:spChg chg="del">
          <ac:chgData name="Caro Schmidt" userId="S::carolineschmidt98_gmx.de#ext#@sap.onmicrosoft.com::e4b7bb4e-b371-47a8-b4e5-3c8e33fc1d59" providerId="AD" clId="Web-{F28470A1-DEDE-2334-D9D7-E0D72008426C}" dt="2022-01-06T12:39:12.523" v="112"/>
          <ac:spMkLst>
            <pc:docMk/>
            <pc:sldMk cId="1935409672" sldId="271"/>
            <ac:spMk id="3" creationId="{AC221BAF-3DD9-4CFF-B497-8430EAF5F813}"/>
          </ac:spMkLst>
        </pc:spChg>
        <pc:spChg chg="add del mod">
          <ac:chgData name="Caro Schmidt" userId="S::carolineschmidt98_gmx.de#ext#@sap.onmicrosoft.com::e4b7bb4e-b371-47a8-b4e5-3c8e33fc1d59" providerId="AD" clId="Web-{F28470A1-DEDE-2334-D9D7-E0D72008426C}" dt="2022-01-06T12:45:28.543" v="143" actId="20577"/>
          <ac:spMkLst>
            <pc:docMk/>
            <pc:sldMk cId="1935409672" sldId="271"/>
            <ac:spMk id="4" creationId="{4DB4907B-283F-4CC4-95C1-151FDAFBE65F}"/>
          </ac:spMkLst>
        </pc:spChg>
        <pc:spChg chg="add del">
          <ac:chgData name="Caro Schmidt" userId="S::carolineschmidt98_gmx.de#ext#@sap.onmicrosoft.com::e4b7bb4e-b371-47a8-b4e5-3c8e33fc1d59" providerId="AD" clId="Web-{F28470A1-DEDE-2334-D9D7-E0D72008426C}" dt="2022-01-06T12:39:13.741" v="113"/>
          <ac:spMkLst>
            <pc:docMk/>
            <pc:sldMk cId="1935409672" sldId="271"/>
            <ac:spMk id="5" creationId="{087939F7-C17D-4CA7-920A-89D9A1BCC6E2}"/>
          </ac:spMkLst>
        </pc:spChg>
        <pc:spChg chg="del">
          <ac:chgData name="Caro Schmidt" userId="S::carolineschmidt98_gmx.de#ext#@sap.onmicrosoft.com::e4b7bb4e-b371-47a8-b4e5-3c8e33fc1d59" providerId="AD" clId="Web-{F28470A1-DEDE-2334-D9D7-E0D72008426C}" dt="2022-01-06T12:39:03.116" v="107"/>
          <ac:spMkLst>
            <pc:docMk/>
            <pc:sldMk cId="1935409672" sldId="271"/>
            <ac:spMk id="6" creationId="{9C168BA9-0F6A-4568-8A4F-CD09518583D6}"/>
          </ac:spMkLst>
        </pc:spChg>
      </pc:sldChg>
      <pc:sldChg chg="delSp modSp">
        <pc:chgData name="Caro Schmidt" userId="S::carolineschmidt98_gmx.de#ext#@sap.onmicrosoft.com::e4b7bb4e-b371-47a8-b4e5-3c8e33fc1d59" providerId="AD" clId="Web-{F28470A1-DEDE-2334-D9D7-E0D72008426C}" dt="2022-01-06T12:49:26.374" v="159"/>
        <pc:sldMkLst>
          <pc:docMk/>
          <pc:sldMk cId="766566140" sldId="274"/>
        </pc:sldMkLst>
        <pc:spChg chg="del">
          <ac:chgData name="Caro Schmidt" userId="S::carolineschmidt98_gmx.de#ext#@sap.onmicrosoft.com::e4b7bb4e-b371-47a8-b4e5-3c8e33fc1d59" providerId="AD" clId="Web-{F28470A1-DEDE-2334-D9D7-E0D72008426C}" dt="2022-01-06T12:01:03.635" v="40"/>
          <ac:spMkLst>
            <pc:docMk/>
            <pc:sldMk cId="766566140" sldId="274"/>
            <ac:spMk id="10" creationId="{0AD496C8-C04F-4E7E-95C3-321B23CC72E5}"/>
          </ac:spMkLst>
        </pc:spChg>
        <pc:graphicFrameChg chg="mod modGraphic">
          <ac:chgData name="Caro Schmidt" userId="S::carolineschmidt98_gmx.de#ext#@sap.onmicrosoft.com::e4b7bb4e-b371-47a8-b4e5-3c8e33fc1d59" providerId="AD" clId="Web-{F28470A1-DEDE-2334-D9D7-E0D72008426C}" dt="2022-01-06T12:49:26.374" v="159"/>
          <ac:graphicFrameMkLst>
            <pc:docMk/>
            <pc:sldMk cId="766566140" sldId="274"/>
            <ac:graphicFrameMk id="9" creationId="{BC20AFCB-56CD-4B21-8180-B0D6480837C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8D319-8859-4650-88E8-D5B53EC10AB3}" type="datetimeFigureOut">
              <a:rPr lang="en-DE" smtClean="0"/>
              <a:t>01/07/2022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3F327-ED05-47CA-A389-E0E37C2BFC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965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Crowfoodnotation</a:t>
            </a:r>
          </a:p>
          <a:p>
            <a:r>
              <a:rPr lang="de-DE"/>
              <a:t>Querstrich: 1</a:t>
            </a:r>
          </a:p>
          <a:p>
            <a:r>
              <a:rPr lang="de-DE"/>
              <a:t>Dreieck: Many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3F327-ED05-47CA-A389-E0E37C2BFC29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04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381-7E3B-44B4-9CE5-E707F6FE9C15}" type="datetimeFigureOut">
              <a:rPr lang="en-DE" smtClean="0"/>
              <a:t>01/07/2022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62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381-7E3B-44B4-9CE5-E707F6FE9C15}" type="datetimeFigureOut">
              <a:rPr lang="en-DE" smtClean="0"/>
              <a:t>01/07/2022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84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381-7E3B-44B4-9CE5-E707F6FE9C15}" type="datetimeFigureOut">
              <a:rPr lang="en-DE" smtClean="0"/>
              <a:t>01/07/2022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64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381-7E3B-44B4-9CE5-E707F6FE9C15}" type="datetimeFigureOut">
              <a:rPr lang="en-DE" smtClean="0"/>
              <a:t>01/07/2022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59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381-7E3B-44B4-9CE5-E707F6FE9C15}" type="datetimeFigureOut">
              <a:rPr lang="en-DE" smtClean="0"/>
              <a:t>01/07/2022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6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381-7E3B-44B4-9CE5-E707F6FE9C15}" type="datetimeFigureOut">
              <a:rPr lang="en-DE" smtClean="0"/>
              <a:t>01/07/2022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037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381-7E3B-44B4-9CE5-E707F6FE9C15}" type="datetimeFigureOut">
              <a:rPr lang="en-DE" smtClean="0"/>
              <a:t>01/07/2022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9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381-7E3B-44B4-9CE5-E707F6FE9C15}" type="datetimeFigureOut">
              <a:rPr lang="en-DE" smtClean="0"/>
              <a:t>01/07/2022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110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381-7E3B-44B4-9CE5-E707F6FE9C15}" type="datetimeFigureOut">
              <a:rPr lang="en-DE" smtClean="0"/>
              <a:t>01/07/2022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991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381-7E3B-44B4-9CE5-E707F6FE9C15}" type="datetimeFigureOut">
              <a:rPr lang="en-DE" smtClean="0"/>
              <a:t>01/07/2022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1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381-7E3B-44B4-9CE5-E707F6FE9C15}" type="datetimeFigureOut">
              <a:rPr lang="en-DE" smtClean="0"/>
              <a:t>01/07/2022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5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0381-7E3B-44B4-9CE5-E707F6FE9C15}" type="datetimeFigureOut">
              <a:rPr lang="en-DE" smtClean="0"/>
              <a:t>01/07/2022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8413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5423" y="2091728"/>
            <a:ext cx="56804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9333" err="1">
                <a:latin typeface="Oswald SemiBold"/>
                <a:ea typeface="Oswald SemiBold"/>
                <a:cs typeface="Oswald SemiBold"/>
                <a:sym typeface="Oswald SemiBold"/>
              </a:rPr>
              <a:t>ShireTec</a:t>
            </a:r>
            <a:endParaRPr sz="9333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251351" y="1991236"/>
            <a:ext cx="5680075" cy="2736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12000">
                <a:latin typeface="Impact"/>
                <a:ea typeface="Impact"/>
                <a:cs typeface="Impact"/>
                <a:sym typeface="Impact"/>
              </a:rPr>
              <a:t>		&lt;/&gt; |</a:t>
            </a:r>
            <a:endParaRPr sz="1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2CE9B-6452-40D5-86E3-E2ADC2B21E10}"/>
              </a:ext>
            </a:extLst>
          </p:cNvPr>
          <p:cNvSpPr txBox="1">
            <a:spLocks/>
          </p:cNvSpPr>
          <p:nvPr/>
        </p:nvSpPr>
        <p:spPr>
          <a:xfrm>
            <a:off x="838200" y="245945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/>
              <a:t>Zwischenstand 07.01.2022</a:t>
            </a:r>
            <a:endParaRPr lang="en-DE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3EF5-D680-4121-9A49-9C702D44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ERM-</a:t>
            </a:r>
            <a:r>
              <a:rPr lang="en-US" err="1">
                <a:cs typeface="Calibri Light"/>
              </a:rPr>
              <a:t>Diagramm</a:t>
            </a:r>
            <a:endParaRPr lang="en-US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3355760-65FA-4A4F-BB4B-55F1FA01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765" y="1825625"/>
            <a:ext cx="9104469" cy="4351338"/>
          </a:xfrm>
        </p:spPr>
      </p:pic>
    </p:spTree>
    <p:extLst>
      <p:ext uri="{BB962C8B-B14F-4D97-AF65-F5344CB8AC3E}">
        <p14:creationId xmlns:p14="http://schemas.microsoft.com/office/powerpoint/2010/main" val="323652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2520-CC67-43C5-9B3C-1547E7F5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Use-Case-</a:t>
            </a:r>
            <a:r>
              <a:rPr lang="en-US" err="1"/>
              <a:t>Schablone</a:t>
            </a:r>
            <a:endParaRPr lang="en-DE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948C94C-3567-4269-9E4F-A87BE72F0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90" y="1689627"/>
            <a:ext cx="9145037" cy="50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2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E49-31E4-4591-B743-31AB91B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Aktivitätsdiagramm</a:t>
            </a:r>
            <a:endParaRPr lang="en-DE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D85ABC1-D2FE-4882-A05B-1CA4E91A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45" y="1692045"/>
            <a:ext cx="10508342" cy="405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Architektur</a:t>
            </a:r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6C1E8-07DA-433E-9968-D5D31915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26" y="1549580"/>
            <a:ext cx="9635147" cy="47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9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F418D5-F01B-49FD-9A92-1FE2B5B1D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Emotion Classifier</a:t>
            </a:r>
            <a:endParaRPr lang="en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950B13-A4FA-447B-82CD-E4879AFCF4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graue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(48 x 48)</a:t>
            </a:r>
          </a:p>
          <a:p>
            <a:r>
              <a:rPr lang="en-US" sz="1800" err="1"/>
              <a:t>Emotionen</a:t>
            </a:r>
            <a:r>
              <a:rPr lang="en-US" sz="1800"/>
              <a:t> (</a:t>
            </a:r>
            <a:r>
              <a:rPr lang="en-DE" sz="1800">
                <a:cs typeface="Calibri"/>
              </a:rPr>
              <a:t>Neutral, Happy, Surprised, Sad, Angry, Disgusted, Fearful</a:t>
            </a:r>
            <a:r>
              <a:rPr lang="en-US" sz="1800"/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D5BC38-9BE9-4242-B6EA-5647468FD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Age Classifier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40AB24-6F74-40EA-9EB2-24C12AD78B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err="1"/>
              <a:t>farbige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(200 x 200)</a:t>
            </a:r>
          </a:p>
          <a:p>
            <a:r>
              <a:rPr lang="en-US" sz="1800" err="1"/>
              <a:t>nach</a:t>
            </a:r>
            <a:r>
              <a:rPr lang="en-US" sz="1800"/>
              <a:t> Alter </a:t>
            </a:r>
            <a:r>
              <a:rPr lang="en-US" sz="1800" err="1"/>
              <a:t>sortiert</a:t>
            </a:r>
            <a:endParaRPr lang="en-DE" sz="1800"/>
          </a:p>
          <a:p>
            <a:endParaRPr lang="en-US" sz="1800"/>
          </a:p>
          <a:p>
            <a:endParaRPr lang="en-US"/>
          </a:p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018F3-E0CD-4ADF-A294-89443DD9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70" y="3502672"/>
            <a:ext cx="4156591" cy="3035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D6FE2-9EE0-4127-8DB9-4FAB86FF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41" y="3502672"/>
            <a:ext cx="4156591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7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>
                <a:cs typeface="Calibri"/>
              </a:rPr>
              <a:t>Emotion Classification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sz="1800">
                <a:cs typeface="Calibri"/>
              </a:rPr>
              <a:t>Convolutional Neural Network</a:t>
            </a:r>
          </a:p>
          <a:p>
            <a:r>
              <a:rPr lang="en-DE" sz="1800">
                <a:cs typeface="Calibri"/>
              </a:rPr>
              <a:t>Seven Emotions</a:t>
            </a:r>
          </a:p>
          <a:p>
            <a:pPr lvl="1"/>
            <a:r>
              <a:rPr lang="en-DE" sz="1800">
                <a:cs typeface="Calibri"/>
              </a:rPr>
              <a:t>Neutral, Happy, Surprised, Sad, Angry, Disgusted, Fearful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>
                <a:cs typeface="Calibri"/>
              </a:rPr>
              <a:t>Age Classification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sz="1800">
                <a:cs typeface="Calibri"/>
              </a:rPr>
              <a:t>Convolutional Neural Network</a:t>
            </a:r>
          </a:p>
          <a:p>
            <a:r>
              <a:rPr lang="en-DE" sz="1800">
                <a:cs typeface="Calibri"/>
              </a:rPr>
              <a:t>Four Age Groups:</a:t>
            </a:r>
          </a:p>
          <a:p>
            <a:pPr lvl="1"/>
            <a:r>
              <a:rPr lang="en-DE" sz="1800">
                <a:cs typeface="Calibri"/>
              </a:rPr>
              <a:t>Child, Young Adult, Adult, Senior</a:t>
            </a: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F3A7C3F-D5BE-428F-887C-DDCAE12E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584" y="4345655"/>
            <a:ext cx="5350587" cy="2069996"/>
          </a:xfrm>
          <a:prstGeom prst="rect">
            <a:avLst/>
          </a:prstGeom>
        </p:spPr>
      </p:pic>
      <p:pic>
        <p:nvPicPr>
          <p:cNvPr id="3" name="Picture 8" descr="Chart&#10;&#10;Description automatically generated">
            <a:extLst>
              <a:ext uri="{FF2B5EF4-FFF2-40B4-BE49-F238E27FC236}">
                <a16:creationId xmlns:a16="http://schemas.microsoft.com/office/drawing/2014/main" id="{98F24FED-E296-4E29-9E4C-F06BAF635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6" y="4345655"/>
            <a:ext cx="5355771" cy="206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5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Entscheidungstabelle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34908"/>
              </p:ext>
            </p:extLst>
          </p:nvPr>
        </p:nvGraphicFramePr>
        <p:xfrm>
          <a:off x="901680" y="1580376"/>
          <a:ext cx="10227900" cy="37744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045580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Senior</a:t>
                      </a:r>
                      <a:br>
                        <a:rPr lang="en-US"/>
                      </a:br>
                      <a:r>
                        <a:rPr lang="en-US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Adult</a:t>
                      </a:r>
                      <a:br>
                        <a:rPr lang="en-US"/>
                      </a:br>
                      <a:r>
                        <a:rPr lang="en-US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Young Adult</a:t>
                      </a:r>
                      <a:br>
                        <a:rPr lang="en-US"/>
                      </a:br>
                      <a:r>
                        <a:rPr lang="en-US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Child</a:t>
                      </a:r>
                      <a:br>
                        <a:rPr lang="en-US"/>
                      </a:br>
                      <a:r>
                        <a:rPr lang="en-US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Kreditkarte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Baufinanzierung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Taschengeldkonto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Keine Empfehlung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Girokonto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Sparkonto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Sparkonto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Keine Empfehlung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Sonst. Versicherungen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Festgeld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Taschengeldkonto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Keine</a:t>
                      </a:r>
                      <a:r>
                        <a:rPr lang="en-US"/>
                        <a:t> </a:t>
                      </a:r>
                      <a:r>
                        <a:rPr lang="en-US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Keine Empfehlung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Sparkonto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Sparkonto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Sonst. Versicherungen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Girokonto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Girokonto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Jugendgirokonto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Tagesgeld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VL-Sparplan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Sparkonto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Kreditkarte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Jugendgirokonto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84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C2BB-A707-4443-99B7-49C78070A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200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08E774F-CF42-44A1-A90D-4DEDF7A1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54" y="1240367"/>
            <a:ext cx="3665893" cy="36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3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559-321A-4C9F-82C7-1B14C5FB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9402-FFB1-4926-99B2-898C8B83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err="1">
                <a:cs typeface="Calibri"/>
              </a:rPr>
              <a:t>Arbeitsweise</a:t>
            </a:r>
            <a:endParaRPr lang="en-US" sz="1800">
              <a:cs typeface="Calibri"/>
            </a:endParaRPr>
          </a:p>
          <a:p>
            <a:r>
              <a:rPr lang="en-US" sz="1800" err="1">
                <a:cs typeface="Calibri"/>
              </a:rPr>
              <a:t>Meetingstruktur</a:t>
            </a:r>
            <a:endParaRPr lang="en-US" sz="1800">
              <a:cs typeface="Calibri"/>
            </a:endParaRPr>
          </a:p>
          <a:p>
            <a:r>
              <a:rPr lang="en-US" sz="1800" err="1">
                <a:cs typeface="Calibri"/>
              </a:rPr>
              <a:t>Zielgruppenanalyse</a:t>
            </a:r>
            <a:endParaRPr lang="en-US" sz="1800">
              <a:cs typeface="Calibri"/>
            </a:endParaRPr>
          </a:p>
          <a:p>
            <a:r>
              <a:rPr lang="en-US" sz="1800" err="1">
                <a:cs typeface="Calibri"/>
              </a:rPr>
              <a:t>Auswirkungen</a:t>
            </a:r>
            <a:r>
              <a:rPr lang="en-US" sz="1800">
                <a:cs typeface="Calibri"/>
              </a:rPr>
              <a:t> auf Marketing</a:t>
            </a:r>
          </a:p>
          <a:p>
            <a:r>
              <a:rPr lang="en-US" sz="1800">
                <a:cs typeface="Calibri"/>
              </a:rPr>
              <a:t>Kosten/</a:t>
            </a:r>
            <a:r>
              <a:rPr lang="en-US" sz="1800" err="1">
                <a:cs typeface="Calibri"/>
              </a:rPr>
              <a:t>Nutzen</a:t>
            </a:r>
            <a:r>
              <a:rPr lang="en-US" sz="1800">
                <a:cs typeface="Calibri"/>
              </a:rPr>
              <a:t>-Analyse</a:t>
            </a:r>
          </a:p>
          <a:p>
            <a:r>
              <a:rPr lang="en-US" sz="1800" err="1">
                <a:cs typeface="Calibri"/>
              </a:rPr>
              <a:t>Risikoanalyse</a:t>
            </a:r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ERM-Diagramm</a:t>
            </a:r>
          </a:p>
          <a:p>
            <a:r>
              <a:rPr lang="en-US" sz="1800">
                <a:cs typeface="Calibri"/>
              </a:rPr>
              <a:t>Use-Case-</a:t>
            </a:r>
            <a:r>
              <a:rPr lang="en-US" sz="1800" err="1">
                <a:cs typeface="Calibri"/>
              </a:rPr>
              <a:t>Schablone</a:t>
            </a:r>
            <a:endParaRPr lang="en-US" sz="1800">
              <a:cs typeface="Calibri"/>
            </a:endParaRPr>
          </a:p>
          <a:p>
            <a:r>
              <a:rPr lang="en-US" sz="1800" err="1">
                <a:cs typeface="Calibri"/>
              </a:rPr>
              <a:t>Aktivitätsdiagramm</a:t>
            </a:r>
            <a:endParaRPr lang="en-US" sz="1800">
              <a:cs typeface="Calibri"/>
            </a:endParaRPr>
          </a:p>
          <a:p>
            <a:r>
              <a:rPr lang="en-US" sz="1800" err="1">
                <a:cs typeface="Calibri"/>
              </a:rPr>
              <a:t>Architektur</a:t>
            </a:r>
            <a:endParaRPr lang="en-US" sz="1800">
              <a:cs typeface="Calibri"/>
            </a:endParaRPr>
          </a:p>
          <a:p>
            <a:r>
              <a:rPr lang="en-US" sz="1800" err="1">
                <a:cs typeface="Calibri"/>
              </a:rPr>
              <a:t>Algorithmenbeschreibung</a:t>
            </a:r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Entscheidungstabelle</a:t>
            </a:r>
          </a:p>
        </p:txBody>
      </p:sp>
    </p:spTree>
    <p:extLst>
      <p:ext uri="{BB962C8B-B14F-4D97-AF65-F5344CB8AC3E}">
        <p14:creationId xmlns:p14="http://schemas.microsoft.com/office/powerpoint/2010/main" val="144000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Scrum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Sprint</a:t>
            </a:r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sz="1800"/>
              <a:t>1-8 Wochen</a:t>
            </a:r>
          </a:p>
          <a:p>
            <a:r>
              <a:rPr lang="de-DE" sz="1800"/>
              <a:t>Sprint Goal: nutzbares </a:t>
            </a:r>
            <a:r>
              <a:rPr lang="de-DE" sz="1800" err="1"/>
              <a:t>product</a:t>
            </a:r>
            <a:r>
              <a:rPr lang="de-DE" sz="1800"/>
              <a:t> </a:t>
            </a:r>
            <a:r>
              <a:rPr lang="de-DE" sz="1800" err="1"/>
              <a:t>increment</a:t>
            </a:r>
            <a:endParaRPr lang="de-DE" sz="1800"/>
          </a:p>
          <a:p>
            <a:endParaRPr lang="de-DE" sz="1800"/>
          </a:p>
          <a:p>
            <a:pPr marL="0" indent="0">
              <a:buNone/>
            </a:pPr>
            <a:r>
              <a:rPr lang="de-DE" sz="2400" b="1"/>
              <a:t>Meetings je Sprint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Beginn: Sprint </a:t>
            </a:r>
            <a:r>
              <a:rPr lang="de-DE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Daily (Daily Scrum ~ 15 Min)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Review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Retro 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DE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Artefakte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Organisation </a:t>
            </a:r>
            <a:r>
              <a:rPr lang="en-GB" sz="180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über</a:t>
            </a:r>
            <a:r>
              <a:rPr lang="en-GB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GB" sz="1800">
                <a:latin typeface="Calibri"/>
                <a:ea typeface="Calibri" panose="020F0502020204030204" pitchFamily="34" charset="0"/>
                <a:cs typeface="Times New Roman"/>
              </a:rPr>
              <a:t>Kanban-Board</a:t>
            </a:r>
            <a:r>
              <a:rPr lang="en-GB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b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(Product &amp; Sprint Backlog)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Rollen</a:t>
            </a:r>
            <a:endParaRPr lang="en-GB" sz="18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Master: Jana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Owner: Valentin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Sales: Caro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Developers: Valentin, André, Jana, Caro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Architect: André</a:t>
            </a: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9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677381"/>
              </p:ext>
            </p:extLst>
          </p:nvPr>
        </p:nvGraphicFramePr>
        <p:xfrm>
          <a:off x="838200" y="1587176"/>
          <a:ext cx="10515597" cy="51257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Meetingart</a:t>
                      </a:r>
                      <a:endParaRPr lang="en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Zeitpunkt(e) 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Inhalt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Sprint Planning 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10.12.2021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Rollenverteilung (Scrum)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Backlog erstellen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Zeitplanung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Aufgabenverteilung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5654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r>
                        <a:rPr lang="de-DE"/>
                        <a:t>Sprint Daily </a:t>
                      </a:r>
                      <a:br>
                        <a:rPr lang="de-DE"/>
                      </a:br>
                      <a:r>
                        <a:rPr lang="de-DE"/>
                        <a:t>(in unserem Fall nicht täglich, aber regelmäßig)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04.01.2021</a:t>
                      </a:r>
                    </a:p>
                    <a:p>
                      <a:r>
                        <a:rPr lang="de-DE"/>
                        <a:t>+ vor nächsten Sprint Reviews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Update Fortschritt der einzelnen  Teammitglieder (1 Min/ Person)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Besprechung Blocker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B.B. Anfragen an Scrummaster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B.B. Diskussion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Sprint Review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07.01.2022</a:t>
                      </a:r>
                    </a:p>
                    <a:p>
                      <a:r>
                        <a:rPr lang="de-DE" sz="1800" kern="1200">
                          <a:effectLst/>
                        </a:rPr>
                        <a:t>13.01.2022</a:t>
                      </a:r>
                      <a:endParaRPr lang="en-DE" sz="1800" kern="1200">
                        <a:effectLst/>
                      </a:endParaRPr>
                    </a:p>
                    <a:p>
                      <a:r>
                        <a:rPr lang="de-DE" sz="1800" kern="1200">
                          <a:effectLst/>
                        </a:rPr>
                        <a:t>18.01.2022</a:t>
                      </a:r>
                      <a:endParaRPr lang="en-DE" sz="1800" kern="1200">
                        <a:effectLst/>
                      </a:endParaRPr>
                    </a:p>
                    <a:p>
                      <a:r>
                        <a:rPr lang="de-DE" sz="1800" kern="1200">
                          <a:effectLst/>
                        </a:rPr>
                        <a:t>25.01.2022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Präsentation der Sprintergebnisse ggü. Product Owner und Stakeholdern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0308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r>
                        <a:rPr lang="de-DE"/>
                        <a:t>Sprint Retro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Nach Sprint Review</a:t>
                      </a:r>
                      <a:endParaRPr lang="en-DE"/>
                    </a:p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/>
                        <a:t>Rückwirkende Analyse der Zusammenarbeit des Teams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1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1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Zielgruppenanalyse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3163"/>
            <a:ext cx="3081787" cy="811912"/>
          </a:xfrm>
        </p:spPr>
        <p:txBody>
          <a:bodyPr/>
          <a:lstStyle/>
          <a:p>
            <a:r>
              <a:rPr lang="en-US" err="1">
                <a:cs typeface="Calibri"/>
              </a:rPr>
              <a:t>Zielgruppen</a:t>
            </a:r>
            <a:endParaRPr lang="en-US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1075"/>
            <a:ext cx="3081787" cy="3678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1.    </a:t>
            </a:r>
            <a:r>
              <a:rPr lang="en-US" sz="1800" err="1">
                <a:ea typeface="+mn-lt"/>
                <a:cs typeface="+mn-lt"/>
              </a:rPr>
              <a:t>Junge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Erwachsene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im</a:t>
            </a:r>
            <a:r>
              <a:rPr lang="en-US" sz="1800">
                <a:ea typeface="+mn-lt"/>
                <a:cs typeface="+mn-lt"/>
              </a:rPr>
              <a:t> Alter </a:t>
            </a:r>
            <a:r>
              <a:rPr lang="en-US" sz="1800" err="1">
                <a:ea typeface="+mn-lt"/>
                <a:cs typeface="+mn-lt"/>
              </a:rPr>
              <a:t>zwischen</a:t>
            </a:r>
            <a:r>
              <a:rPr lang="en-US" sz="1800">
                <a:ea typeface="+mn-lt"/>
                <a:cs typeface="+mn-lt"/>
              </a:rPr>
              <a:t> 17 und 30 Jahren </a:t>
            </a:r>
            <a:r>
              <a:rPr lang="en-US" sz="1800" err="1">
                <a:ea typeface="+mn-lt"/>
                <a:cs typeface="+mn-lt"/>
              </a:rPr>
              <a:t>mit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geringem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Einkommen</a:t>
            </a:r>
            <a:r>
              <a:rPr lang="en-US" sz="1800">
                <a:ea typeface="+mn-lt"/>
                <a:cs typeface="+mn-lt"/>
              </a:rPr>
              <a:t> und </a:t>
            </a:r>
            <a:r>
              <a:rPr lang="en-US" sz="1800" err="1">
                <a:ea typeface="+mn-lt"/>
                <a:cs typeface="+mn-lt"/>
              </a:rPr>
              <a:t>Technikbegeisterung</a:t>
            </a:r>
            <a:endParaRPr lang="en-US" sz="1800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2.    </a:t>
            </a:r>
            <a:r>
              <a:rPr lang="en-US" sz="1800" err="1">
                <a:ea typeface="+mn-lt"/>
                <a:cs typeface="+mn-lt"/>
              </a:rPr>
              <a:t>Erwachsene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mittleren</a:t>
            </a:r>
            <a:r>
              <a:rPr lang="en-US" sz="1800">
                <a:ea typeface="+mn-lt"/>
                <a:cs typeface="+mn-lt"/>
              </a:rPr>
              <a:t> Alter </a:t>
            </a:r>
            <a:r>
              <a:rPr lang="en-US" sz="1800" err="1">
                <a:ea typeface="+mn-lt"/>
                <a:cs typeface="+mn-lt"/>
              </a:rPr>
              <a:t>zwischen</a:t>
            </a:r>
            <a:r>
              <a:rPr lang="en-US" sz="1800">
                <a:ea typeface="+mn-lt"/>
                <a:cs typeface="+mn-lt"/>
              </a:rPr>
              <a:t> 31 und 60 Jahren </a:t>
            </a:r>
            <a:r>
              <a:rPr lang="en-US" sz="1800" err="1">
                <a:ea typeface="+mn-lt"/>
                <a:cs typeface="+mn-lt"/>
              </a:rPr>
              <a:t>mit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mittlerem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Einkommen</a:t>
            </a:r>
            <a:endParaRPr lang="en-DE" sz="1800"/>
          </a:p>
          <a:p>
            <a:endParaRPr lang="en-DE">
              <a:cs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28200" y="1693163"/>
            <a:ext cx="7127188" cy="811912"/>
          </a:xfrm>
        </p:spPr>
        <p:txBody>
          <a:bodyPr/>
          <a:lstStyle/>
          <a:p>
            <a:r>
              <a:rPr lang="en-DE">
                <a:cs typeface="Calibri"/>
              </a:rPr>
              <a:t>Personae</a:t>
            </a:r>
            <a:endParaRPr lang="en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8200" y="2511075"/>
            <a:ext cx="3743188" cy="3678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Name:</a:t>
            </a:r>
            <a:r>
              <a:rPr lang="en-US" sz="1800">
                <a:ea typeface="+mn-lt"/>
                <a:cs typeface="+mn-lt"/>
              </a:rPr>
              <a:t> Tom Weber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>
                <a:ea typeface="+mn-lt"/>
                <a:cs typeface="+mn-lt"/>
              </a:rPr>
              <a:t>Alter:</a:t>
            </a:r>
            <a:r>
              <a:rPr lang="en-US" sz="1800">
                <a:ea typeface="+mn-lt"/>
                <a:cs typeface="+mn-lt"/>
              </a:rPr>
              <a:t> 27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Wohnort</a:t>
            </a:r>
            <a:r>
              <a:rPr lang="en-US" sz="1800" b="1">
                <a:ea typeface="+mn-lt"/>
                <a:cs typeface="+mn-lt"/>
              </a:rPr>
              <a:t> und -situation:</a:t>
            </a:r>
            <a:r>
              <a:rPr lang="en-US" sz="1800">
                <a:ea typeface="+mn-lt"/>
                <a:cs typeface="+mn-lt"/>
              </a:rPr>
              <a:t> urban, </a:t>
            </a:r>
            <a:r>
              <a:rPr lang="en-US" sz="1800" err="1">
                <a:ea typeface="+mn-lt"/>
                <a:cs typeface="+mn-lt"/>
              </a:rPr>
              <a:t>Szene-Stadtteil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allein</a:t>
            </a:r>
            <a:r>
              <a:rPr lang="en-US" sz="1800">
                <a:ea typeface="+mn-lt"/>
                <a:cs typeface="+mn-lt"/>
              </a:rPr>
              <a:t> in </a:t>
            </a:r>
            <a:r>
              <a:rPr lang="en-US" sz="1800" err="1">
                <a:ea typeface="+mn-lt"/>
                <a:cs typeface="+mn-lt"/>
              </a:rPr>
              <a:t>einer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Altbau</a:t>
            </a:r>
            <a:r>
              <a:rPr lang="en-US" sz="1800">
                <a:ea typeface="+mn-lt"/>
                <a:cs typeface="+mn-lt"/>
              </a:rPr>
              <a:t>-Wohnung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Beruf</a:t>
            </a:r>
            <a:r>
              <a:rPr lang="en-US" sz="1800" b="1">
                <a:ea typeface="+mn-lt"/>
                <a:cs typeface="+mn-lt"/>
              </a:rPr>
              <a:t> und -</a:t>
            </a:r>
            <a:r>
              <a:rPr lang="en-US" sz="1800" b="1" err="1">
                <a:ea typeface="+mn-lt"/>
                <a:cs typeface="+mn-lt"/>
              </a:rPr>
              <a:t>bildung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Student </a:t>
            </a:r>
            <a:r>
              <a:rPr lang="en-US" sz="1800" err="1">
                <a:ea typeface="+mn-lt"/>
                <a:cs typeface="+mn-lt"/>
              </a:rPr>
              <a:t>mit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geringem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Einkommen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Interessen</a:t>
            </a:r>
            <a:r>
              <a:rPr lang="en-US" sz="1800" b="1">
                <a:ea typeface="+mn-lt"/>
                <a:cs typeface="+mn-lt"/>
              </a:rPr>
              <a:t>: </a:t>
            </a:r>
            <a:r>
              <a:rPr lang="en-US" sz="1800">
                <a:ea typeface="+mn-lt"/>
                <a:cs typeface="+mn-lt"/>
              </a:rPr>
              <a:t>Fitness, Mode, Technik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Werte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Umweltbewusstsein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Nachhaltigkeit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Kaufverhalten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vorrangig</a:t>
            </a:r>
            <a:r>
              <a:rPr lang="en-US" sz="1800">
                <a:ea typeface="+mn-lt"/>
                <a:cs typeface="+mn-lt"/>
              </a:rPr>
              <a:t> online, </a:t>
            </a:r>
            <a:r>
              <a:rPr lang="en-US" sz="1800" err="1">
                <a:ea typeface="+mn-lt"/>
                <a:cs typeface="+mn-lt"/>
              </a:rPr>
              <a:t>Kleidung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möglichst</a:t>
            </a:r>
            <a:r>
              <a:rPr lang="en-US" sz="1800">
                <a:ea typeface="+mn-lt"/>
                <a:cs typeface="+mn-lt"/>
              </a:rPr>
              <a:t> fair, </a:t>
            </a:r>
            <a:r>
              <a:rPr lang="en-US" sz="1800" err="1">
                <a:ea typeface="+mn-lt"/>
                <a:cs typeface="+mn-lt"/>
              </a:rPr>
              <a:t>Investitionen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mit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Bedacht</a:t>
            </a:r>
            <a:r>
              <a:rPr lang="en-US" sz="1800">
                <a:ea typeface="+mn-lt"/>
                <a:cs typeface="+mn-lt"/>
              </a:rPr>
              <a:t> </a:t>
            </a:r>
            <a:endParaRPr lang="en-DE">
              <a:cs typeface="Calibri" panose="020F0502020204030204"/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204A9284-A2FF-42D9-BCF4-575BD25EAD26}"/>
              </a:ext>
            </a:extLst>
          </p:cNvPr>
          <p:cNvSpPr txBox="1">
            <a:spLocks/>
          </p:cNvSpPr>
          <p:nvPr/>
        </p:nvSpPr>
        <p:spPr>
          <a:xfrm>
            <a:off x="8064600" y="2513475"/>
            <a:ext cx="3743188" cy="3678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Name:</a:t>
            </a:r>
            <a:r>
              <a:rPr lang="en-US" sz="1800">
                <a:ea typeface="+mn-lt"/>
                <a:cs typeface="+mn-lt"/>
              </a:rPr>
              <a:t> Katharina Müller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>
                <a:ea typeface="+mn-lt"/>
                <a:cs typeface="+mn-lt"/>
              </a:rPr>
              <a:t>Alter:</a:t>
            </a:r>
            <a:r>
              <a:rPr lang="en-US" sz="1800">
                <a:ea typeface="+mn-lt"/>
                <a:cs typeface="+mn-lt"/>
              </a:rPr>
              <a:t> 47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Wohnort</a:t>
            </a:r>
            <a:r>
              <a:rPr lang="en-US" sz="1800" b="1">
                <a:ea typeface="+mn-lt"/>
                <a:cs typeface="+mn-lt"/>
              </a:rPr>
              <a:t> und -situation: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mäßig</a:t>
            </a:r>
            <a:r>
              <a:rPr lang="en-US" sz="1800">
                <a:ea typeface="+mn-lt"/>
                <a:cs typeface="+mn-lt"/>
              </a:rPr>
              <a:t> urban, </a:t>
            </a:r>
            <a:r>
              <a:rPr lang="en-US" sz="1800" err="1">
                <a:ea typeface="+mn-lt"/>
                <a:cs typeface="+mn-lt"/>
              </a:rPr>
              <a:t>Vorstadt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mit</a:t>
            </a:r>
            <a:r>
              <a:rPr lang="en-US" sz="1800">
                <a:ea typeface="+mn-lt"/>
                <a:cs typeface="+mn-lt"/>
              </a:rPr>
              <a:t> Familie in moderner Wohnung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Beruf</a:t>
            </a:r>
            <a:r>
              <a:rPr lang="en-US" sz="1800" b="1">
                <a:ea typeface="+mn-lt"/>
                <a:cs typeface="+mn-lt"/>
              </a:rPr>
              <a:t> und -</a:t>
            </a:r>
            <a:r>
              <a:rPr lang="en-US" sz="1800" b="1" err="1">
                <a:ea typeface="+mn-lt"/>
                <a:cs typeface="+mn-lt"/>
              </a:rPr>
              <a:t>bildung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moderner </a:t>
            </a:r>
            <a:r>
              <a:rPr lang="en-US" sz="1800" err="1">
                <a:ea typeface="+mn-lt"/>
                <a:cs typeface="+mn-lt"/>
              </a:rPr>
              <a:t>Beruf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mit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mäßigem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Einkommen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Interessen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IT, Technik, </a:t>
            </a:r>
            <a:r>
              <a:rPr lang="en-US" sz="1800" err="1">
                <a:ea typeface="+mn-lt"/>
                <a:cs typeface="+mn-lt"/>
              </a:rPr>
              <a:t>Modelleisenbahnen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Werte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Zukunftssicherheit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Stabilität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Kaufverhalten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wenig</a:t>
            </a:r>
            <a:r>
              <a:rPr lang="en-US" sz="1800">
                <a:ea typeface="+mn-lt"/>
                <a:cs typeface="+mn-lt"/>
              </a:rPr>
              <a:t> online, intensive </a:t>
            </a:r>
            <a:r>
              <a:rPr lang="en-US" sz="1800" err="1">
                <a:ea typeface="+mn-lt"/>
                <a:cs typeface="+mn-lt"/>
              </a:rPr>
              <a:t>Betrachtung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vor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bereits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geringen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Investitionen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insgesamt</a:t>
            </a:r>
            <a:r>
              <a:rPr lang="en-US" sz="1800">
                <a:ea typeface="+mn-lt"/>
                <a:cs typeface="+mn-lt"/>
              </a:rPr>
              <a:t> Fokus auf </a:t>
            </a:r>
            <a:r>
              <a:rPr lang="en-US" sz="1800" err="1">
                <a:ea typeface="+mn-lt"/>
                <a:cs typeface="+mn-lt"/>
              </a:rPr>
              <a:t>Qualität</a:t>
            </a:r>
            <a:r>
              <a:rPr lang="en-US" sz="180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731-9743-4806-866F-AC894348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Auswirkungen</a:t>
            </a:r>
            <a:r>
              <a:rPr lang="en-US">
                <a:cs typeface="Calibri Light"/>
              </a:rPr>
              <a:t> auf Marketing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907B-283F-4CC4-95C1-151FDAFBE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9913"/>
            <a:ext cx="10255507" cy="3406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/>
              </a:rPr>
              <a:t>Leitfragen</a:t>
            </a:r>
            <a:r>
              <a:rPr lang="en-US">
                <a:cs typeface="Calibri"/>
              </a:rPr>
              <a:t>:</a:t>
            </a:r>
          </a:p>
          <a:p>
            <a:r>
              <a:rPr lang="en-US" sz="1800">
                <a:ea typeface="+mn-lt"/>
                <a:cs typeface="+mn-lt"/>
              </a:rPr>
              <a:t>Wie </a:t>
            </a:r>
            <a:r>
              <a:rPr lang="en-US" sz="1800" err="1">
                <a:ea typeface="+mn-lt"/>
                <a:cs typeface="+mn-lt"/>
              </a:rPr>
              <a:t>lässt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sich</a:t>
            </a:r>
            <a:r>
              <a:rPr lang="en-US" sz="1800">
                <a:ea typeface="+mn-lt"/>
                <a:cs typeface="+mn-lt"/>
              </a:rPr>
              <a:t> der Emotion Detector </a:t>
            </a:r>
            <a:r>
              <a:rPr lang="en-US" sz="1800" err="1">
                <a:ea typeface="+mn-lt"/>
                <a:cs typeface="+mn-lt"/>
              </a:rPr>
              <a:t>erfolgreich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als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Kaufargument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vermarkten</a:t>
            </a:r>
            <a:r>
              <a:rPr lang="en-US" sz="1800">
                <a:ea typeface="+mn-lt"/>
                <a:cs typeface="+mn-lt"/>
              </a:rPr>
              <a:t>?</a:t>
            </a:r>
          </a:p>
          <a:p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Was für </a:t>
            </a:r>
            <a:r>
              <a:rPr lang="en-US" sz="1800" err="1">
                <a:ea typeface="+mn-lt"/>
                <a:cs typeface="+mn-lt"/>
              </a:rPr>
              <a:t>Auswirkungen</a:t>
            </a:r>
            <a:r>
              <a:rPr lang="en-US" sz="1800">
                <a:ea typeface="+mn-lt"/>
                <a:cs typeface="+mn-lt"/>
              </a:rPr>
              <a:t> hat die </a:t>
            </a:r>
            <a:r>
              <a:rPr lang="en-US" sz="1800" err="1">
                <a:ea typeface="+mn-lt"/>
                <a:cs typeface="+mn-lt"/>
              </a:rPr>
              <a:t>Einführung</a:t>
            </a:r>
            <a:r>
              <a:rPr lang="en-US" sz="1800">
                <a:ea typeface="+mn-lt"/>
                <a:cs typeface="+mn-lt"/>
              </a:rPr>
              <a:t> des Emotion Detectors auf den </a:t>
            </a:r>
            <a:r>
              <a:rPr lang="en-US" sz="1800" err="1">
                <a:ea typeface="+mn-lt"/>
                <a:cs typeface="+mn-lt"/>
              </a:rPr>
              <a:t>Absatz</a:t>
            </a:r>
            <a:r>
              <a:rPr lang="en-US" sz="1800">
                <a:ea typeface="+mn-lt"/>
                <a:cs typeface="+mn-lt"/>
              </a:rPr>
              <a:t> der </a:t>
            </a:r>
            <a:r>
              <a:rPr lang="en-US" sz="1800" err="1">
                <a:ea typeface="+mn-lt"/>
                <a:cs typeface="+mn-lt"/>
              </a:rPr>
              <a:t>Bankprodukte</a:t>
            </a:r>
            <a:r>
              <a:rPr lang="en-US" sz="1800">
                <a:ea typeface="+mn-lt"/>
                <a:cs typeface="+mn-lt"/>
              </a:rPr>
              <a:t>?</a:t>
            </a:r>
          </a:p>
          <a:p>
            <a:endParaRPr lang="en-US" sz="1800">
              <a:ea typeface="+mn-lt"/>
              <a:cs typeface="+mn-lt"/>
            </a:endParaRPr>
          </a:p>
          <a:p>
            <a:r>
              <a:rPr lang="en-US" sz="1800" err="1">
                <a:ea typeface="+mn-lt"/>
                <a:cs typeface="+mn-lt"/>
              </a:rPr>
              <a:t>Welche</a:t>
            </a:r>
            <a:r>
              <a:rPr lang="en-US" sz="1800">
                <a:ea typeface="+mn-lt"/>
                <a:cs typeface="+mn-lt"/>
              </a:rPr>
              <a:t> Zweifel </a:t>
            </a:r>
            <a:r>
              <a:rPr lang="en-US" sz="1800" err="1">
                <a:ea typeface="+mn-lt"/>
                <a:cs typeface="+mn-lt"/>
              </a:rPr>
              <a:t>hegen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Zielgruppen</a:t>
            </a:r>
            <a:r>
              <a:rPr lang="en-US" sz="1800">
                <a:ea typeface="+mn-lt"/>
                <a:cs typeface="+mn-lt"/>
              </a:rPr>
              <a:t> und </a:t>
            </a:r>
            <a:r>
              <a:rPr lang="en-US" sz="1800" err="1">
                <a:ea typeface="+mn-lt"/>
                <a:cs typeface="+mn-lt"/>
              </a:rPr>
              <a:t>wie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räumt</a:t>
            </a:r>
            <a:r>
              <a:rPr lang="en-US" sz="1800">
                <a:ea typeface="+mn-lt"/>
                <a:cs typeface="+mn-lt"/>
              </a:rPr>
              <a:t> man </a:t>
            </a:r>
            <a:r>
              <a:rPr lang="en-US" sz="1800" err="1">
                <a:ea typeface="+mn-lt"/>
                <a:cs typeface="+mn-lt"/>
              </a:rPr>
              <a:t>diese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aus</a:t>
            </a:r>
            <a:r>
              <a:rPr lang="en-US" sz="1800">
                <a:ea typeface="+mn-lt"/>
                <a:cs typeface="+mn-lt"/>
              </a:rPr>
              <a:t>? </a:t>
            </a:r>
            <a:endParaRPr lang="en-U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540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Kosten</a:t>
            </a:r>
            <a:r>
              <a:rPr lang="en-US"/>
              <a:t>/</a:t>
            </a:r>
            <a:r>
              <a:rPr lang="en-US" err="1"/>
              <a:t>Nutzen</a:t>
            </a:r>
            <a:r>
              <a:rPr lang="en-US"/>
              <a:t> </a:t>
            </a:r>
            <a:r>
              <a:rPr lang="en-US" err="1"/>
              <a:t>Analyse</a:t>
            </a:r>
            <a:endParaRPr lang="en-D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5941AA-B044-4ED0-A958-C82CBA2F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54571"/>
              </p:ext>
            </p:extLst>
          </p:nvPr>
        </p:nvGraphicFramePr>
        <p:xfrm>
          <a:off x="895680" y="2516376"/>
          <a:ext cx="4971837" cy="17526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371837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/>
                        <a:t>Einmalige</a:t>
                      </a:r>
                      <a:r>
                        <a:rPr lang="en-US"/>
                        <a:t> Kosten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70.745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Wiederkehrende</a:t>
                      </a:r>
                      <a:r>
                        <a:rPr lang="en-US"/>
                        <a:t> Kosten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1.630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Gesamtkosten</a:t>
                      </a:r>
                      <a:r>
                        <a:rPr lang="en-US"/>
                        <a:t> </a:t>
                      </a:r>
                      <a:br>
                        <a:rPr lang="en-US"/>
                      </a:br>
                      <a:r>
                        <a:rPr lang="en-US"/>
                        <a:t>(</a:t>
                      </a:r>
                      <a:r>
                        <a:rPr lang="en-US" err="1"/>
                        <a:t>nach</a:t>
                      </a:r>
                      <a:r>
                        <a:rPr lang="en-US"/>
                        <a:t>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766.260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3F6065D-6BBE-40B6-8FDF-1C032E483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05828"/>
              </p:ext>
            </p:extLst>
          </p:nvPr>
        </p:nvGraphicFramePr>
        <p:xfrm>
          <a:off x="6241679" y="2510376"/>
          <a:ext cx="4971837" cy="17526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371837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Nutzen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Kosteneinsparung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5.570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Weitere Vorteile / Monat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1.500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Gesamtnutzen</a:t>
                      </a:r>
                      <a:br>
                        <a:rPr lang="en-US"/>
                      </a:br>
                      <a:r>
                        <a:rPr lang="en-US"/>
                        <a:t>(nach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2.234.880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8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B13E-4F83-4E98-99CF-B3FCAF8B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Risikoklassifizierng</a:t>
            </a:r>
            <a:endParaRPr lang="en-US" err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20AFCB-56CD-4B21-8180-B0D64808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83118"/>
              </p:ext>
            </p:extLst>
          </p:nvPr>
        </p:nvGraphicFramePr>
        <p:xfrm>
          <a:off x="2658139" y="1860697"/>
          <a:ext cx="5167139" cy="4533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716">
                  <a:extLst>
                    <a:ext uri="{9D8B030D-6E8A-4147-A177-3AD203B41FA5}">
                      <a16:colId xmlns:a16="http://schemas.microsoft.com/office/drawing/2014/main" val="1226949828"/>
                    </a:ext>
                  </a:extLst>
                </a:gridCol>
                <a:gridCol w="402781">
                  <a:extLst>
                    <a:ext uri="{9D8B030D-6E8A-4147-A177-3AD203B41FA5}">
                      <a16:colId xmlns:a16="http://schemas.microsoft.com/office/drawing/2014/main" val="2762041023"/>
                    </a:ext>
                  </a:extLst>
                </a:gridCol>
                <a:gridCol w="1022689">
                  <a:extLst>
                    <a:ext uri="{9D8B030D-6E8A-4147-A177-3AD203B41FA5}">
                      <a16:colId xmlns:a16="http://schemas.microsoft.com/office/drawing/2014/main" val="723605304"/>
                    </a:ext>
                  </a:extLst>
                </a:gridCol>
                <a:gridCol w="1022689">
                  <a:extLst>
                    <a:ext uri="{9D8B030D-6E8A-4147-A177-3AD203B41FA5}">
                      <a16:colId xmlns:a16="http://schemas.microsoft.com/office/drawing/2014/main" val="1712065351"/>
                    </a:ext>
                  </a:extLst>
                </a:gridCol>
                <a:gridCol w="940632">
                  <a:extLst>
                    <a:ext uri="{9D8B030D-6E8A-4147-A177-3AD203B41FA5}">
                      <a16:colId xmlns:a16="http://schemas.microsoft.com/office/drawing/2014/main" val="143590904"/>
                    </a:ext>
                  </a:extLst>
                </a:gridCol>
                <a:gridCol w="940632">
                  <a:extLst>
                    <a:ext uri="{9D8B030D-6E8A-4147-A177-3AD203B41FA5}">
                      <a16:colId xmlns:a16="http://schemas.microsoft.com/office/drawing/2014/main" val="1484586451"/>
                    </a:ext>
                  </a:extLst>
                </a:gridCol>
              </a:tblGrid>
              <a:tr h="921488">
                <a:tc rowSpan="5">
                  <a:txBody>
                    <a:bodyPr/>
                    <a:lstStyle/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noProof="0">
                          <a:effectLst/>
                          <a:latin typeface="Calibri"/>
                        </a:rPr>
                        <a:t>               </a:t>
                      </a:r>
                      <a:r>
                        <a:rPr lang="en-US" sz="1050" b="1" i="0" u="none" strike="noStrike" noProof="0" err="1">
                          <a:effectLst/>
                          <a:latin typeface="Calibri"/>
                        </a:rPr>
                        <a:t>Eintritts­wahrschein­lichkeit</a:t>
                      </a:r>
                    </a:p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endParaRPr lang="en-US" sz="1050">
                        <a:effectLst/>
                      </a:endParaRPr>
                    </a:p>
                  </a:txBody>
                  <a:tcPr marL="68580" marR="68580" marT="0" marB="0" vert="vert270"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Sehr </a:t>
                      </a:r>
                      <a:r>
                        <a:rPr lang="en-US" sz="1200" err="1">
                          <a:solidFill>
                            <a:schemeClr val="tx1"/>
                          </a:solidFill>
                          <a:effectLst/>
                        </a:rPr>
                        <a:t>hoch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 (4)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30835"/>
                  </a:ext>
                </a:extLst>
              </a:tr>
              <a:tr h="921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981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34687"/>
                  </a:ext>
                </a:extLst>
              </a:tr>
              <a:tr h="929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22559"/>
                  </a:ext>
                </a:extLst>
              </a:tr>
              <a:tr h="965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67160"/>
                  </a:ext>
                </a:extLst>
              </a:tr>
              <a:tr h="4253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vert="vert27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Sehr Hoch (4)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183145"/>
                  </a:ext>
                </a:extLst>
              </a:tr>
              <a:tr h="3702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                        Schaden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6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56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1F4-B26C-429A-AD24-2DB8CA50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Risikoanalyse</a:t>
            </a:r>
            <a:endParaRPr lang="en-US" err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7E107E-1A75-48AA-8CE0-7A4DE94B2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48309"/>
              </p:ext>
            </p:extLst>
          </p:nvPr>
        </p:nvGraphicFramePr>
        <p:xfrm>
          <a:off x="789913" y="1720562"/>
          <a:ext cx="10855895" cy="407121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50842">
                  <a:extLst>
                    <a:ext uri="{9D8B030D-6E8A-4147-A177-3AD203B41FA5}">
                      <a16:colId xmlns:a16="http://schemas.microsoft.com/office/drawing/2014/main" val="2792269020"/>
                    </a:ext>
                  </a:extLst>
                </a:gridCol>
                <a:gridCol w="1550842">
                  <a:extLst>
                    <a:ext uri="{9D8B030D-6E8A-4147-A177-3AD203B41FA5}">
                      <a16:colId xmlns:a16="http://schemas.microsoft.com/office/drawing/2014/main" val="1954935383"/>
                    </a:ext>
                  </a:extLst>
                </a:gridCol>
                <a:gridCol w="1550842">
                  <a:extLst>
                    <a:ext uri="{9D8B030D-6E8A-4147-A177-3AD203B41FA5}">
                      <a16:colId xmlns:a16="http://schemas.microsoft.com/office/drawing/2014/main" val="2646669248"/>
                    </a:ext>
                  </a:extLst>
                </a:gridCol>
                <a:gridCol w="1550842">
                  <a:extLst>
                    <a:ext uri="{9D8B030D-6E8A-4147-A177-3AD203B41FA5}">
                      <a16:colId xmlns:a16="http://schemas.microsoft.com/office/drawing/2014/main" val="70358785"/>
                    </a:ext>
                  </a:extLst>
                </a:gridCol>
                <a:gridCol w="1550842">
                  <a:extLst>
                    <a:ext uri="{9D8B030D-6E8A-4147-A177-3AD203B41FA5}">
                      <a16:colId xmlns:a16="http://schemas.microsoft.com/office/drawing/2014/main" val="2945831195"/>
                    </a:ext>
                  </a:extLst>
                </a:gridCol>
                <a:gridCol w="792608">
                  <a:extLst>
                    <a:ext uri="{9D8B030D-6E8A-4147-A177-3AD203B41FA5}">
                      <a16:colId xmlns:a16="http://schemas.microsoft.com/office/drawing/2014/main" val="1876641085"/>
                    </a:ext>
                  </a:extLst>
                </a:gridCol>
                <a:gridCol w="2309077">
                  <a:extLst>
                    <a:ext uri="{9D8B030D-6E8A-4147-A177-3AD203B41FA5}">
                      <a16:colId xmlns:a16="http://schemas.microsoft.com/office/drawing/2014/main" val="3902276560"/>
                    </a:ext>
                  </a:extLst>
                </a:gridCol>
              </a:tblGrid>
              <a:tr h="769178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Szenario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Schaden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Ursache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Schadens-klasse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Eintrittswahr-scheinlichkeit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Risiko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Vorgehen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315404"/>
                  </a:ext>
                </a:extLst>
              </a:tr>
              <a:tr h="1103272">
                <a:tc>
                  <a:txBody>
                    <a:bodyPr/>
                    <a:lstStyle/>
                    <a:p>
                      <a:r>
                        <a:rPr lang="en-US" err="1"/>
                        <a:t>Unpassende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Empfehlung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Beschwerde</a:t>
                      </a:r>
                      <a:r>
                        <a:rPr lang="en-US"/>
                        <a:t>/ </a:t>
                      </a:r>
                      <a:r>
                        <a:rPr lang="en-US" err="1"/>
                        <a:t>Rufbeschädigung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Falsche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Einstufung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durch</a:t>
                      </a:r>
                      <a:r>
                        <a:rPr lang="en-US"/>
                        <a:t> 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Entschädigung</a:t>
                      </a:r>
                      <a:r>
                        <a:rPr lang="en-US"/>
                        <a:t>/ </a:t>
                      </a:r>
                      <a:r>
                        <a:rPr lang="en-US" err="1"/>
                        <a:t>Nachtraining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188150"/>
                  </a:ext>
                </a:extLst>
              </a:tr>
              <a:tr h="1429589">
                <a:tc>
                  <a:txBody>
                    <a:bodyPr/>
                    <a:lstStyle/>
                    <a:p>
                      <a:r>
                        <a:rPr lang="en-US"/>
                        <a:t>Kamera-</a:t>
                      </a:r>
                      <a:r>
                        <a:rPr lang="en-US" err="1"/>
                        <a:t>Aufnahmen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werden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missbraucht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Aufnahmen</a:t>
                      </a:r>
                      <a:r>
                        <a:rPr lang="en-US"/>
                        <a:t> der Kunden </a:t>
                      </a:r>
                      <a:r>
                        <a:rPr lang="en-US" err="1"/>
                        <a:t>werden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gestohlen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Sicherheits</a:t>
                      </a:r>
                      <a:r>
                        <a:rPr lang="en-US"/>
                        <a:t>- </a:t>
                      </a:r>
                      <a:r>
                        <a:rPr lang="en-US" err="1"/>
                        <a:t>lücke</a:t>
                      </a:r>
                      <a:r>
                        <a:rPr lang="en-US"/>
                        <a:t> in der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Sehr </a:t>
                      </a:r>
                      <a:r>
                        <a:rPr lang="en-US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Nachverfolgung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einschalten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Sicherheitlücke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patchen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26477"/>
                  </a:ext>
                </a:extLst>
              </a:tr>
              <a:tr h="769178">
                <a:tc>
                  <a:txBody>
                    <a:bodyPr/>
                    <a:lstStyle/>
                    <a:p>
                      <a:r>
                        <a:rPr lang="en-US"/>
                        <a:t>Hardware </a:t>
                      </a:r>
                      <a:r>
                        <a:rPr lang="en-US" err="1"/>
                        <a:t>liegt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offen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Kunde </a:t>
                      </a:r>
                      <a:r>
                        <a:rPr lang="en-US" err="1"/>
                        <a:t>erhält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Stromschlag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Beschädigte</a:t>
                      </a:r>
                      <a:r>
                        <a:rPr lang="en-US"/>
                        <a:t>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Hardware </a:t>
                      </a:r>
                      <a:r>
                        <a:rPr lang="en-US" err="1"/>
                        <a:t>ersetzen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99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69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ShireTec</vt:lpstr>
      <vt:lpstr>Agenda</vt:lpstr>
      <vt:lpstr>Arbeitsweise  Scrum</vt:lpstr>
      <vt:lpstr>Meetingstruktur</vt:lpstr>
      <vt:lpstr>Zielgruppenanalyse</vt:lpstr>
      <vt:lpstr>Auswirkungen auf Marketing</vt:lpstr>
      <vt:lpstr>Kosten/Nutzen Analyse</vt:lpstr>
      <vt:lpstr>Risikoklassifizierng</vt:lpstr>
      <vt:lpstr>Risikoanalyse</vt:lpstr>
      <vt:lpstr>ERM-Diagramm</vt:lpstr>
      <vt:lpstr>Use-Case-Schablone</vt:lpstr>
      <vt:lpstr>Aktivitätsdiagramm</vt:lpstr>
      <vt:lpstr>Architektur</vt:lpstr>
      <vt:lpstr>Data</vt:lpstr>
      <vt:lpstr>Algorithmenbeschreibung</vt:lpstr>
      <vt:lpstr>Entscheidungstabelle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Lugeder, Jana</dc:creator>
  <cp:revision>1</cp:revision>
  <dcterms:created xsi:type="dcterms:W3CDTF">2022-01-04T09:12:27Z</dcterms:created>
  <dcterms:modified xsi:type="dcterms:W3CDTF">2022-01-07T09:22:06Z</dcterms:modified>
</cp:coreProperties>
</file>