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Oswald SemiBold" panose="00000700000000000000" pitchFamily="2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841" autoAdjust="0"/>
  </p:normalViewPr>
  <p:slideViewPr>
    <p:cSldViewPr snapToGrid="0">
      <p:cViewPr varScale="1">
        <p:scale>
          <a:sx n="83" d="100"/>
          <a:sy n="83" d="100"/>
        </p:scale>
        <p:origin x="96" y="5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21362b705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21362b705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21362b705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21362b705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21362b705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21362b705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21362b70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21362b70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Font typeface="Arial" panose="020B0604020202020204" pitchFamily="34" charset="0"/>
              <a:buNone/>
            </a:pPr>
            <a:r>
              <a:rPr lang="de-DE" b="0" i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Muss von den "Vorgaben für den ersten Zwischenstand" jeder einzelne Punkt in der nächsten Einheit (am 07.01.) erfüllt sein?</a:t>
            </a:r>
          </a:p>
          <a:p>
            <a:pPr marL="158750" indent="0" algn="l">
              <a:buFont typeface="Arial" panose="020B0604020202020204" pitchFamily="34" charset="0"/>
              <a:buNone/>
            </a:pPr>
            <a:endParaRPr lang="de-DE" b="0" i="0">
              <a:solidFill>
                <a:srgbClr val="262626"/>
              </a:solidFill>
              <a:effectLst/>
              <a:latin typeface="Open Sans" panose="020B0606030504020204" pitchFamily="34" charset="0"/>
            </a:endParaRP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de-DE" b="0" i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Benjamin Jung</a:t>
            </a: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de-DE" b="1" i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1:43 PM</a:t>
            </a: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de-DE" b="0" i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Je nach Use-Case macht nicht jeder Punkt Sinn. und je nach Fokus, kann es auch sein, dass ihr ein zwei technische Punkte vorzieht, und daher nicht alles schafft. </a:t>
            </a:r>
          </a:p>
          <a:p>
            <a:pPr marL="158750" indent="0" algn="l">
              <a:buFont typeface="Arial" panose="020B0604020202020204" pitchFamily="34" charset="0"/>
              <a:buNone/>
            </a:pPr>
            <a:br>
              <a:rPr lang="de-DE" b="0" i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</a:br>
            <a:endParaRPr lang="de-DE" b="0" i="0">
              <a:solidFill>
                <a:srgbClr val="262626"/>
              </a:solidFill>
              <a:effectLst/>
              <a:latin typeface="Open Sans" panose="020B0606030504020204" pitchFamily="34" charset="0"/>
            </a:endParaRP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de-DE" b="0" i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Ich denke 2/3 sollte vorhanden sein, der Rest kann auch noch in nem Folgetermin kommen, wenn fürs Projekt anwendbar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21362b70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21362b70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21362b705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21362b705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21362b705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21362b705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325554" y="1620800"/>
            <a:ext cx="42603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0">
                <a:latin typeface="Oswald SemiBold"/>
                <a:ea typeface="Oswald SemiBold"/>
                <a:cs typeface="Oswald SemiBold"/>
                <a:sym typeface="Oswald SemiBold"/>
              </a:rPr>
              <a:t>ShireTec</a:t>
            </a:r>
            <a:endParaRPr sz="70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546579" y="1545450"/>
            <a:ext cx="42603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0">
                <a:latin typeface="Impact"/>
                <a:ea typeface="Impact"/>
                <a:cs typeface="Impact"/>
                <a:sym typeface="Impact"/>
              </a:rPr>
              <a:t>&lt;/&gt; |</a:t>
            </a:r>
            <a:endParaRPr sz="9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Unternehmensvorstellung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Junges Startup für Data Science Anwendungen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Auf Finanzunternehmen spezialisiert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4 Gründer, sonst keine Angestellten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Ethische Umsetzung schwieriger Themen im Fokus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Vorige Themen: Gesichtserkennung,Verhaltensvorhersage uvm.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User Experience im Zentrum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Arbeitsweise 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Scrum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Scrum Master: Jana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Product Owner: Valentin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Sales: Caro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Developers: Valentin, André, Jana, Caro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Architect: André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Valentin</a:t>
            </a:r>
            <a:endParaRPr sz="18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Fullstack Developer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Machine Learning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/>
              <a:t>André</a:t>
            </a:r>
            <a:endParaRPr sz="18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Rockstar Programmer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I play </a:t>
            </a:r>
            <a:r>
              <a:rPr lang="en-GB" sz="1800" b="1"/>
              <a:t>Git</a:t>
            </a:r>
            <a:r>
              <a:rPr lang="en-GB" sz="1800"/>
              <a:t>ar Hero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Jana</a:t>
            </a:r>
            <a:endParaRPr sz="18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Business Process Knowledge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Data Engineering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/>
              <a:t>Caro</a:t>
            </a:r>
            <a:endParaRPr sz="18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Marketing &amp; Sales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Frontend Developer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Projektvorschlag 1:	 Emotion Detector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Aufbau der Anwendung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3 Modelle: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Classification Emotionen</a:t>
            </a:r>
            <a:endParaRPr sz="160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Neutral, Happy, Angry, Sad, Fearful, Disgusted, Surprised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Classification Alter bzw. Altersgruppe</a:t>
            </a:r>
            <a:endParaRPr sz="160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Kind, Jugendlicher, Erwachsener, Senior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Classification Vorschlag Bankprodukt basierend auf den Detections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Projektvorschlag 1:	 Emotion Detector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Milestones: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Daten identifiziert und prepared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Modelle funktionieren jeweils einzeln mit akzeptabler Performance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Modell 3 kann Input der beiden anderen Modelle für Vorhersagen nutzen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Feedback funktioniert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Integration in die Applikation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Projektvorschlag 2: Investitionsempfehlungen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Aufbau der Anwendung: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Modell zur Kursvorhersage auf Basis der Kurshistorie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Crawler zur Identifikation von Newsbeiträgen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Modell zur Classification der Newsbeiträge auf Basis deren Inhaltes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Korrektur der Kursvorhersage aus Modell 1 auf Basis der News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Projektvorschlag 2:	 Investitionsempfehlungen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Milestones: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Daten identifiziert und prepared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Modelle funktionieren jeweils einzeln mit akzeptabler Performance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Feedback funktioniert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Integration in die Applikation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318</Words>
  <Application>Microsoft Office PowerPoint</Application>
  <PresentationFormat>On-screen Show (16:9)</PresentationFormat>
  <Paragraphs>65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Oswald SemiBold</vt:lpstr>
      <vt:lpstr>Open Sans</vt:lpstr>
      <vt:lpstr>Impact</vt:lpstr>
      <vt:lpstr>Arial</vt:lpstr>
      <vt:lpstr>Simple Dark</vt:lpstr>
      <vt:lpstr>ShireTec</vt:lpstr>
      <vt:lpstr>Unternehmensvorstellung</vt:lpstr>
      <vt:lpstr>Arbeitsweise </vt:lpstr>
      <vt:lpstr>Team</vt:lpstr>
      <vt:lpstr>Projektvorschlag 1:  Emotion Detector</vt:lpstr>
      <vt:lpstr>Projektvorschlag 1:  Emotion Detector</vt:lpstr>
      <vt:lpstr>Projektvorschlag 2: Investitionsempfehlungen</vt:lpstr>
      <vt:lpstr>Projektvorschlag 2:  Investitionsempfehlungen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ShireTec</dc:title>
  <cp:lastModifiedBy>Lugeder, Jana</cp:lastModifiedBy>
  <cp:revision>2</cp:revision>
  <dcterms:modified xsi:type="dcterms:W3CDTF">2021-12-10T14:23:44Z</dcterms:modified>
</cp:coreProperties>
</file>