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5" r:id="rId3"/>
    <p:sldMasterId id="2147483690" r:id="rId4"/>
  </p:sldMasterIdLst>
  <p:notesMasterIdLst>
    <p:notesMasterId r:id="rId6"/>
  </p:notesMasterIdLst>
  <p:handoutMasterIdLst>
    <p:handoutMasterId r:id="rId7"/>
  </p:handoutMasterIdLst>
  <p:sldIdLst>
    <p:sldId id="3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C2CC5FB4-030B-4611-B093-B23F7DE58967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E6E1"/>
    <a:srgbClr val="FFCCCC"/>
    <a:srgbClr val="D8D8D8"/>
    <a:srgbClr val="FFFFFF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5108" autoAdjust="0"/>
  </p:normalViewPr>
  <p:slideViewPr>
    <p:cSldViewPr>
      <p:cViewPr varScale="1">
        <p:scale>
          <a:sx n="63" d="100"/>
          <a:sy n="63" d="100"/>
        </p:scale>
        <p:origin x="96" y="924"/>
      </p:cViewPr>
      <p:guideLst>
        <p:guide pos="5040"/>
        <p:guide pos="2640"/>
        <p:guide orient="horz" pos="2160"/>
      </p:guideLst>
    </p:cSldViewPr>
  </p:slideViewPr>
  <p:notesTextViewPr>
    <p:cViewPr>
      <p:scale>
        <a:sx n="3" d="2"/>
        <a:sy n="3" d="2"/>
      </p:scale>
      <p:origin x="0" y="-1308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, Marc Benjamin" userId="de7ae719-0724-4bd3-96a9-a2211d98d731" providerId="ADAL" clId="{A600EFB2-E56B-47AF-B53D-889E3DC2F2FA}"/>
    <pc:docChg chg="custSel delSld modSld delSection modSection">
      <pc:chgData name="Jung, Marc Benjamin" userId="de7ae719-0724-4bd3-96a9-a2211d98d731" providerId="ADAL" clId="{A600EFB2-E56B-47AF-B53D-889E3DC2F2FA}" dt="2019-12-02T12:11:35.172" v="763" actId="18676"/>
      <pc:docMkLst>
        <pc:docMk/>
      </pc:docMkLst>
      <pc:sldChg chg="del">
        <pc:chgData name="Jung, Marc Benjamin" userId="de7ae719-0724-4bd3-96a9-a2211d98d731" providerId="ADAL" clId="{A600EFB2-E56B-47AF-B53D-889E3DC2F2FA}" dt="2019-12-02T12:06:32.945" v="20" actId="2696"/>
        <pc:sldMkLst>
          <pc:docMk/>
          <pc:sldMk cId="131737061" sldId="331"/>
        </pc:sldMkLst>
      </pc:sldChg>
      <pc:sldChg chg="del">
        <pc:chgData name="Jung, Marc Benjamin" userId="de7ae719-0724-4bd3-96a9-a2211d98d731" providerId="ADAL" clId="{A600EFB2-E56B-47AF-B53D-889E3DC2F2FA}" dt="2019-12-02T12:06:29.127" v="9" actId="2696"/>
        <pc:sldMkLst>
          <pc:docMk/>
          <pc:sldMk cId="999712497" sldId="342"/>
        </pc:sldMkLst>
      </pc:sldChg>
      <pc:sldChg chg="del">
        <pc:chgData name="Jung, Marc Benjamin" userId="de7ae719-0724-4bd3-96a9-a2211d98d731" providerId="ADAL" clId="{A600EFB2-E56B-47AF-B53D-889E3DC2F2FA}" dt="2019-12-02T12:06:33.635" v="21" actId="2696"/>
        <pc:sldMkLst>
          <pc:docMk/>
          <pc:sldMk cId="214161462" sldId="343"/>
        </pc:sldMkLst>
      </pc:sldChg>
      <pc:sldChg chg="del">
        <pc:chgData name="Jung, Marc Benjamin" userId="de7ae719-0724-4bd3-96a9-a2211d98d731" providerId="ADAL" clId="{A600EFB2-E56B-47AF-B53D-889E3DC2F2FA}" dt="2019-12-02T12:06:29.859" v="11" actId="2696"/>
        <pc:sldMkLst>
          <pc:docMk/>
          <pc:sldMk cId="2156209275" sldId="345"/>
        </pc:sldMkLst>
      </pc:sldChg>
      <pc:sldChg chg="del">
        <pc:chgData name="Jung, Marc Benjamin" userId="de7ae719-0724-4bd3-96a9-a2211d98d731" providerId="ADAL" clId="{A600EFB2-E56B-47AF-B53D-889E3DC2F2FA}" dt="2019-12-02T12:06:27.303" v="2" actId="2696"/>
        <pc:sldMkLst>
          <pc:docMk/>
          <pc:sldMk cId="3893186796" sldId="346"/>
        </pc:sldMkLst>
      </pc:sldChg>
      <pc:sldChg chg="del">
        <pc:chgData name="Jung, Marc Benjamin" userId="de7ae719-0724-4bd3-96a9-a2211d98d731" providerId="ADAL" clId="{A600EFB2-E56B-47AF-B53D-889E3DC2F2FA}" dt="2019-12-02T12:06:29.925" v="12" actId="2696"/>
        <pc:sldMkLst>
          <pc:docMk/>
          <pc:sldMk cId="3636945103" sldId="347"/>
        </pc:sldMkLst>
      </pc:sldChg>
      <pc:sldChg chg="del">
        <pc:chgData name="Jung, Marc Benjamin" userId="de7ae719-0724-4bd3-96a9-a2211d98d731" providerId="ADAL" clId="{A600EFB2-E56B-47AF-B53D-889E3DC2F2FA}" dt="2019-12-02T12:06:26.159" v="0" actId="2696"/>
        <pc:sldMkLst>
          <pc:docMk/>
          <pc:sldMk cId="2569858363" sldId="349"/>
        </pc:sldMkLst>
      </pc:sldChg>
      <pc:sldChg chg="del">
        <pc:chgData name="Jung, Marc Benjamin" userId="de7ae719-0724-4bd3-96a9-a2211d98d731" providerId="ADAL" clId="{A600EFB2-E56B-47AF-B53D-889E3DC2F2FA}" dt="2019-12-02T12:06:32.618" v="19" actId="2696"/>
        <pc:sldMkLst>
          <pc:docMk/>
          <pc:sldMk cId="3670496962" sldId="352"/>
        </pc:sldMkLst>
      </pc:sldChg>
      <pc:sldChg chg="del">
        <pc:chgData name="Jung, Marc Benjamin" userId="de7ae719-0724-4bd3-96a9-a2211d98d731" providerId="ADAL" clId="{A600EFB2-E56B-47AF-B53D-889E3DC2F2FA}" dt="2019-12-02T12:06:32.392" v="18" actId="2696"/>
        <pc:sldMkLst>
          <pc:docMk/>
          <pc:sldMk cId="2580854101" sldId="353"/>
        </pc:sldMkLst>
      </pc:sldChg>
      <pc:sldChg chg="del">
        <pc:chgData name="Jung, Marc Benjamin" userId="de7ae719-0724-4bd3-96a9-a2211d98d731" providerId="ADAL" clId="{A600EFB2-E56B-47AF-B53D-889E3DC2F2FA}" dt="2019-12-02T12:06:31.024" v="17" actId="2696"/>
        <pc:sldMkLst>
          <pc:docMk/>
          <pc:sldMk cId="3515123960" sldId="355"/>
        </pc:sldMkLst>
      </pc:sldChg>
      <pc:sldChg chg="del">
        <pc:chgData name="Jung, Marc Benjamin" userId="de7ae719-0724-4bd3-96a9-a2211d98d731" providerId="ADAL" clId="{A600EFB2-E56B-47AF-B53D-889E3DC2F2FA}" dt="2019-12-02T12:06:30.860" v="16" actId="2696"/>
        <pc:sldMkLst>
          <pc:docMk/>
          <pc:sldMk cId="11984943" sldId="356"/>
        </pc:sldMkLst>
      </pc:sldChg>
      <pc:sldChg chg="del">
        <pc:chgData name="Jung, Marc Benjamin" userId="de7ae719-0724-4bd3-96a9-a2211d98d731" providerId="ADAL" clId="{A600EFB2-E56B-47AF-B53D-889E3DC2F2FA}" dt="2019-12-02T12:06:30.641" v="15" actId="2696"/>
        <pc:sldMkLst>
          <pc:docMk/>
          <pc:sldMk cId="4115625085" sldId="357"/>
        </pc:sldMkLst>
      </pc:sldChg>
      <pc:sldChg chg="del">
        <pc:chgData name="Jung, Marc Benjamin" userId="de7ae719-0724-4bd3-96a9-a2211d98d731" providerId="ADAL" clId="{A600EFB2-E56B-47AF-B53D-889E3DC2F2FA}" dt="2019-12-02T12:06:30.445" v="14" actId="2696"/>
        <pc:sldMkLst>
          <pc:docMk/>
          <pc:sldMk cId="1586375099" sldId="359"/>
        </pc:sldMkLst>
      </pc:sldChg>
      <pc:sldChg chg="del">
        <pc:chgData name="Jung, Marc Benjamin" userId="de7ae719-0724-4bd3-96a9-a2211d98d731" providerId="ADAL" clId="{A600EFB2-E56B-47AF-B53D-889E3DC2F2FA}" dt="2019-12-02T12:06:28.908" v="8" actId="2696"/>
        <pc:sldMkLst>
          <pc:docMk/>
          <pc:sldMk cId="3164585199" sldId="361"/>
        </pc:sldMkLst>
      </pc:sldChg>
      <pc:sldChg chg="del">
        <pc:chgData name="Jung, Marc Benjamin" userId="de7ae719-0724-4bd3-96a9-a2211d98d731" providerId="ADAL" clId="{A600EFB2-E56B-47AF-B53D-889E3DC2F2FA}" dt="2019-12-02T12:06:28.640" v="7" actId="2696"/>
        <pc:sldMkLst>
          <pc:docMk/>
          <pc:sldMk cId="574879183" sldId="362"/>
        </pc:sldMkLst>
      </pc:sldChg>
      <pc:sldChg chg="del">
        <pc:chgData name="Jung, Marc Benjamin" userId="de7ae719-0724-4bd3-96a9-a2211d98d731" providerId="ADAL" clId="{A600EFB2-E56B-47AF-B53D-889E3DC2F2FA}" dt="2019-12-02T12:06:28.224" v="5" actId="2696"/>
        <pc:sldMkLst>
          <pc:docMk/>
          <pc:sldMk cId="3144445822" sldId="367"/>
        </pc:sldMkLst>
      </pc:sldChg>
      <pc:sldChg chg="modSp">
        <pc:chgData name="Jung, Marc Benjamin" userId="de7ae719-0724-4bd3-96a9-a2211d98d731" providerId="ADAL" clId="{A600EFB2-E56B-47AF-B53D-889E3DC2F2FA}" dt="2019-12-02T12:11:27.547" v="761" actId="20577"/>
        <pc:sldMkLst>
          <pc:docMk/>
          <pc:sldMk cId="751915553" sldId="374"/>
        </pc:sldMkLst>
        <pc:spChg chg="mod">
          <ac:chgData name="Jung, Marc Benjamin" userId="de7ae719-0724-4bd3-96a9-a2211d98d731" providerId="ADAL" clId="{A600EFB2-E56B-47AF-B53D-889E3DC2F2FA}" dt="2019-12-02T12:06:48.617" v="64" actId="20577"/>
          <ac:spMkLst>
            <pc:docMk/>
            <pc:sldMk cId="751915553" sldId="374"/>
            <ac:spMk id="4" creationId="{00000000-0000-0000-0000-000000000000}"/>
          </ac:spMkLst>
        </pc:spChg>
        <pc:spChg chg="mod">
          <ac:chgData name="Jung, Marc Benjamin" userId="de7ae719-0724-4bd3-96a9-a2211d98d731" providerId="ADAL" clId="{A600EFB2-E56B-47AF-B53D-889E3DC2F2FA}" dt="2019-12-02T12:11:27.547" v="761" actId="20577"/>
          <ac:spMkLst>
            <pc:docMk/>
            <pc:sldMk cId="751915553" sldId="374"/>
            <ac:spMk id="5" creationId="{00000000-0000-0000-0000-000000000000}"/>
          </ac:spMkLst>
        </pc:spChg>
        <pc:spChg chg="mod">
          <ac:chgData name="Jung, Marc Benjamin" userId="de7ae719-0724-4bd3-96a9-a2211d98d731" providerId="ADAL" clId="{A600EFB2-E56B-47AF-B53D-889E3DC2F2FA}" dt="2019-12-02T12:10:24.728" v="587" actId="20577"/>
          <ac:spMkLst>
            <pc:docMk/>
            <pc:sldMk cId="751915553" sldId="374"/>
            <ac:spMk id="6" creationId="{00000000-0000-0000-0000-000000000000}"/>
          </ac:spMkLst>
        </pc:spChg>
        <pc:spChg chg="mod">
          <ac:chgData name="Jung, Marc Benjamin" userId="de7ae719-0724-4bd3-96a9-a2211d98d731" providerId="ADAL" clId="{A600EFB2-E56B-47AF-B53D-889E3DC2F2FA}" dt="2019-12-02T12:08:52.350" v="305" actId="20577"/>
          <ac:spMkLst>
            <pc:docMk/>
            <pc:sldMk cId="751915553" sldId="374"/>
            <ac:spMk id="7" creationId="{00000000-0000-0000-0000-000000000000}"/>
          </ac:spMkLst>
        </pc:spChg>
      </pc:sldChg>
      <pc:sldChg chg="del">
        <pc:chgData name="Jung, Marc Benjamin" userId="de7ae719-0724-4bd3-96a9-a2211d98d731" providerId="ADAL" clId="{A600EFB2-E56B-47AF-B53D-889E3DC2F2FA}" dt="2019-12-02T12:06:28.359" v="6" actId="2696"/>
        <pc:sldMkLst>
          <pc:docMk/>
          <pc:sldMk cId="3269488221" sldId="378"/>
        </pc:sldMkLst>
      </pc:sldChg>
      <pc:sldChg chg="del">
        <pc:chgData name="Jung, Marc Benjamin" userId="de7ae719-0724-4bd3-96a9-a2211d98d731" providerId="ADAL" clId="{A600EFB2-E56B-47AF-B53D-889E3DC2F2FA}" dt="2019-12-02T12:06:26.872" v="1" actId="2696"/>
        <pc:sldMkLst>
          <pc:docMk/>
          <pc:sldMk cId="1415605533" sldId="381"/>
        </pc:sldMkLst>
      </pc:sldChg>
      <pc:sldChg chg="del">
        <pc:chgData name="Jung, Marc Benjamin" userId="de7ae719-0724-4bd3-96a9-a2211d98d731" providerId="ADAL" clId="{A600EFB2-E56B-47AF-B53D-889E3DC2F2FA}" dt="2019-12-02T12:06:29.306" v="10" actId="2696"/>
        <pc:sldMkLst>
          <pc:docMk/>
          <pc:sldMk cId="1399684056" sldId="382"/>
        </pc:sldMkLst>
      </pc:sldChg>
      <pc:sldChg chg="del">
        <pc:chgData name="Jung, Marc Benjamin" userId="de7ae719-0724-4bd3-96a9-a2211d98d731" providerId="ADAL" clId="{A600EFB2-E56B-47AF-B53D-889E3DC2F2FA}" dt="2019-12-02T12:06:30.110" v="13" actId="2696"/>
        <pc:sldMkLst>
          <pc:docMk/>
          <pc:sldMk cId="1549862895" sldId="383"/>
        </pc:sldMkLst>
      </pc:sldChg>
      <pc:sldChg chg="del">
        <pc:chgData name="Jung, Marc Benjamin" userId="de7ae719-0724-4bd3-96a9-a2211d98d731" providerId="ADAL" clId="{A600EFB2-E56B-47AF-B53D-889E3DC2F2FA}" dt="2019-12-02T12:06:28.025" v="4" actId="2696"/>
        <pc:sldMkLst>
          <pc:docMk/>
          <pc:sldMk cId="457539180" sldId="384"/>
        </pc:sldMkLst>
      </pc:sldChg>
      <pc:sldChg chg="del">
        <pc:chgData name="Jung, Marc Benjamin" userId="de7ae719-0724-4bd3-96a9-a2211d98d731" providerId="ADAL" clId="{A600EFB2-E56B-47AF-B53D-889E3DC2F2FA}" dt="2019-12-02T12:06:27.848" v="3" actId="2696"/>
        <pc:sldMkLst>
          <pc:docMk/>
          <pc:sldMk cId="1717745424" sldId="385"/>
        </pc:sldMkLst>
      </pc:sldChg>
    </pc:docChg>
  </pc:docChgLst>
  <pc:docChgLst>
    <pc:chgData name="Lugeder, Jana" userId="2470d98d-a60a-4e02-a7da-719fc5e6d524" providerId="ADAL" clId="{27C40F37-ACDD-44CB-8799-5306CE8BC19E}"/>
    <pc:docChg chg="modSld">
      <pc:chgData name="Lugeder, Jana" userId="2470d98d-a60a-4e02-a7da-719fc5e6d524" providerId="ADAL" clId="{27C40F37-ACDD-44CB-8799-5306CE8BC19E}" dt="2021-12-10T13:07:11.182" v="19"/>
      <pc:docMkLst>
        <pc:docMk/>
      </pc:docMkLst>
      <pc:sldChg chg="addSp mod modNotesTx">
        <pc:chgData name="Lugeder, Jana" userId="2470d98d-a60a-4e02-a7da-719fc5e6d524" providerId="ADAL" clId="{27C40F37-ACDD-44CB-8799-5306CE8BC19E}" dt="2021-12-10T13:07:11.182" v="19"/>
        <pc:sldMkLst>
          <pc:docMk/>
          <pc:sldMk cId="751915553" sldId="374"/>
        </pc:sldMkLst>
        <pc:inkChg chg="add">
          <ac:chgData name="Lugeder, Jana" userId="2470d98d-a60a-4e02-a7da-719fc5e6d524" providerId="ADAL" clId="{27C40F37-ACDD-44CB-8799-5306CE8BC19E}" dt="2021-12-10T12:58:36.690" v="0" actId="9405"/>
          <ac:inkMkLst>
            <pc:docMk/>
            <pc:sldMk cId="751915553" sldId="374"/>
            <ac:inkMk id="11" creationId="{0B3A8061-2993-49AA-B595-7A6A03D0014E}"/>
          </ac:inkMkLst>
        </pc:inkChg>
        <pc:inkChg chg="add">
          <ac:chgData name="Lugeder, Jana" userId="2470d98d-a60a-4e02-a7da-719fc5e6d524" providerId="ADAL" clId="{27C40F37-ACDD-44CB-8799-5306CE8BC19E}" dt="2021-12-10T12:58:37.905" v="1" actId="9405"/>
          <ac:inkMkLst>
            <pc:docMk/>
            <pc:sldMk cId="751915553" sldId="374"/>
            <ac:inkMk id="12" creationId="{B1A9F64A-A6F5-4A7C-B032-0DFBA9C00221}"/>
          </ac:inkMkLst>
        </pc:inkChg>
        <pc:inkChg chg="add">
          <ac:chgData name="Lugeder, Jana" userId="2470d98d-a60a-4e02-a7da-719fc5e6d524" providerId="ADAL" clId="{27C40F37-ACDD-44CB-8799-5306CE8BC19E}" dt="2021-12-10T12:58:39.250" v="2" actId="9405"/>
          <ac:inkMkLst>
            <pc:docMk/>
            <pc:sldMk cId="751915553" sldId="374"/>
            <ac:inkMk id="13" creationId="{129ABB01-F857-491C-BFEC-DDA4F14C77F0}"/>
          </ac:inkMkLst>
        </pc:inkChg>
        <pc:inkChg chg="add">
          <ac:chgData name="Lugeder, Jana" userId="2470d98d-a60a-4e02-a7da-719fc5e6d524" providerId="ADAL" clId="{27C40F37-ACDD-44CB-8799-5306CE8BC19E}" dt="2021-12-10T12:58:40.204" v="3" actId="9405"/>
          <ac:inkMkLst>
            <pc:docMk/>
            <pc:sldMk cId="751915553" sldId="374"/>
            <ac:inkMk id="14" creationId="{DE32BCEF-DBF6-470D-9AF6-F3F69634DBAA}"/>
          </ac:inkMkLst>
        </pc:inkChg>
        <pc:inkChg chg="add">
          <ac:chgData name="Lugeder, Jana" userId="2470d98d-a60a-4e02-a7da-719fc5e6d524" providerId="ADAL" clId="{27C40F37-ACDD-44CB-8799-5306CE8BC19E}" dt="2021-12-10T12:58:50.486" v="4" actId="9405"/>
          <ac:inkMkLst>
            <pc:docMk/>
            <pc:sldMk cId="751915553" sldId="374"/>
            <ac:inkMk id="15" creationId="{51E0D2E9-55F9-4205-AA41-94FF2A0191C2}"/>
          </ac:inkMkLst>
        </pc:inkChg>
        <pc:inkChg chg="add">
          <ac:chgData name="Lugeder, Jana" userId="2470d98d-a60a-4e02-a7da-719fc5e6d524" providerId="ADAL" clId="{27C40F37-ACDD-44CB-8799-5306CE8BC19E}" dt="2021-12-10T12:58:52.443" v="5" actId="9405"/>
          <ac:inkMkLst>
            <pc:docMk/>
            <pc:sldMk cId="751915553" sldId="374"/>
            <ac:inkMk id="16" creationId="{F2B3FF42-71DE-433A-AF09-48F185158074}"/>
          </ac:inkMkLst>
        </pc:inkChg>
        <pc:inkChg chg="add">
          <ac:chgData name="Lugeder, Jana" userId="2470d98d-a60a-4e02-a7da-719fc5e6d524" providerId="ADAL" clId="{27C40F37-ACDD-44CB-8799-5306CE8BC19E}" dt="2021-12-10T12:58:59.221" v="6" actId="9405"/>
          <ac:inkMkLst>
            <pc:docMk/>
            <pc:sldMk cId="751915553" sldId="374"/>
            <ac:inkMk id="17" creationId="{11CA5D68-3C72-4A5D-AD52-32FE19596BAE}"/>
          </ac:inkMkLst>
        </pc:inkChg>
        <pc:inkChg chg="add">
          <ac:chgData name="Lugeder, Jana" userId="2470d98d-a60a-4e02-a7da-719fc5e6d524" providerId="ADAL" clId="{27C40F37-ACDD-44CB-8799-5306CE8BC19E}" dt="2021-12-10T12:59:00.870" v="7" actId="9405"/>
          <ac:inkMkLst>
            <pc:docMk/>
            <pc:sldMk cId="751915553" sldId="374"/>
            <ac:inkMk id="18" creationId="{BFF49EF0-8BEF-46CC-B8E4-0FA0E5511120}"/>
          </ac:inkMkLst>
        </pc:inkChg>
        <pc:inkChg chg="add">
          <ac:chgData name="Lugeder, Jana" userId="2470d98d-a60a-4e02-a7da-719fc5e6d524" providerId="ADAL" clId="{27C40F37-ACDD-44CB-8799-5306CE8BC19E}" dt="2021-12-10T13:05:29.337" v="8" actId="9405"/>
          <ac:inkMkLst>
            <pc:docMk/>
            <pc:sldMk cId="751915553" sldId="374"/>
            <ac:inkMk id="19" creationId="{3039AE0F-D81C-4E7F-B0F7-1198BB164D19}"/>
          </ac:inkMkLst>
        </pc:inkChg>
        <pc:inkChg chg="add">
          <ac:chgData name="Lugeder, Jana" userId="2470d98d-a60a-4e02-a7da-719fc5e6d524" providerId="ADAL" clId="{27C40F37-ACDD-44CB-8799-5306CE8BC19E}" dt="2021-12-10T13:05:32.086" v="9" actId="9405"/>
          <ac:inkMkLst>
            <pc:docMk/>
            <pc:sldMk cId="751915553" sldId="374"/>
            <ac:inkMk id="20" creationId="{EAF7E06D-8224-4FF9-BA66-FE8D1C03D0D9}"/>
          </ac:inkMkLst>
        </pc:inkChg>
        <pc:inkChg chg="add">
          <ac:chgData name="Lugeder, Jana" userId="2470d98d-a60a-4e02-a7da-719fc5e6d524" providerId="ADAL" clId="{27C40F37-ACDD-44CB-8799-5306CE8BC19E}" dt="2021-12-10T13:05:44.552" v="10" actId="9405"/>
          <ac:inkMkLst>
            <pc:docMk/>
            <pc:sldMk cId="751915553" sldId="374"/>
            <ac:inkMk id="21" creationId="{C2AF6C01-E3AB-49D1-B334-7BB160714FA2}"/>
          </ac:inkMkLst>
        </pc:inkChg>
        <pc:inkChg chg="add">
          <ac:chgData name="Lugeder, Jana" userId="2470d98d-a60a-4e02-a7da-719fc5e6d524" providerId="ADAL" clId="{27C40F37-ACDD-44CB-8799-5306CE8BC19E}" dt="2021-12-10T13:05:45.932" v="11" actId="9405"/>
          <ac:inkMkLst>
            <pc:docMk/>
            <pc:sldMk cId="751915553" sldId="374"/>
            <ac:inkMk id="22" creationId="{E87F1C09-4EC8-4516-B79D-C06B622DD8EB}"/>
          </ac:inkMkLst>
        </pc:inkChg>
        <pc:inkChg chg="add">
          <ac:chgData name="Lugeder, Jana" userId="2470d98d-a60a-4e02-a7da-719fc5e6d524" providerId="ADAL" clId="{27C40F37-ACDD-44CB-8799-5306CE8BC19E}" dt="2021-12-10T13:05:53.428" v="12" actId="9405"/>
          <ac:inkMkLst>
            <pc:docMk/>
            <pc:sldMk cId="751915553" sldId="374"/>
            <ac:inkMk id="23" creationId="{737096DF-52C9-4923-B497-BFE8E1BD4970}"/>
          </ac:inkMkLst>
        </pc:inkChg>
        <pc:inkChg chg="add">
          <ac:chgData name="Lugeder, Jana" userId="2470d98d-a60a-4e02-a7da-719fc5e6d524" providerId="ADAL" clId="{27C40F37-ACDD-44CB-8799-5306CE8BC19E}" dt="2021-12-10T13:05:55.779" v="13" actId="9405"/>
          <ac:inkMkLst>
            <pc:docMk/>
            <pc:sldMk cId="751915553" sldId="374"/>
            <ac:inkMk id="24" creationId="{8813205A-F86D-4D4C-9CCA-E349FF58A7A3}"/>
          </ac:inkMkLst>
        </pc:inkChg>
        <pc:inkChg chg="add">
          <ac:chgData name="Lugeder, Jana" userId="2470d98d-a60a-4e02-a7da-719fc5e6d524" providerId="ADAL" clId="{27C40F37-ACDD-44CB-8799-5306CE8BC19E}" dt="2021-12-10T13:06:04.107" v="14" actId="9405"/>
          <ac:inkMkLst>
            <pc:docMk/>
            <pc:sldMk cId="751915553" sldId="374"/>
            <ac:inkMk id="25" creationId="{51E6C6ED-7B88-42C3-B9A4-4D95AECB41D3}"/>
          </ac:inkMkLst>
        </pc:inkChg>
        <pc:inkChg chg="add">
          <ac:chgData name="Lugeder, Jana" userId="2470d98d-a60a-4e02-a7da-719fc5e6d524" providerId="ADAL" clId="{27C40F37-ACDD-44CB-8799-5306CE8BC19E}" dt="2021-12-10T13:06:09.078" v="15" actId="9405"/>
          <ac:inkMkLst>
            <pc:docMk/>
            <pc:sldMk cId="751915553" sldId="374"/>
            <ac:inkMk id="26" creationId="{2829D2F6-B429-41C8-AAB2-CAF235F2C613}"/>
          </ac:inkMkLst>
        </pc:inkChg>
        <pc:inkChg chg="add">
          <ac:chgData name="Lugeder, Jana" userId="2470d98d-a60a-4e02-a7da-719fc5e6d524" providerId="ADAL" clId="{27C40F37-ACDD-44CB-8799-5306CE8BC19E}" dt="2021-12-10T13:06:10.169" v="16" actId="9405"/>
          <ac:inkMkLst>
            <pc:docMk/>
            <pc:sldMk cId="751915553" sldId="374"/>
            <ac:inkMk id="27" creationId="{8D7109B3-D175-449B-8642-9D3234B1D587}"/>
          </ac:inkMkLst>
        </pc:inkChg>
        <pc:inkChg chg="add">
          <ac:chgData name="Lugeder, Jana" userId="2470d98d-a60a-4e02-a7da-719fc5e6d524" providerId="ADAL" clId="{27C40F37-ACDD-44CB-8799-5306CE8BC19E}" dt="2021-12-10T13:06:12.030" v="17" actId="9405"/>
          <ac:inkMkLst>
            <pc:docMk/>
            <pc:sldMk cId="751915553" sldId="374"/>
            <ac:inkMk id="28" creationId="{78AFFF45-DBD7-4AF2-A372-C5BB6D0951DB}"/>
          </ac:inkMkLst>
        </pc:inkChg>
        <pc:inkChg chg="add">
          <ac:chgData name="Lugeder, Jana" userId="2470d98d-a60a-4e02-a7da-719fc5e6d524" providerId="ADAL" clId="{27C40F37-ACDD-44CB-8799-5306CE8BC19E}" dt="2021-12-10T13:06:13.920" v="18" actId="9405"/>
          <ac:inkMkLst>
            <pc:docMk/>
            <pc:sldMk cId="751915553" sldId="374"/>
            <ac:inkMk id="29" creationId="{5FAFCA63-9286-421D-BF1D-72EF55A87845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2:58:36.68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0,'93'0,"884"25,36 36,-721-43,175 7,1350-23,-898-5,1130 3,-1981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5:32.08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0 130,'347'1,"1185"-28,-1385 19,302-27,-294 21,237 11,-205 5,-10 0,228-5,-177-18,81-3,871 26,-1142 0,0 1,0 1,-1 3,66 19,140 65,-230-85,17 3,0-1,0-1,1-1,0-2,0-1,0-1,47-4,-42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5:44.55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0,'5'4,"1"-1,-1-1,1 1,-1-1,1 0,0 0,0-1,0 0,0 0,0 0,11 0,0 1,260 14,-96-8,591 55,37-44,-520-22,4736 3,-4984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5:45.93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0 144,'24'0,"-1"-2,39-8,20-2,1714-92,24 100,-890 8,1401-4,-2152-7,-124-2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5:53.42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60,'35'0,"431"-18,-140 2,2167 41,-1340-15,-785-11,-55-21,0-1,-148 25,135-4,-255-4,-7-2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5:55.77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144 372,'1'-1,"-1"0,0-1,1 1,-1 0,0-1,1 1,0 0,-1 0,1-1,0 1,0 0,0 0,-1 0,1 0,0 0,0 0,1 0,-1 0,0 1,0-1,0 0,0 1,2-2,38-12,-33 12,135-33,289-32,-369 60,1342-117,13 59,-1090 48,-65 2,294 21,191 25,7-33,-296-1,658 3,-1060 2,0 2,-1 3,1 2,-2 3,85 29,255 126,-377-159,40 15,1-3,1-3,0-2,87 10,101 25,-246-50,1 1,-1-1,1 1,-1 0,0-1,1 1,-1 0,0 0,0 1,0-1,0 0,0 1,0-1,0 1,0 0,0 0,-1 0,1-1,-1 1,1 1,0 1,-2-3,0 0,0 0,0 0,0-1,0 1,0 0,-1 0,1 0,0 0,0-1,-1 1,1 0,-1 0,1 0,-1-1,1 1,-1 0,1-1,-1 1,1-1,-2 2,-30 15,-2-8,0-2,-1-1,0-1,-39 0,-1004 11,782-19,-1913 0,1909 21,81-1,10-9,-1551 39,-1261-49,2951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6:04.10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6:09.07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2,'2719'0,"-2041"48,-340-14,-164-28,0-6,230-31,-345 23,82-20,-67 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6:10.16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86,'566'-14,"-196"2,3618-9,-2537 24,-1033 0,600-13,-784-5,157-4,-343 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6:12.03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0 130,'1257'18,"486"12,9-31,-669-2,-2-54,-927 45,281-9,174-17,-365 12,283 6,45 22,-523-2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6:13.91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87,'6'1,"0"0,0 0,0 0,0 1,0 0,7 3,23 7,40-2,1-4,150-5,-200-2,349-18,57-2,1530 17,-1012 7,3413-3,-4284-4,0-3,105-25,-99 15,150-9,434 25,-293 4,-295-3,-47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2:58:37.90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0,'329'14,"-104"-1,1255 53,-140-6,1183-37,-1598-27,1456 4,-2329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2:58:39.25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0 258,'899'-24,"911"-119,-1416 112,826-28,674 63,-999-7,-818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2:58:40.20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43,'724'-16,"-222"1,2787 4,-1966 13,632-2,-1870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2:58:50.48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0 132,'2642'0,"-2318"-21,-41-1,779 21,366-14,553-57,-1830 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2:58:52.44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89,'1586'-24,"213"5,-1146 22,-466-1,214-5,-197-20,-18 1,-155 20,1 2,0 1,55 8,-43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2:58:59.21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0 215,'108'2,"-45"0,0-2,0-2,0-4,66-14,55-21,231-20,1301-28,-160 92,-1510-3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2:59:00.86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46,'541'2,"612"-5,-537-19,163 0,-2 23,-743-1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13:05:29.33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0 200,'4228'0,"-4160"-3,87-16,30-2,-150 19,0-2,-1-2,1-1,-1-1,37-15,-29 10,0 2,54-7,-48 10,61-18,-90 19,1 1,-1 1,1 1,0 1,0 0,0 1,0 2,1 0,29 4,-7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Muss von den "Vorgaben für den ersten Zwischenstand" jeder einzelne Punkt in der nächsten Einheit (am 07.01.) erfüllt sein?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>
              <a:solidFill>
                <a:srgbClr val="262626"/>
              </a:solidFill>
              <a:effectLst/>
              <a:latin typeface="Open Sans" panose="020B0606030504020204" pitchFamily="34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Benjamin Jung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1" i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1:43 PM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Je nach Use-Case macht nicht jeder Punkt Sinn. und je nach Fokus, kann es auch sein, dass ihr ein zwei technische Punkte vorzieht, und daher nicht alles schafft. </a:t>
            </a:r>
          </a:p>
          <a:p>
            <a:pPr marL="158750" indent="0" algn="l">
              <a:buFont typeface="Arial" panose="020B0604020202020204" pitchFamily="34" charset="0"/>
              <a:buNone/>
            </a:pPr>
            <a:br>
              <a:rPr lang="de-DE" b="0" i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</a:br>
            <a:endParaRPr lang="de-DE" b="0" i="0">
              <a:solidFill>
                <a:srgbClr val="262626"/>
              </a:solidFill>
              <a:effectLst/>
              <a:latin typeface="Open Sans" panose="020B0606030504020204" pitchFamily="34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Ich denke 2/3 sollte vorhanden sein, der Rest kann auch noch in nem Folgetermin kommen, wenn fürs Projekt anwendbar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5725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2017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latin typeface="Arial Black" panose="020B0A04020102020204" pitchFamily="34" charset="0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0" cap="all" spc="-150" baseline="0">
                <a:latin typeface="Arial Black" panose="020B0A04020102020204" pitchFamily="34" charset="0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11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0" cap="all" spc="-150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5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 spc="-150" baseline="0"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latin typeface="Arial Black" panose="020B0A04020102020204" pitchFamily="34" charset="0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="1">
                <a:solidFill>
                  <a:schemeClr val="bg1"/>
                </a:solidFill>
                <a:latin typeface="+mn-lt"/>
              </a:defRPr>
            </a:lvl7pPr>
            <a:lvl8pPr>
              <a:defRPr>
                <a:solidFill>
                  <a:schemeClr val="bg1"/>
                </a:solidFill>
                <a:latin typeface="+mn-lt"/>
              </a:defRPr>
            </a:lvl8pPr>
            <a:lvl9pPr>
              <a:defRPr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800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7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61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Master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defRPr sz="1800" b="0" baseline="0">
                <a:solidFill>
                  <a:schemeClr val="accent5"/>
                </a:solidFill>
                <a:latin typeface="Arial Black" panose="020B0A04020102020204" pitchFamily="34" charset="0"/>
              </a:defRPr>
            </a:lvl1pPr>
            <a:lvl2pPr marL="0" indent="0">
              <a:lnSpc>
                <a:spcPct val="75000"/>
              </a:lnSpc>
              <a:spcAft>
                <a:spcPts val="0"/>
              </a:spcAft>
              <a:defRPr sz="2400" b="1" cap="all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defRPr sz="1600" b="1" cap="all" baseline="0">
                <a:solidFill>
                  <a:schemeClr val="accent5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buNone/>
              <a:defRPr sz="1400" b="1" cap="all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buNone/>
              <a:defRPr sz="1100" b="1" cap="all" baseline="0">
                <a:solidFill>
                  <a:schemeClr val="accent5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92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461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/>
          </p:nvPr>
        </p:nvSpPr>
        <p:spPr>
          <a:xfrm>
            <a:off x="6103621" y="1828804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1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06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 © 2017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0" r:id="rId2"/>
    <p:sldLayoutId id="2147483701" r:id="rId3"/>
    <p:sldLayoutId id="2147483680" r:id="rId4"/>
    <p:sldLayoutId id="2147483707" r:id="rId5"/>
    <p:sldLayoutId id="2147483702" r:id="rId6"/>
    <p:sldLayoutId id="2147483664" r:id="rId7"/>
    <p:sldLayoutId id="2147483670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0" kern="1200" cap="none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76401"/>
            <a:ext cx="11430000" cy="4842607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1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6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" panose="020B0604020202020204" pitchFamily="34" charset="0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3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8" Type="http://schemas.openxmlformats.org/officeDocument/2006/relationships/customXml" Target="../ink/ink3.xml"/><Relationship Id="rId3" Type="http://schemas.openxmlformats.org/officeDocument/2006/relationships/image" Target="../media/image1.emf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Vorgaben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Zwischenstand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344" y="1491777"/>
            <a:ext cx="3600400" cy="4025455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Systementwurf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Ereignis-Reaktionsmodelle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Entscheidungstabelle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verwendeten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nötig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Geschäftsprozess-Modelle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Use-Case-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Schablone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5889" y="1491777"/>
            <a:ext cx="4392488" cy="4971283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Projekt-Vorgehen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Arbeitsweise(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Wasserfall, V-Modell, etc.)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Meetingstruktur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Kommunikationskanäle und Meilensteine im Team und im Zusammenspiel mit dem Kunden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Projektrollen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Risiko-Analyse und Vorgehensweise im Krisenfall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Ausgearbeitetes SLA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793" y="1491776"/>
            <a:ext cx="4050472" cy="4025455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Wirtschaftliche</a:t>
            </a:r>
            <a:r>
              <a:rPr lang="en-US" sz="2000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Analyse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Kosten/Nutzen-Analyse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SWOT-Analyse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Auswirkungen auf Marketing/Branding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Einfluss auf die Supply Chain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Zielgruppen-Analyse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Bestandsanalyse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A2967F-14FA-4EA4-B560-D08178B386F1}"/>
              </a:ext>
            </a:extLst>
          </p:cNvPr>
          <p:cNvGrpSpPr>
            <a:grpSpLocks noChangeAspect="1"/>
          </p:cNvGrpSpPr>
          <p:nvPr/>
        </p:nvGrpSpPr>
        <p:grpSpPr>
          <a:xfrm>
            <a:off x="10488488" y="6370714"/>
            <a:ext cx="1321360" cy="354669"/>
            <a:chOff x="9563100" y="1673029"/>
            <a:chExt cx="1389888" cy="3730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3D48B3-3C79-4AE8-9D3B-2C54167C1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5524F18-E3F6-44D5-9882-53A7A17E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3A8061-2993-49AA-B595-7A6A03D0014E}"/>
                  </a:ext>
                </a:extLst>
              </p14:cNvPr>
              <p14:cNvContentPartPr/>
              <p14:nvPr/>
            </p14:nvContentPartPr>
            <p14:xfrm>
              <a:off x="501720" y="2513760"/>
              <a:ext cx="2770200" cy="4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3A8061-2993-49AA-B595-7A6A03D001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720" y="2333760"/>
                <a:ext cx="29498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A9F64A-A6F5-4A7C-B032-0DFBA9C00221}"/>
                  </a:ext>
                </a:extLst>
              </p14:cNvPr>
              <p14:cNvContentPartPr/>
              <p14:nvPr/>
            </p14:nvContentPartPr>
            <p14:xfrm>
              <a:off x="457080" y="2025600"/>
              <a:ext cx="3331800" cy="63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A9F64A-A6F5-4A7C-B032-0DFBA9C002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080" y="1845600"/>
                <a:ext cx="35114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9ABB01-F857-491C-BFEC-DDA4F14C77F0}"/>
                  </a:ext>
                </a:extLst>
              </p14:cNvPr>
              <p14:cNvContentPartPr/>
              <p14:nvPr/>
            </p14:nvContentPartPr>
            <p14:xfrm>
              <a:off x="425400" y="3015600"/>
              <a:ext cx="2588040" cy="92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9ABB01-F857-491C-BFEC-DDA4F14C77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400" y="2835960"/>
                <a:ext cx="27676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32BCEF-DBF6-470D-9AF6-F3F69634DBAA}"/>
                  </a:ext>
                </a:extLst>
              </p14:cNvPr>
              <p14:cNvContentPartPr/>
              <p14:nvPr/>
            </p14:nvContentPartPr>
            <p14:xfrm>
              <a:off x="487320" y="3290280"/>
              <a:ext cx="2836440" cy="15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32BCEF-DBF6-470D-9AF6-F3F69634DB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320" y="3110640"/>
                <a:ext cx="30160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E0D2E9-55F9-4205-AA41-94FF2A0191C2}"/>
                  </a:ext>
                </a:extLst>
              </p14:cNvPr>
              <p14:cNvContentPartPr/>
              <p14:nvPr/>
            </p14:nvContentPartPr>
            <p14:xfrm>
              <a:off x="547800" y="4447680"/>
              <a:ext cx="2833560" cy="4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E0D2E9-55F9-4205-AA41-94FF2A0191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7800" y="4268040"/>
                <a:ext cx="30132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B3FF42-71DE-433A-AF09-48F185158074}"/>
                  </a:ext>
                </a:extLst>
              </p14:cNvPr>
              <p14:cNvContentPartPr/>
              <p14:nvPr/>
            </p14:nvContentPartPr>
            <p14:xfrm>
              <a:off x="547800" y="4782840"/>
              <a:ext cx="1887120" cy="32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B3FF42-71DE-433A-AF09-48F1851580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800" y="4603200"/>
                <a:ext cx="20667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1CA5D68-3C72-4A5D-AD52-32FE19596BAE}"/>
                  </a:ext>
                </a:extLst>
              </p14:cNvPr>
              <p14:cNvContentPartPr/>
              <p14:nvPr/>
            </p14:nvContentPartPr>
            <p14:xfrm>
              <a:off x="4159320" y="4204680"/>
              <a:ext cx="1586160" cy="79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1CA5D68-3C72-4A5D-AD52-32FE19596B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69320" y="4024680"/>
                <a:ext cx="17658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F49EF0-8BEF-46CC-B8E4-0FA0E5511120}"/>
                  </a:ext>
                </a:extLst>
              </p14:cNvPr>
              <p14:cNvContentPartPr/>
              <p14:nvPr/>
            </p14:nvContentPartPr>
            <p14:xfrm>
              <a:off x="4235640" y="2024880"/>
              <a:ext cx="1404360" cy="17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F49EF0-8BEF-46CC-B8E4-0FA0E55111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45640" y="1845240"/>
                <a:ext cx="1584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39AE0F-D81C-4E7F-B0F7-1198BB164D19}"/>
                  </a:ext>
                </a:extLst>
              </p14:cNvPr>
              <p14:cNvContentPartPr/>
              <p14:nvPr/>
            </p14:nvContentPartPr>
            <p14:xfrm>
              <a:off x="8427480" y="2960160"/>
              <a:ext cx="1976040" cy="72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39AE0F-D81C-4E7F-B0F7-1198BB164D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37480" y="2780520"/>
                <a:ext cx="21556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F7E06D-8224-4FF9-BA66-FE8D1C03D0D9}"/>
                  </a:ext>
                </a:extLst>
              </p14:cNvPr>
              <p14:cNvContentPartPr/>
              <p14:nvPr/>
            </p14:nvContentPartPr>
            <p14:xfrm>
              <a:off x="8441880" y="3274800"/>
              <a:ext cx="2284920" cy="64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F7E06D-8224-4FF9-BA66-FE8D1C03D0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51880" y="3094800"/>
                <a:ext cx="24645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AF6C01-E3AB-49D1-B334-7BB160714FA2}"/>
                  </a:ext>
                </a:extLst>
              </p14:cNvPr>
              <p14:cNvContentPartPr/>
              <p14:nvPr/>
            </p14:nvContentPartPr>
            <p14:xfrm>
              <a:off x="8441880" y="2011200"/>
              <a:ext cx="2697120" cy="47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AF6C01-E3AB-49D1-B334-7BB160714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51880" y="1831200"/>
                <a:ext cx="28767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87F1C09-4EC8-4516-B79D-C06B622DD8EB}"/>
                  </a:ext>
                </a:extLst>
              </p14:cNvPr>
              <p14:cNvContentPartPr/>
              <p14:nvPr/>
            </p14:nvContentPartPr>
            <p14:xfrm>
              <a:off x="8441880" y="4184160"/>
              <a:ext cx="2629080" cy="52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87F1C09-4EC8-4516-B79D-C06B622DD8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51880" y="4004160"/>
                <a:ext cx="28087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7096DF-52C9-4923-B497-BFE8E1BD4970}"/>
                  </a:ext>
                </a:extLst>
              </p14:cNvPr>
              <p14:cNvContentPartPr/>
              <p14:nvPr/>
            </p14:nvContentPartPr>
            <p14:xfrm>
              <a:off x="4129080" y="4656480"/>
              <a:ext cx="2165400" cy="22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7096DF-52C9-4923-B497-BFE8E1BD49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39080" y="4476840"/>
                <a:ext cx="23450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13205A-F86D-4D4C-9CCA-E349FF58A7A3}"/>
                  </a:ext>
                </a:extLst>
              </p14:cNvPr>
              <p14:cNvContentPartPr/>
              <p14:nvPr/>
            </p14:nvContentPartPr>
            <p14:xfrm>
              <a:off x="4169400" y="4863840"/>
              <a:ext cx="3389400" cy="227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13205A-F86D-4D4C-9CCA-E349FF58A7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9400" y="4683840"/>
                <a:ext cx="356904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1E6C6ED-7B88-42C3-B9A4-4D95AECB41D3}"/>
                  </a:ext>
                </a:extLst>
              </p14:cNvPr>
              <p14:cNvContentPartPr/>
              <p14:nvPr/>
            </p14:nvContentPartPr>
            <p14:xfrm>
              <a:off x="5103960" y="492144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E6C6ED-7B88-42C3-B9A4-4D95AECB41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13960" y="474144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29D2F6-B429-41C8-AAB2-CAF235F2C613}"/>
                  </a:ext>
                </a:extLst>
              </p14:cNvPr>
              <p14:cNvContentPartPr/>
              <p14:nvPr/>
            </p14:nvContentPartPr>
            <p14:xfrm>
              <a:off x="4205400" y="2894640"/>
              <a:ext cx="1714320" cy="32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29D2F6-B429-41C8-AAB2-CAF235F2C6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15400" y="2715000"/>
                <a:ext cx="18939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7109B3-D175-449B-8642-9D3234B1D587}"/>
                  </a:ext>
                </a:extLst>
              </p14:cNvPr>
              <p14:cNvContentPartPr/>
              <p14:nvPr/>
            </p14:nvContentPartPr>
            <p14:xfrm>
              <a:off x="4083000" y="3107760"/>
              <a:ext cx="3054600" cy="31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7109B3-D175-449B-8642-9D3234B1D5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93000" y="2928120"/>
                <a:ext cx="32342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8AFFF45-DBD7-4AF2-A372-C5BB6D0951DB}"/>
                  </a:ext>
                </a:extLst>
              </p14:cNvPr>
              <p14:cNvContentPartPr/>
              <p14:nvPr/>
            </p14:nvContentPartPr>
            <p14:xfrm>
              <a:off x="4189560" y="3381360"/>
              <a:ext cx="3422520" cy="64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8AFFF45-DBD7-4AF2-A372-C5BB6D0951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99560" y="3201360"/>
                <a:ext cx="36021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FAFCA63-9286-421D-BF1D-72EF55A87845}"/>
                  </a:ext>
                </a:extLst>
              </p14:cNvPr>
              <p14:cNvContentPartPr/>
              <p14:nvPr/>
            </p14:nvContentPartPr>
            <p14:xfrm>
              <a:off x="4068600" y="3732360"/>
              <a:ext cx="3747960" cy="46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FAFCA63-9286-421D-BF1D-72EF55A878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78600" y="3552360"/>
                <a:ext cx="392760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9155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EE94AFD5-8C99-4A57-B246-21C8F75E9D6A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3.xml><?xml version="1.0" encoding="utf-8"?>
<a:theme xmlns:a="http://schemas.openxmlformats.org/drawingml/2006/main" name="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84A28C10-F074-4455-88A8-3B2F726495FD}"/>
    </a:ext>
  </a:extLst>
</a:theme>
</file>

<file path=ppt/theme/theme4.xml><?xml version="1.0" encoding="utf-8"?>
<a:theme xmlns:a="http://schemas.openxmlformats.org/drawingml/2006/main" name="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BE5F91C-68CE-4069-A9A7-D9EDC1AA279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Accenture_Master_Arial_01_2017</Template>
  <TotalTime>48</TotalTime>
  <Words>161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Graphik</vt:lpstr>
      <vt:lpstr>Open Sans</vt:lpstr>
      <vt:lpstr>Titles</vt:lpstr>
      <vt:lpstr>Content Layouts</vt:lpstr>
      <vt:lpstr>Section Dividers</vt:lpstr>
      <vt:lpstr>Specialty Slides</vt:lpstr>
      <vt:lpstr>Vorgaben für den ersten Zwischenstand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Wirtschaftsinformatik</dc:title>
  <dc:creator>Jung, Marc Benjamin</dc:creator>
  <cp:lastModifiedBy>Lugeder, Jana</cp:lastModifiedBy>
  <cp:revision>27</cp:revision>
  <dcterms:created xsi:type="dcterms:W3CDTF">2018-10-28T17:03:45Z</dcterms:created>
  <dcterms:modified xsi:type="dcterms:W3CDTF">2021-12-10T13:07:21Z</dcterms:modified>
</cp:coreProperties>
</file>