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359235-64B5-405F-B18D-B5AC1CF1A7C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94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1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97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81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72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48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23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5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7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3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33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3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1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1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3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568E-D76A-4D12-9032-0663DD69AF0D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A2845E-0EA3-4423-94A1-6F0DAC7C5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694" y="1436917"/>
            <a:ext cx="8915399" cy="976090"/>
          </a:xfrm>
        </p:spPr>
        <p:txBody>
          <a:bodyPr/>
          <a:lstStyle/>
          <a:p>
            <a:pPr algn="ctr"/>
            <a:r>
              <a:rPr lang="pt-BR" dirty="0" smtClean="0"/>
              <a:t>Projeto Individual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00937" y="3091544"/>
            <a:ext cx="8915399" cy="97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smtClean="0"/>
              <a:t>Site resenhas.com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207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2663" y="682893"/>
            <a:ext cx="4408766" cy="128089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Resenhas.com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3729" y="1963783"/>
            <a:ext cx="8915400" cy="3777622"/>
          </a:xfrm>
        </p:spPr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pt-BR" sz="2400" dirty="0" smtClean="0"/>
              <a:t>Site com análises sobre filmes e séries</a:t>
            </a:r>
          </a:p>
          <a:p>
            <a:pPr>
              <a:spcBef>
                <a:spcPts val="4200"/>
              </a:spcBef>
            </a:pPr>
            <a:r>
              <a:rPr lang="pt-BR" sz="2400" dirty="0" smtClean="0"/>
              <a:t>Unir as pessoas usando esse interesse em comum</a:t>
            </a:r>
          </a:p>
          <a:p>
            <a:pPr>
              <a:spcBef>
                <a:spcPts val="4200"/>
              </a:spcBef>
            </a:pPr>
            <a:r>
              <a:rPr lang="pt-BR" sz="2400" dirty="0" smtClean="0"/>
              <a:t>Usuário pode ler, produzir e classificar análises</a:t>
            </a:r>
          </a:p>
          <a:p>
            <a:pPr>
              <a:spcBef>
                <a:spcPts val="4200"/>
              </a:spcBef>
            </a:pPr>
            <a:r>
              <a:rPr lang="pt-BR" sz="2400" dirty="0" smtClean="0"/>
              <a:t>Chat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091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21" y="104504"/>
            <a:ext cx="8765177" cy="66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5528"/>
          <a:stretch/>
        </p:blipFill>
        <p:spPr>
          <a:xfrm>
            <a:off x="574765" y="895720"/>
            <a:ext cx="11225348" cy="59622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93327" y="156756"/>
            <a:ext cx="1652504" cy="1280890"/>
          </a:xfrm>
        </p:spPr>
        <p:txBody>
          <a:bodyPr/>
          <a:lstStyle/>
          <a:p>
            <a:r>
              <a:rPr lang="pt-BR" dirty="0" smtClean="0"/>
              <a:t>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0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2479" y="648059"/>
            <a:ext cx="8911687" cy="1280890"/>
          </a:xfrm>
        </p:spPr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2288766" y="2216332"/>
            <a:ext cx="8915400" cy="3777622"/>
          </a:xfrm>
        </p:spPr>
        <p:txBody>
          <a:bodyPr>
            <a:normAutofit/>
          </a:bodyPr>
          <a:lstStyle/>
          <a:p>
            <a:pPr>
              <a:spcBef>
                <a:spcPts val="7200"/>
              </a:spcBef>
            </a:pPr>
            <a:r>
              <a:rPr lang="pt-BR" sz="2400" dirty="0" smtClean="0"/>
              <a:t>Família</a:t>
            </a:r>
          </a:p>
          <a:p>
            <a:pPr>
              <a:spcBef>
                <a:spcPts val="7200"/>
              </a:spcBef>
            </a:pPr>
            <a:r>
              <a:rPr lang="pt-BR" sz="2400" dirty="0" smtClean="0"/>
              <a:t>Professores</a:t>
            </a:r>
          </a:p>
          <a:p>
            <a:pPr>
              <a:spcBef>
                <a:spcPts val="7200"/>
              </a:spcBef>
            </a:pPr>
            <a:r>
              <a:rPr lang="pt-BR" sz="2400" dirty="0" smtClean="0"/>
              <a:t>Amigos e colegas</a:t>
            </a:r>
          </a:p>
        </p:txBody>
      </p:sp>
    </p:spTree>
    <p:extLst>
      <p:ext uri="{BB962C8B-B14F-4D97-AF65-F5344CB8AC3E}">
        <p14:creationId xmlns:p14="http://schemas.microsoft.com/office/powerpoint/2010/main" val="2546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36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Projeto Individual</vt:lpstr>
      <vt:lpstr>Resenhas.com</vt:lpstr>
      <vt:lpstr>Apresentação do PowerPoint</vt:lpstr>
      <vt:lpstr>Site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André</dc:creator>
  <cp:lastModifiedBy>André</cp:lastModifiedBy>
  <cp:revision>4</cp:revision>
  <dcterms:created xsi:type="dcterms:W3CDTF">2021-06-02T02:31:14Z</dcterms:created>
  <dcterms:modified xsi:type="dcterms:W3CDTF">2021-06-02T03:41:51Z</dcterms:modified>
</cp:coreProperties>
</file>