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07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57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32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21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38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0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88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31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82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43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E741-237C-4AFD-B1EC-B1EF0A632C84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4D43-6F36-4ABE-BD10-60501515D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12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71" y="1603121"/>
            <a:ext cx="1132752" cy="10842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30" y="3701526"/>
            <a:ext cx="684396" cy="171594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080" y="3691239"/>
            <a:ext cx="713460" cy="5439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65" y="1967469"/>
            <a:ext cx="654414" cy="71985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88" y="1967469"/>
            <a:ext cx="713460" cy="5439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65" y="3515307"/>
            <a:ext cx="654414" cy="71985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020" y="2342983"/>
            <a:ext cx="1182672" cy="1036147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380516" y="196746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Site resenhas.com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2078420" y="4062549"/>
            <a:ext cx="912974" cy="172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4212515" y="3875235"/>
            <a:ext cx="9734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364377" y="2239431"/>
            <a:ext cx="718457" cy="87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271338" y="2152135"/>
            <a:ext cx="1004047" cy="17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6440926" y="2511394"/>
            <a:ext cx="939590" cy="175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6361611" y="3148149"/>
            <a:ext cx="1018905" cy="727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4855803" y="1594888"/>
            <a:ext cx="181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Rede de dados</a:t>
            </a:r>
            <a:endParaRPr lang="pt-BR" dirty="0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76" y="4410906"/>
            <a:ext cx="2019473" cy="1075304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7520893" y="4054641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8434712" y="3430051"/>
            <a:ext cx="0" cy="542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215802" y="1233789"/>
            <a:ext cx="111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469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</dc:creator>
  <cp:lastModifiedBy>André</cp:lastModifiedBy>
  <cp:revision>3</cp:revision>
  <dcterms:created xsi:type="dcterms:W3CDTF">2021-05-31T22:32:02Z</dcterms:created>
  <dcterms:modified xsi:type="dcterms:W3CDTF">2021-05-31T22:46:51Z</dcterms:modified>
</cp:coreProperties>
</file>