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2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1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2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3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2" y="1895142"/>
            <a:ext cx="1132752" cy="10842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8" y="3983158"/>
            <a:ext cx="759105" cy="19032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92" y="3600900"/>
            <a:ext cx="713460" cy="5439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30" y="1913281"/>
            <a:ext cx="654414" cy="7198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72" y="2049696"/>
            <a:ext cx="713460" cy="5439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30" y="3338661"/>
            <a:ext cx="654414" cy="7198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0" y="929405"/>
            <a:ext cx="1266363" cy="110946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766257" y="248194"/>
            <a:ext cx="266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</a:t>
            </a:r>
            <a:r>
              <a:rPr lang="pt-BR" dirty="0" smtClean="0"/>
              <a:t>resenhas.com</a:t>
            </a:r>
          </a:p>
          <a:p>
            <a:r>
              <a:rPr lang="pt-BR" dirty="0" err="1"/>
              <a:t>h</a:t>
            </a:r>
            <a:r>
              <a:rPr lang="pt-BR" dirty="0" err="1" smtClean="0"/>
              <a:t>tml</a:t>
            </a:r>
            <a:r>
              <a:rPr lang="pt-BR" dirty="0" smtClean="0"/>
              <a:t>, </a:t>
            </a:r>
            <a:r>
              <a:rPr lang="pt-BR" dirty="0" err="1" smtClean="0"/>
              <a:t>javascript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082168" y="3983158"/>
            <a:ext cx="912974" cy="172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200200" y="3875235"/>
            <a:ext cx="973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293528" y="2321049"/>
            <a:ext cx="718457" cy="8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4993039" y="2315921"/>
            <a:ext cx="1054915" cy="11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973192" y="1709226"/>
            <a:ext cx="1536011" cy="374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975984" y="2143421"/>
            <a:ext cx="1670518" cy="120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602483" y="2782600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de dados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53" y="5039668"/>
            <a:ext cx="2887037" cy="1537254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52046" y="4364835"/>
            <a:ext cx="18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Banco de </a:t>
            </a:r>
            <a:r>
              <a:rPr lang="pt-BR" dirty="0" smtClean="0"/>
              <a:t>dados</a:t>
            </a:r>
          </a:p>
          <a:p>
            <a:pPr algn="ctr"/>
            <a:r>
              <a:rPr lang="pt-BR" dirty="0" err="1" smtClean="0"/>
              <a:t>mysql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H="1" flipV="1">
            <a:off x="9843315" y="3103670"/>
            <a:ext cx="140090" cy="115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308710" y="1174617"/>
            <a:ext cx="2055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Computador Windows 10 </a:t>
            </a:r>
          </a:p>
          <a:p>
            <a:r>
              <a:rPr lang="pt-BR" sz="1400" dirty="0" smtClean="0"/>
              <a:t>2Gb memória RAM </a:t>
            </a:r>
          </a:p>
          <a:p>
            <a:r>
              <a:rPr lang="pt-BR" sz="1400" dirty="0" smtClean="0"/>
              <a:t>Processador Intel core i5</a:t>
            </a:r>
            <a:endParaRPr lang="pt-BR" sz="1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150121" y="3436979"/>
            <a:ext cx="203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celular </a:t>
            </a:r>
            <a:r>
              <a:rPr lang="pt-BR" sz="1400" dirty="0" err="1"/>
              <a:t>Ios</a:t>
            </a:r>
            <a:r>
              <a:rPr lang="pt-BR" sz="1400" dirty="0"/>
              <a:t> ou </a:t>
            </a:r>
            <a:r>
              <a:rPr lang="pt-BR" sz="1400" dirty="0" err="1"/>
              <a:t>Android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internet </a:t>
            </a:r>
            <a:r>
              <a:rPr lang="pt-BR" sz="1400" dirty="0"/>
              <a:t>5G ou roteador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80" y="4059391"/>
            <a:ext cx="586351" cy="767474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3809815" y="3001389"/>
            <a:ext cx="203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Internet 50Mb</a:t>
            </a:r>
            <a:endParaRPr lang="pt-BR" sz="14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7984287" y="248194"/>
            <a:ext cx="3680844" cy="30235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649294" y="2690240"/>
            <a:ext cx="26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- Análises </a:t>
            </a:r>
            <a:r>
              <a:rPr lang="pt-BR" dirty="0" smtClean="0"/>
              <a:t>de filmes/séries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65264" y="2228290"/>
            <a:ext cx="95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Chat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469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André</cp:lastModifiedBy>
  <cp:revision>9</cp:revision>
  <dcterms:created xsi:type="dcterms:W3CDTF">2021-05-31T22:32:02Z</dcterms:created>
  <dcterms:modified xsi:type="dcterms:W3CDTF">2021-06-01T02:29:50Z</dcterms:modified>
</cp:coreProperties>
</file>