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d5c758d1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d5c758d1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d5c758d1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d5c758d1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d5c758d1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d5c758d1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d5c758d1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d5c758d1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d5c758d1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d5c758d1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d5c758d1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d5c758d1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d5c758d1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d5c758d1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d5c758d1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d5c758d1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d5c758d1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d5c758d1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d5c758d1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d5c758d1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5c758d1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5c758d1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d5c758d1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d5c758d1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Campainha com Notificação Remota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221550"/>
            <a:ext cx="76881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Internet Das Coisa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André Luis Macedo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729450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Conectar</a:t>
            </a:r>
            <a:r>
              <a:rPr lang="pt-BR"/>
              <a:t> brocker</a:t>
            </a:r>
            <a:endParaRPr/>
          </a:p>
        </p:txBody>
      </p:sp>
      <p:sp>
        <p:nvSpPr>
          <p:cNvPr id="160" name="Google Shape;160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1709850"/>
            <a:ext cx="39052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729450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Publicar as informações</a:t>
            </a:r>
            <a:endParaRPr/>
          </a:p>
        </p:txBody>
      </p:sp>
      <p:sp>
        <p:nvSpPr>
          <p:cNvPr id="168" name="Google Shape;168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577763"/>
            <a:ext cx="348615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729450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Função loop da placa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 delay de 2 segundos entre publicações</a:t>
            </a:r>
            <a:endParaRPr/>
          </a:p>
        </p:txBody>
      </p:sp>
      <p:sp>
        <p:nvSpPr>
          <p:cNvPr id="176" name="Google Shape;176;p2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850" y="1856875"/>
            <a:ext cx="37338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729450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Wokwi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HiveMQ</a:t>
            </a:r>
            <a:endParaRPr/>
          </a:p>
        </p:txBody>
      </p:sp>
      <p:sp>
        <p:nvSpPr>
          <p:cNvPr id="184" name="Google Shape;184;p2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950" y="3196575"/>
            <a:ext cx="1633425" cy="11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9250" y="2280725"/>
            <a:ext cx="1143401" cy="114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9175" y="1853862"/>
            <a:ext cx="989487" cy="98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Ao desconhecer exata hora de chegada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Ter certeza que </a:t>
            </a:r>
            <a:r>
              <a:rPr lang="pt-BR"/>
              <a:t>alguém</a:t>
            </a:r>
            <a:r>
              <a:rPr lang="pt-BR"/>
              <a:t> chegou.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Ser chamado em ocasião inoportuna ou em horários indisponíveis..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050" y="1318650"/>
            <a:ext cx="2599050" cy="17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550" y="2571744"/>
            <a:ext cx="2208775" cy="16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Ter certeza de chegada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Saber </a:t>
            </a:r>
            <a:r>
              <a:rPr lang="pt-BR"/>
              <a:t>horário</a:t>
            </a:r>
            <a:r>
              <a:rPr lang="pt-BR"/>
              <a:t> de chegada</a:t>
            </a:r>
            <a:endParaRPr/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963" y="2571757"/>
            <a:ext cx="2623376" cy="17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0450" y="1260638"/>
            <a:ext cx="2014225" cy="20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Placa ESP32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Botão simples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Página web</a:t>
            </a:r>
            <a:endParaRPr/>
          </a:p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1" y="894950"/>
            <a:ext cx="3094124" cy="41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 conecta a um brocker MQTT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Botão </a:t>
            </a:r>
            <a:r>
              <a:rPr lang="pt-BR"/>
              <a:t>envia horário da ação</a:t>
            </a:r>
            <a:r>
              <a:rPr lang="pt-BR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Guarda </a:t>
            </a:r>
            <a:r>
              <a:rPr lang="pt-BR"/>
              <a:t>horário</a:t>
            </a:r>
            <a:r>
              <a:rPr lang="pt-BR"/>
              <a:t> das ultimas 5 ações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Envia os </a:t>
            </a:r>
            <a:r>
              <a:rPr lang="pt-BR"/>
              <a:t>horários</a:t>
            </a:r>
            <a:r>
              <a:rPr lang="pt-BR"/>
              <a:t> guardados  quando solicitado</a:t>
            </a:r>
            <a:endParaRPr/>
          </a:p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975" y="2078875"/>
            <a:ext cx="3112995" cy="27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Página web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Mostra hórarios,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Botão de limpar o display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Botão de carregar </a:t>
            </a:r>
            <a:r>
              <a:rPr lang="pt-BR"/>
              <a:t>últimos</a:t>
            </a:r>
            <a:r>
              <a:rPr lang="pt-BR"/>
              <a:t> 5 notificações</a:t>
            </a:r>
            <a:endParaRPr/>
          </a:p>
        </p:txBody>
      </p:sp>
      <p:sp>
        <p:nvSpPr>
          <p:cNvPr id="128" name="Google Shape;128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1417775"/>
            <a:ext cx="2796750" cy="32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Bibliotecas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Wifi.h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PubSubClient.h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TimeLib.h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NtpClientLib.h</a:t>
            </a:r>
            <a:endParaRPr/>
          </a:p>
        </p:txBody>
      </p:sp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975" y="2078875"/>
            <a:ext cx="3112995" cy="27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729450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Inicializar botão e wifi</a:t>
            </a:r>
            <a:endParaRPr/>
          </a:p>
        </p:txBody>
      </p:sp>
      <p:sp>
        <p:nvSpPr>
          <p:cNvPr id="144" name="Google Shape;144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588" y="1937650"/>
            <a:ext cx="31146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29450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Setup o brocker</a:t>
            </a:r>
            <a:endParaRPr/>
          </a:p>
        </p:txBody>
      </p:sp>
      <p:sp>
        <p:nvSpPr>
          <p:cNvPr id="152" name="Google Shape;152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2037850"/>
            <a:ext cx="33337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