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DF6366-7D52-4EBA-A316-8B02EAD39FEE}">
  <a:tblStyle styleId="{A4DF6366-7D52-4EBA-A316-8B02EAD39F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Realizar compras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Devoluções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Orçamentos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Efetuar compra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Devoluções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593ba7a0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593ba7a0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8d902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8d902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92445e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92445e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93ba7a0f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93ba7a0f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593ba7a0f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593ba7a0f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49750" y="122375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817272" y="631672"/>
            <a:ext cx="1134349" cy="922502"/>
            <a:chOff x="2852000" y="3424900"/>
            <a:chExt cx="1021200" cy="830484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" name="Google Shape;58;p13"/>
              <p:cNvCxnSpPr>
                <a:stCxn id="5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9" name="Google Shape;59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0" name="Google Shape;60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1" name="Google Shape;61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62" name="Google Shape;62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Lojista</a:t>
              </a:r>
              <a:endParaRPr b="1" sz="1200"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817267" y="3792105"/>
            <a:ext cx="1243515" cy="1011364"/>
            <a:chOff x="2852000" y="3424900"/>
            <a:chExt cx="1021200" cy="830484"/>
          </a:xfrm>
        </p:grpSpPr>
        <p:grpSp>
          <p:nvGrpSpPr>
            <p:cNvPr id="64" name="Google Shape;64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" name="Google Shape;66;p13"/>
              <p:cNvCxnSpPr>
                <a:stCxn id="6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7" name="Google Shape;67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8" name="Google Shape;68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69" name="Google Shape;69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70" name="Google Shape;70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3962850" y="211175"/>
            <a:ext cx="121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Comercial</a:t>
            </a:r>
            <a:endParaRPr/>
          </a:p>
        </p:txBody>
      </p:sp>
      <p:cxnSp>
        <p:nvCxnSpPr>
          <p:cNvPr id="72" name="Google Shape;72;p13"/>
          <p:cNvCxnSpPr>
            <a:stCxn id="62" idx="3"/>
            <a:endCxn id="73" idx="0"/>
          </p:cNvCxnSpPr>
          <p:nvPr/>
        </p:nvCxnSpPr>
        <p:spPr>
          <a:xfrm>
            <a:off x="1951621" y="1363727"/>
            <a:ext cx="1389600" cy="1208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4" name="Google Shape;74;p13"/>
          <p:cNvCxnSpPr>
            <a:stCxn id="70" idx="3"/>
            <a:endCxn id="73" idx="2"/>
          </p:cNvCxnSpPr>
          <p:nvPr/>
        </p:nvCxnSpPr>
        <p:spPr>
          <a:xfrm flipH="1" rot="10800000">
            <a:off x="2060782" y="3103377"/>
            <a:ext cx="1280400" cy="149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5" name="Google Shape;75;p13"/>
          <p:cNvSpPr txBox="1"/>
          <p:nvPr/>
        </p:nvSpPr>
        <p:spPr>
          <a:xfrm>
            <a:off x="3187175" y="12659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Atendimento dos clientes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Gestão do estoque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Gerenciamento de produtos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236250" y="3931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Realização de</a:t>
            </a:r>
            <a:r>
              <a:rPr lang="pt-BR" sz="1100">
                <a:solidFill>
                  <a:schemeClr val="dk1"/>
                </a:solidFill>
              </a:rPr>
              <a:t> compras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pt-BR" sz="1100">
                <a:solidFill>
                  <a:schemeClr val="dk1"/>
                </a:solidFill>
              </a:rPr>
              <a:t>Reclamações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7441375" y="4427375"/>
            <a:ext cx="146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Legenda: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 sz="1300"/>
              <a:t>Cenários</a:t>
            </a:r>
            <a:endParaRPr sz="1300"/>
          </a:p>
        </p:txBody>
      </p:sp>
      <p:sp>
        <p:nvSpPr>
          <p:cNvPr id="73" name="Google Shape;73;p13"/>
          <p:cNvSpPr/>
          <p:nvPr/>
        </p:nvSpPr>
        <p:spPr>
          <a:xfrm>
            <a:off x="2719349" y="2571750"/>
            <a:ext cx="12435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Loja DonaLu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4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{A4DF6366-7D52-4EBA-A316-8B02EAD39FEE}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4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Atendimento dos clientes</a:t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2019647" y="2288272"/>
            <a:ext cx="1134349" cy="922502"/>
            <a:chOff x="2852000" y="3424900"/>
            <a:chExt cx="1021200" cy="830484"/>
          </a:xfrm>
        </p:grpSpPr>
        <p:grpSp>
          <p:nvGrpSpPr>
            <p:cNvPr id="85" name="Google Shape;85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6" name="Google Shape;86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7" name="Google Shape;87;p14"/>
              <p:cNvCxnSpPr>
                <a:stCxn id="8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8" name="Google Shape;88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9" name="Google Shape;89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90" name="Google Shape;90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91" name="Google Shape;91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Lojista</a:t>
              </a:r>
              <a:endParaRPr b="1" sz="1200"/>
            </a:p>
          </p:txBody>
        </p:sp>
      </p:grpSp>
      <p:cxnSp>
        <p:nvCxnSpPr>
          <p:cNvPr id="92" name="Google Shape;92;p14"/>
          <p:cNvCxnSpPr>
            <a:stCxn id="86" idx="0"/>
            <a:endCxn id="83" idx="2"/>
          </p:cNvCxnSpPr>
          <p:nvPr/>
        </p:nvCxnSpPr>
        <p:spPr>
          <a:xfrm rot="-5400000">
            <a:off x="2856858" y="573172"/>
            <a:ext cx="1447200" cy="1983000"/>
          </a:xfrm>
          <a:prstGeom prst="curvedConnector3">
            <a:avLst>
              <a:gd fmla="val 4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93" name="Google Shape;93;p14"/>
          <p:cNvSpPr/>
          <p:nvPr/>
        </p:nvSpPr>
        <p:spPr>
          <a:xfrm>
            <a:off x="4057550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Vendas</a:t>
            </a:r>
            <a:endParaRPr/>
          </a:p>
        </p:txBody>
      </p:sp>
      <p:cxnSp>
        <p:nvCxnSpPr>
          <p:cNvPr id="94" name="Google Shape;94;p14"/>
          <p:cNvCxnSpPr>
            <a:stCxn id="93" idx="2"/>
            <a:endCxn id="95" idx="2"/>
          </p:cNvCxnSpPr>
          <p:nvPr/>
        </p:nvCxnSpPr>
        <p:spPr>
          <a:xfrm flipH="1" rot="-5400000">
            <a:off x="4650200" y="3226400"/>
            <a:ext cx="1176900" cy="71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6" name="Google Shape;96;p14"/>
          <p:cNvCxnSpPr>
            <a:stCxn id="83" idx="2"/>
            <a:endCxn id="93" idx="0"/>
          </p:cNvCxnSpPr>
          <p:nvPr/>
        </p:nvCxnSpPr>
        <p:spPr>
          <a:xfrm flipH="1" rot="-5400000">
            <a:off x="3977700" y="1435250"/>
            <a:ext cx="1499700" cy="3111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95" name="Google Shape;95;p14"/>
          <p:cNvSpPr/>
          <p:nvPr/>
        </p:nvSpPr>
        <p:spPr>
          <a:xfrm>
            <a:off x="5594250" y="3820000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pt-BR" sz="1100"/>
              <a:t>Ajudar clientes com dúvida</a:t>
            </a:r>
            <a:endParaRPr sz="1100"/>
          </a:p>
        </p:txBody>
      </p:sp>
      <p:cxnSp>
        <p:nvCxnSpPr>
          <p:cNvPr id="97" name="Google Shape;97;p14"/>
          <p:cNvCxnSpPr>
            <a:stCxn id="83" idx="2"/>
            <a:endCxn id="98" idx="1"/>
          </p:cNvCxnSpPr>
          <p:nvPr/>
        </p:nvCxnSpPr>
        <p:spPr>
          <a:xfrm flipH="1" rot="-5400000">
            <a:off x="5049900" y="363050"/>
            <a:ext cx="1479300" cy="2435100"/>
          </a:xfrm>
          <a:prstGeom prst="curvedConnector3">
            <a:avLst>
              <a:gd fmla="val 522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6514172" y="2288272"/>
            <a:ext cx="1134349" cy="922502"/>
            <a:chOff x="2852000" y="3424900"/>
            <a:chExt cx="1021200" cy="830484"/>
          </a:xfrm>
        </p:grpSpPr>
        <p:grpSp>
          <p:nvGrpSpPr>
            <p:cNvPr id="100" name="Google Shape;100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1" name="Google Shape;101;p14"/>
              <p:cNvCxnSpPr>
                <a:stCxn id="9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02" name="Google Shape;102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03" name="Google Shape;103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04" name="Google Shape;104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05" name="Google Shape;105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5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{A4DF6366-7D52-4EBA-A316-8B02EAD39FEE}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5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Gerenciamento  de produtos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2019647" y="2288272"/>
            <a:ext cx="1134349" cy="922502"/>
            <a:chOff x="2852000" y="3424900"/>
            <a:chExt cx="1021200" cy="830484"/>
          </a:xfrm>
        </p:grpSpPr>
        <p:grpSp>
          <p:nvGrpSpPr>
            <p:cNvPr id="113" name="Google Shape;11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15"/>
              <p:cNvCxnSpPr>
                <a:stCxn id="11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16" name="Google Shape;11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17" name="Google Shape;11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18" name="Google Shape;11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19" name="Google Shape;119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Lojista</a:t>
              </a:r>
              <a:endParaRPr b="1" sz="1200"/>
            </a:p>
          </p:txBody>
        </p:sp>
      </p:grpSp>
      <p:cxnSp>
        <p:nvCxnSpPr>
          <p:cNvPr id="120" name="Google Shape;120;p15"/>
          <p:cNvCxnSpPr>
            <a:stCxn id="114" idx="0"/>
            <a:endCxn id="111" idx="2"/>
          </p:cNvCxnSpPr>
          <p:nvPr/>
        </p:nvCxnSpPr>
        <p:spPr>
          <a:xfrm rot="-5400000">
            <a:off x="2856858" y="573172"/>
            <a:ext cx="1447200" cy="1983000"/>
          </a:xfrm>
          <a:prstGeom prst="curvedConnector3">
            <a:avLst>
              <a:gd fmla="val 4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21" name="Google Shape;121;p15"/>
          <p:cNvSpPr/>
          <p:nvPr/>
        </p:nvSpPr>
        <p:spPr>
          <a:xfrm>
            <a:off x="4057550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Estoque</a:t>
            </a:r>
            <a:endParaRPr/>
          </a:p>
        </p:txBody>
      </p:sp>
      <p:cxnSp>
        <p:nvCxnSpPr>
          <p:cNvPr id="122" name="Google Shape;122;p15"/>
          <p:cNvCxnSpPr>
            <a:stCxn id="121" idx="2"/>
            <a:endCxn id="123" idx="2"/>
          </p:cNvCxnSpPr>
          <p:nvPr/>
        </p:nvCxnSpPr>
        <p:spPr>
          <a:xfrm flipH="1" rot="-5400000">
            <a:off x="4650200" y="3226400"/>
            <a:ext cx="1176900" cy="71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4" name="Google Shape;124;p15"/>
          <p:cNvCxnSpPr>
            <a:stCxn id="111" idx="2"/>
            <a:endCxn id="121" idx="0"/>
          </p:cNvCxnSpPr>
          <p:nvPr/>
        </p:nvCxnSpPr>
        <p:spPr>
          <a:xfrm flipH="1" rot="-5400000">
            <a:off x="3977700" y="1435250"/>
            <a:ext cx="1499700" cy="3111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23" name="Google Shape;123;p15"/>
          <p:cNvSpPr/>
          <p:nvPr/>
        </p:nvSpPr>
        <p:spPr>
          <a:xfrm>
            <a:off x="5594250" y="3820000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pt-BR" sz="1100"/>
              <a:t>Inserir/remover produtos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6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{A4DF6366-7D52-4EBA-A316-8B02EAD39FEE}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16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Gestão do estoque</a:t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117772" y="2288272"/>
            <a:ext cx="1134349" cy="922502"/>
            <a:chOff x="2852000" y="3424900"/>
            <a:chExt cx="1021200" cy="830484"/>
          </a:xfrm>
        </p:grpSpPr>
        <p:grpSp>
          <p:nvGrpSpPr>
            <p:cNvPr id="132" name="Google Shape;132;p16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" name="Google Shape;134;p16"/>
              <p:cNvCxnSpPr>
                <a:stCxn id="13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35" name="Google Shape;135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36" name="Google Shape;136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37" name="Google Shape;137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38" name="Google Shape;138;p1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Lojista</a:t>
              </a:r>
              <a:endParaRPr b="1" sz="1200"/>
            </a:p>
          </p:txBody>
        </p:sp>
      </p:grpSp>
      <p:cxnSp>
        <p:nvCxnSpPr>
          <p:cNvPr id="139" name="Google Shape;139;p16"/>
          <p:cNvCxnSpPr>
            <a:stCxn id="133" idx="0"/>
            <a:endCxn id="130" idx="2"/>
          </p:cNvCxnSpPr>
          <p:nvPr/>
        </p:nvCxnSpPr>
        <p:spPr>
          <a:xfrm rot="-5400000">
            <a:off x="2905933" y="622222"/>
            <a:ext cx="1447200" cy="1884900"/>
          </a:xfrm>
          <a:prstGeom prst="curvedConnector3">
            <a:avLst>
              <a:gd fmla="val 4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40" name="Google Shape;140;p16"/>
          <p:cNvSpPr/>
          <p:nvPr/>
        </p:nvSpPr>
        <p:spPr>
          <a:xfrm>
            <a:off x="4057550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Estoque</a:t>
            </a:r>
            <a:endParaRPr/>
          </a:p>
        </p:txBody>
      </p:sp>
      <p:cxnSp>
        <p:nvCxnSpPr>
          <p:cNvPr id="141" name="Google Shape;141;p16"/>
          <p:cNvCxnSpPr>
            <a:stCxn id="140" idx="2"/>
            <a:endCxn id="142" idx="3"/>
          </p:cNvCxnSpPr>
          <p:nvPr/>
        </p:nvCxnSpPr>
        <p:spPr>
          <a:xfrm flipH="1" rot="-5400000">
            <a:off x="5321150" y="2555450"/>
            <a:ext cx="826500" cy="17025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43" name="Google Shape;143;p16"/>
          <p:cNvCxnSpPr>
            <a:stCxn id="130" idx="2"/>
            <a:endCxn id="140" idx="0"/>
          </p:cNvCxnSpPr>
          <p:nvPr/>
        </p:nvCxnSpPr>
        <p:spPr>
          <a:xfrm flipH="1" rot="-5400000">
            <a:off x="3977700" y="1435250"/>
            <a:ext cx="1499700" cy="3111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42" name="Google Shape;142;p16"/>
          <p:cNvSpPr/>
          <p:nvPr/>
        </p:nvSpPr>
        <p:spPr>
          <a:xfrm>
            <a:off x="5594250" y="3820000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★"/>
            </a:pPr>
            <a:r>
              <a:rPr lang="pt-BR" sz="900">
                <a:solidFill>
                  <a:schemeClr val="dk1"/>
                </a:solidFill>
              </a:rPr>
              <a:t>Comunicar a Dona do comércio sobre a demanda dos pedidos em estoque</a:t>
            </a:r>
            <a:endParaRPr sz="900"/>
          </a:p>
        </p:txBody>
      </p:sp>
      <p:sp>
        <p:nvSpPr>
          <p:cNvPr id="144" name="Google Shape;144;p16"/>
          <p:cNvSpPr/>
          <p:nvPr/>
        </p:nvSpPr>
        <p:spPr>
          <a:xfrm>
            <a:off x="2443050" y="3820000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★"/>
            </a:pPr>
            <a:r>
              <a:rPr lang="pt-BR" sz="900">
                <a:solidFill>
                  <a:schemeClr val="dk1"/>
                </a:solidFill>
              </a:rPr>
              <a:t>Comunicar a falta de um produto </a:t>
            </a:r>
            <a:endParaRPr sz="900"/>
          </a:p>
        </p:txBody>
      </p:sp>
      <p:cxnSp>
        <p:nvCxnSpPr>
          <p:cNvPr id="145" name="Google Shape;145;p16"/>
          <p:cNvCxnSpPr>
            <a:stCxn id="140" idx="2"/>
            <a:endCxn id="144" idx="3"/>
          </p:cNvCxnSpPr>
          <p:nvPr/>
        </p:nvCxnSpPr>
        <p:spPr>
          <a:xfrm rot="5400000">
            <a:off x="3745550" y="2682350"/>
            <a:ext cx="826500" cy="1448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7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{A4DF6366-7D52-4EBA-A316-8B02EAD39FEE}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7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Realização de compras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3943050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de Vendas</a:t>
            </a:r>
            <a:endParaRPr/>
          </a:p>
        </p:txBody>
      </p:sp>
      <p:cxnSp>
        <p:nvCxnSpPr>
          <p:cNvPr id="153" name="Google Shape;153;p17"/>
          <p:cNvCxnSpPr>
            <a:stCxn id="152" idx="2"/>
            <a:endCxn id="154" idx="2"/>
          </p:cNvCxnSpPr>
          <p:nvPr/>
        </p:nvCxnSpPr>
        <p:spPr>
          <a:xfrm flipH="1" rot="-5400000">
            <a:off x="4593000" y="3169100"/>
            <a:ext cx="1176900" cy="82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55" name="Google Shape;155;p17"/>
          <p:cNvCxnSpPr>
            <a:stCxn id="151" idx="2"/>
            <a:endCxn id="152" idx="0"/>
          </p:cNvCxnSpPr>
          <p:nvPr/>
        </p:nvCxnSpPr>
        <p:spPr>
          <a:xfrm flipH="1" rot="-5400000">
            <a:off x="3920550" y="1492400"/>
            <a:ext cx="1499700" cy="1968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54" name="Google Shape;154;p17"/>
          <p:cNvSpPr/>
          <p:nvPr/>
        </p:nvSpPr>
        <p:spPr>
          <a:xfrm>
            <a:off x="5594250" y="3820000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pt-BR" sz="1100"/>
              <a:t>Vender produto</a:t>
            </a:r>
            <a:endParaRPr sz="1100"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6514172" y="2288272"/>
            <a:ext cx="1134349" cy="922502"/>
            <a:chOff x="2852000" y="3424900"/>
            <a:chExt cx="1021200" cy="830484"/>
          </a:xfrm>
        </p:grpSpPr>
        <p:grpSp>
          <p:nvGrpSpPr>
            <p:cNvPr id="157" name="Google Shape;157;p17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" name="Google Shape;159;p17"/>
              <p:cNvCxnSpPr>
                <a:stCxn id="1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60" name="Google Shape;160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61" name="Google Shape;161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62" name="Google Shape;162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63" name="Google Shape;163;p17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64" name="Google Shape;164;p17"/>
          <p:cNvCxnSpPr>
            <a:stCxn id="151" idx="2"/>
            <a:endCxn id="158" idx="1"/>
          </p:cNvCxnSpPr>
          <p:nvPr/>
        </p:nvCxnSpPr>
        <p:spPr>
          <a:xfrm flipH="1" rot="-5400000">
            <a:off x="5049900" y="363050"/>
            <a:ext cx="1479300" cy="2435100"/>
          </a:xfrm>
          <a:prstGeom prst="curvedConnector3">
            <a:avLst>
              <a:gd fmla="val 522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18"/>
          <p:cNvGraphicFramePr/>
          <p:nvPr/>
        </p:nvGraphicFramePr>
        <p:xfrm>
          <a:off x="115050" y="201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{A4DF6366-7D52-4EBA-A316-8B02EAD39FEE}</a:tableStyleId>
              </a:tblPr>
              <a:tblGrid>
                <a:gridCol w="8913900"/>
              </a:tblGrid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Nós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980000"/>
                          </a:solidFill>
                        </a:rPr>
                        <a:t>Capacidades Operacionais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18"/>
          <p:cNvSpPr/>
          <p:nvPr/>
        </p:nvSpPr>
        <p:spPr>
          <a:xfrm>
            <a:off x="3549750" y="146900"/>
            <a:ext cx="2044500" cy="7932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pt-BR"/>
              <a:t>Opinião do atendimento</a:t>
            </a:r>
            <a:endParaRPr/>
          </a:p>
        </p:txBody>
      </p:sp>
      <p:grpSp>
        <p:nvGrpSpPr>
          <p:cNvPr id="171" name="Google Shape;171;p18"/>
          <p:cNvGrpSpPr/>
          <p:nvPr/>
        </p:nvGrpSpPr>
        <p:grpSpPr>
          <a:xfrm>
            <a:off x="2019647" y="2288272"/>
            <a:ext cx="1134349" cy="922502"/>
            <a:chOff x="2852000" y="3424900"/>
            <a:chExt cx="1021200" cy="830484"/>
          </a:xfrm>
        </p:grpSpPr>
        <p:grpSp>
          <p:nvGrpSpPr>
            <p:cNvPr id="172" name="Google Shape;172;p18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73" name="Google Shape;173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4" name="Google Shape;174;p18"/>
              <p:cNvCxnSpPr>
                <a:stCxn id="17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75" name="Google Shape;175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76" name="Google Shape;176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77" name="Google Shape;177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sp>
          <p:nvSpPr>
            <p:cNvPr id="178" name="Google Shape;178;p18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79" name="Google Shape;179;p18"/>
          <p:cNvCxnSpPr>
            <a:stCxn id="173" idx="0"/>
            <a:endCxn id="170" idx="2"/>
          </p:cNvCxnSpPr>
          <p:nvPr/>
        </p:nvCxnSpPr>
        <p:spPr>
          <a:xfrm rot="-5400000">
            <a:off x="2856858" y="573172"/>
            <a:ext cx="1447200" cy="1983000"/>
          </a:xfrm>
          <a:prstGeom prst="curvedConnector3">
            <a:avLst>
              <a:gd fmla="val 465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80" name="Google Shape;180;p18"/>
          <p:cNvSpPr/>
          <p:nvPr/>
        </p:nvSpPr>
        <p:spPr>
          <a:xfrm>
            <a:off x="4528725" y="2340650"/>
            <a:ext cx="1651200" cy="65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Serviço de Atendimento ao Cliente</a:t>
            </a:r>
            <a:endParaRPr sz="1300"/>
          </a:p>
        </p:txBody>
      </p:sp>
      <p:cxnSp>
        <p:nvCxnSpPr>
          <p:cNvPr id="181" name="Google Shape;181;p18"/>
          <p:cNvCxnSpPr>
            <a:stCxn id="180" idx="2"/>
            <a:endCxn id="182" idx="3"/>
          </p:cNvCxnSpPr>
          <p:nvPr/>
        </p:nvCxnSpPr>
        <p:spPr>
          <a:xfrm rot="5400000">
            <a:off x="4178775" y="2656400"/>
            <a:ext cx="838500" cy="1512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83" name="Google Shape;183;p18"/>
          <p:cNvCxnSpPr>
            <a:stCxn id="170" idx="2"/>
            <a:endCxn id="180" idx="0"/>
          </p:cNvCxnSpPr>
          <p:nvPr/>
        </p:nvCxnSpPr>
        <p:spPr>
          <a:xfrm flipH="1" rot="-5400000">
            <a:off x="4213350" y="1199600"/>
            <a:ext cx="1499700" cy="782400"/>
          </a:xfrm>
          <a:prstGeom prst="curvedConnector3">
            <a:avLst>
              <a:gd fmla="val 53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82" name="Google Shape;182;p18"/>
          <p:cNvSpPr/>
          <p:nvPr/>
        </p:nvSpPr>
        <p:spPr>
          <a:xfrm>
            <a:off x="2850275" y="3831875"/>
            <a:ext cx="19830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pt-BR" sz="1200"/>
              <a:t>Receber avaliação do cliente</a:t>
            </a:r>
            <a:endParaRPr sz="1200"/>
          </a:p>
        </p:txBody>
      </p:sp>
      <p:sp>
        <p:nvSpPr>
          <p:cNvPr id="184" name="Google Shape;184;p18"/>
          <p:cNvSpPr/>
          <p:nvPr/>
        </p:nvSpPr>
        <p:spPr>
          <a:xfrm>
            <a:off x="5651650" y="3831875"/>
            <a:ext cx="2841600" cy="700800"/>
          </a:xfrm>
          <a:prstGeom prst="round2DiagRect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lang="pt-BR" sz="1200"/>
              <a:t>Contatar o setor </a:t>
            </a:r>
            <a:r>
              <a:rPr lang="pt-BR" sz="1200"/>
              <a:t>responsável</a:t>
            </a:r>
            <a:r>
              <a:rPr lang="pt-BR" sz="1200"/>
              <a:t> para a resolução do problema</a:t>
            </a:r>
            <a:endParaRPr sz="1200"/>
          </a:p>
        </p:txBody>
      </p:sp>
      <p:cxnSp>
        <p:nvCxnSpPr>
          <p:cNvPr id="185" name="Google Shape;185;p18"/>
          <p:cNvCxnSpPr>
            <a:stCxn id="180" idx="2"/>
            <a:endCxn id="184" idx="3"/>
          </p:cNvCxnSpPr>
          <p:nvPr/>
        </p:nvCxnSpPr>
        <p:spPr>
          <a:xfrm flipH="1" rot="-5400000">
            <a:off x="5794125" y="2553650"/>
            <a:ext cx="838500" cy="17181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