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D2A-7D74-542F-7F96-B32EABD27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Arial Black" panose="020B0A04020102020204" pitchFamily="34" charset="0"/>
              </a:rPr>
              <a:t>Dominando a linguagem Java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DB10C-EB46-9292-D429-96B953B57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8256404" cy="1405897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minicurso completo para iniciantes</a:t>
            </a:r>
          </a:p>
          <a:p>
            <a:r>
              <a:rPr lang="pt-BR" sz="2400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autor: André laurentino rodrigues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F0A-0AE9-0A85-B412-709A25244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69241"/>
            <a:ext cx="8791575" cy="1032577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Tópicos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EC84-8D85-1FAE-3729-F8B6CA07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2749" y="1701818"/>
            <a:ext cx="8791575" cy="43723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sou eu?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 de minicurso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oriebtada a objetos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linguagem java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Mercado de trabalho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Configurando nosso ambiente de trabalho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Variaveis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06216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F0A-0AE9-0A85-B412-709A25244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69241"/>
            <a:ext cx="8791575" cy="1032577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Tópicos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1EC84-8D85-1FAE-3729-F8B6CA07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382" y="1742559"/>
            <a:ext cx="8791575" cy="43723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Atributos e métodos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Exemplos práticos 1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0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50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Tw Cen MT</vt:lpstr>
      <vt:lpstr>Circuit</vt:lpstr>
      <vt:lpstr>Dominando a linguagem Java</vt:lpstr>
      <vt:lpstr>Tópicos</vt:lpstr>
      <vt:lpstr>Tópicos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a linguagem Java</dc:title>
  <dc:creator>Andre</dc:creator>
  <cp:lastModifiedBy>Andre</cp:lastModifiedBy>
  <cp:revision>1</cp:revision>
  <dcterms:created xsi:type="dcterms:W3CDTF">2023-01-25T05:19:35Z</dcterms:created>
  <dcterms:modified xsi:type="dcterms:W3CDTF">2023-01-25T05:43:07Z</dcterms:modified>
</cp:coreProperties>
</file>