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1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9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3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3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6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29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59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10" r:id="rId6"/>
    <p:sldLayoutId id="2147483805" r:id="rId7"/>
    <p:sldLayoutId id="2147483806" r:id="rId8"/>
    <p:sldLayoutId id="2147483807" r:id="rId9"/>
    <p:sldLayoutId id="2147483809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utter/flutter/issues/143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C4CDD1-2C3B-6349-9539-BC2625C6F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781" y="4691354"/>
            <a:ext cx="3207335" cy="1593735"/>
          </a:xfrm>
        </p:spPr>
        <p:txBody>
          <a:bodyPr anchor="b">
            <a:normAutofit/>
          </a:bodyPr>
          <a:lstStyle/>
          <a:p>
            <a:r>
              <a:rPr lang="fr-FR" dirty="0"/>
              <a:t>« </a:t>
            </a:r>
            <a:r>
              <a:rPr lang="fr-FR" dirty="0" err="1"/>
              <a:t>disclaimer</a:t>
            </a:r>
            <a:r>
              <a:rPr lang="fr-FR" dirty="0"/>
              <a:t> » :</a:t>
            </a:r>
          </a:p>
          <a:p>
            <a:r>
              <a:rPr lang="fr-FR" i="1" dirty="0" err="1"/>
              <a:t>Contains</a:t>
            </a:r>
            <a:r>
              <a:rPr lang="fr-FR" i="1" dirty="0"/>
              <a:t> </a:t>
            </a:r>
            <a:r>
              <a:rPr lang="fr-FR" i="1" dirty="0" err="1"/>
              <a:t>comparisons</a:t>
            </a:r>
            <a:br>
              <a:rPr lang="fr-FR" i="1" dirty="0"/>
            </a:br>
            <a:r>
              <a:rPr lang="fr-FR" i="1" dirty="0" err="1"/>
              <a:t>with</a:t>
            </a:r>
            <a:r>
              <a:rPr lang="fr-FR" i="1" dirty="0"/>
              <a:t> </a:t>
            </a:r>
            <a:r>
              <a:rPr lang="fr-FR" i="1" dirty="0" err="1"/>
              <a:t>React</a:t>
            </a:r>
            <a:r>
              <a:rPr lang="fr-FR" i="1" dirty="0"/>
              <a:t>-Native!</a:t>
            </a:r>
          </a:p>
        </p:txBody>
      </p:sp>
      <p:pic>
        <p:nvPicPr>
          <p:cNvPr id="1026" name="Picture 2" descr="What is Flutter, who made it, how does it work and what's in its...">
            <a:extLst>
              <a:ext uri="{FF2B5EF4-FFF2-40B4-BE49-F238E27FC236}">
                <a16:creationId xmlns:a16="http://schemas.microsoft.com/office/drawing/2014/main" id="{5ACA8522-D0B5-0747-A4FE-6FA0A4FAD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9578" y="2656654"/>
            <a:ext cx="5030814" cy="282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446ECE8-28B4-4D42-9154-B3500EF23157}"/>
              </a:ext>
            </a:extLst>
          </p:cNvPr>
          <p:cNvSpPr txBox="1"/>
          <p:nvPr/>
        </p:nvSpPr>
        <p:spPr>
          <a:xfrm>
            <a:off x="9414985" y="6285089"/>
            <a:ext cx="245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solidFill>
                  <a:schemeClr val="bg1"/>
                </a:solidFill>
              </a:rPr>
              <a:t>André Masson 2022-05-19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39A6BE-446C-9541-8CFD-7FF3125D5A4C}"/>
              </a:ext>
            </a:extLst>
          </p:cNvPr>
          <p:cNvSpPr txBox="1"/>
          <p:nvPr/>
        </p:nvSpPr>
        <p:spPr>
          <a:xfrm>
            <a:off x="2151017" y="775238"/>
            <a:ext cx="7263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err="1">
                <a:solidFill>
                  <a:schemeClr val="accent1"/>
                </a:solidFill>
              </a:rPr>
              <a:t>Develop</a:t>
            </a:r>
            <a:r>
              <a:rPr lang="fr-FR" sz="6000" dirty="0">
                <a:solidFill>
                  <a:schemeClr val="accent1"/>
                </a:solidFill>
              </a:rPr>
              <a:t> an </a:t>
            </a:r>
            <a:r>
              <a:rPr lang="fr-FR" sz="6000" dirty="0" err="1">
                <a:solidFill>
                  <a:schemeClr val="accent1"/>
                </a:solidFill>
              </a:rPr>
              <a:t>app</a:t>
            </a:r>
            <a:r>
              <a:rPr lang="fr-FR" sz="6000" dirty="0">
                <a:solidFill>
                  <a:schemeClr val="accent1"/>
                </a:solidFill>
              </a:rPr>
              <a:t> </a:t>
            </a:r>
            <a:r>
              <a:rPr lang="fr-FR" sz="6000" dirty="0" err="1">
                <a:solidFill>
                  <a:schemeClr val="accent1"/>
                </a:solidFill>
              </a:rPr>
              <a:t>with</a:t>
            </a:r>
            <a:r>
              <a:rPr lang="fr-FR" sz="60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701E38-DF49-3242-AA0F-2A3FA74C4A1A}"/>
              </a:ext>
            </a:extLst>
          </p:cNvPr>
          <p:cNvSpPr txBox="1"/>
          <p:nvPr/>
        </p:nvSpPr>
        <p:spPr>
          <a:xfrm>
            <a:off x="6788425" y="5354123"/>
            <a:ext cx="5233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</a:rPr>
              <a:t>Android, iOS, </a:t>
            </a:r>
            <a:r>
              <a:rPr lang="fr-CA" sz="1400" dirty="0" err="1">
                <a:solidFill>
                  <a:schemeClr val="bg1"/>
                </a:solidFill>
              </a:rPr>
              <a:t>macOS</a:t>
            </a:r>
            <a:r>
              <a:rPr lang="fr-CA" sz="1400" dirty="0">
                <a:solidFill>
                  <a:schemeClr val="bg1"/>
                </a:solidFill>
              </a:rPr>
              <a:t>, Windows, Linux, Web…</a:t>
            </a:r>
          </a:p>
        </p:txBody>
      </p:sp>
    </p:spTree>
    <p:extLst>
      <p:ext uri="{BB962C8B-B14F-4D97-AF65-F5344CB8AC3E}">
        <p14:creationId xmlns:p14="http://schemas.microsoft.com/office/powerpoint/2010/main" val="17297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sz="3600" b="1" dirty="0"/>
              <a:t>Look &amp; </a:t>
            </a:r>
            <a:r>
              <a:rPr lang="fr-CA" sz="3600" b="1" dirty="0" err="1"/>
              <a:t>Feel</a:t>
            </a:r>
            <a:br>
              <a:rPr lang="fr-CA" sz="3600" b="1" dirty="0"/>
            </a:br>
            <a:r>
              <a:rPr lang="fr-CA" sz="3600" b="1" dirty="0"/>
              <a:t>and out of the box components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 fontScale="70000" lnSpcReduction="20000"/>
          </a:bodyPr>
          <a:lstStyle/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Create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Theme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and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customize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Typography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(headline6, bodyText2, ...) https://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docs.flutter.dev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/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cookbook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/design/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themes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Dark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theme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mode</a:t>
            </a: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Flexible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is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built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-in widget in flutter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which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controls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how a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child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of base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flex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widgets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that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are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Row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,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Column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, and Flex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will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fill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the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space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available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to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it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The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Expanded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widget in flutter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is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shorthand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of Flexible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with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the default fit of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FlexFit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Scroll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view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,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list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view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,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Drawer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menu</a:t>
            </a: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Lottie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animations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while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loading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Prefer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SVG images over PNG</a:t>
            </a: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Background images</a:t>
            </a: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Add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ability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to (input modal)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add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any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text_to_guess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on the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fly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Orientation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locking</a:t>
            </a: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Conditional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layout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depending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on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device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orientation</a:t>
            </a:r>
          </a:p>
          <a:p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Example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of a </a:t>
            </a:r>
            <a:r>
              <a:rPr lang="fr-CA" dirty="0" err="1">
                <a:latin typeface="Agency FB" panose="020F0502020204030204" pitchFamily="34" charset="0"/>
                <a:cs typeface="Agency FB" panose="020F0502020204030204" pitchFamily="34" charset="0"/>
              </a:rPr>
              <a:t>FadeIn</a:t>
            </a:r>
            <a:r>
              <a:rPr lang="fr-CA" dirty="0">
                <a:latin typeface="Agency FB" panose="020F0502020204030204" pitchFamily="34" charset="0"/>
                <a:cs typeface="Agency FB" panose="020F0502020204030204" pitchFamily="34" charset="0"/>
              </a:rPr>
              <a:t> animation</a:t>
            </a:r>
          </a:p>
        </p:txBody>
      </p:sp>
    </p:spTree>
    <p:extLst>
      <p:ext uri="{BB962C8B-B14F-4D97-AF65-F5344CB8AC3E}">
        <p14:creationId xmlns:p14="http://schemas.microsoft.com/office/powerpoint/2010/main" val="91939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sz="3600" b="1" dirty="0" err="1"/>
              <a:t>Internationalization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r>
              <a:rPr lang="fr-CA" dirty="0"/>
              <a:t>I18n configurations</a:t>
            </a:r>
          </a:p>
          <a:p>
            <a:r>
              <a:rPr lang="fr-CA" dirty="0"/>
              <a:t>Plugin labels maintenance</a:t>
            </a:r>
          </a:p>
          <a:p>
            <a:r>
              <a:rPr lang="fr-CA" dirty="0" err="1"/>
              <a:t>Re-generate</a:t>
            </a:r>
            <a:r>
              <a:rPr lang="fr-CA" dirty="0"/>
              <a:t> ARB (application </a:t>
            </a:r>
            <a:r>
              <a:rPr lang="fr-CA" dirty="0" err="1"/>
              <a:t>resource</a:t>
            </a:r>
            <a:r>
              <a:rPr lang="fr-CA" dirty="0"/>
              <a:t> bundle) &amp; </a:t>
            </a:r>
            <a:r>
              <a:rPr lang="fr-CA" dirty="0" err="1"/>
              <a:t>Dart</a:t>
            </a:r>
            <a:r>
              <a:rPr lang="fr-CA" dirty="0"/>
              <a:t>: </a:t>
            </a:r>
            <a:r>
              <a:rPr lang="fr-CA" dirty="0" err="1"/>
              <a:t>Analysis</a:t>
            </a:r>
            <a:r>
              <a:rPr lang="fr-CA" dirty="0"/>
              <a:t> server</a:t>
            </a:r>
          </a:p>
          <a:p>
            <a:pPr marL="0" indent="0">
              <a:buNone/>
            </a:pP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3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sz="3600" b="1" dirty="0"/>
              <a:t>Rich </a:t>
            </a:r>
            <a:r>
              <a:rPr lang="fr-CA" sz="3600" b="1" dirty="0" err="1"/>
              <a:t>dev</a:t>
            </a:r>
            <a:r>
              <a:rPr lang="fr-CA" sz="3600" b="1" dirty="0"/>
              <a:t> </a:t>
            </a:r>
            <a:r>
              <a:rPr lang="fr-CA" sz="3600" b="1" dirty="0" err="1"/>
              <a:t>environment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pPr fontAlgn="base"/>
            <a:r>
              <a:rPr lang="fr-CA" dirty="0" err="1"/>
              <a:t>Debug</a:t>
            </a:r>
            <a:r>
              <a:rPr lang="fr-CA" dirty="0"/>
              <a:t> live </a:t>
            </a:r>
            <a:r>
              <a:rPr lang="fr-CA" dirty="0" err="1"/>
              <a:t>VSCode</a:t>
            </a:r>
            <a:r>
              <a:rPr lang="fr-CA" dirty="0"/>
              <a:t> (Android,  iOS…)</a:t>
            </a:r>
          </a:p>
          <a:p>
            <a:pPr fontAlgn="base"/>
            <a:r>
              <a:rPr lang="fr-CA" dirty="0" err="1"/>
              <a:t>PlugIns</a:t>
            </a:r>
            <a:r>
              <a:rPr lang="fr-CA" dirty="0"/>
              <a:t> </a:t>
            </a:r>
            <a:r>
              <a:rPr lang="fr-CA" dirty="0" err="1"/>
              <a:t>VSCode</a:t>
            </a:r>
            <a:r>
              <a:rPr lang="fr-CA" dirty="0"/>
              <a:t> (</a:t>
            </a:r>
            <a:r>
              <a:rPr lang="fr-CA" dirty="0" err="1"/>
              <a:t>c.f</a:t>
            </a:r>
            <a:r>
              <a:rPr lang="fr-CA" dirty="0"/>
              <a:t>. </a:t>
            </a:r>
            <a:r>
              <a:rPr lang="fr-CA" dirty="0" err="1"/>
              <a:t>Awesome</a:t>
            </a:r>
            <a:r>
              <a:rPr lang="fr-CA" dirty="0"/>
              <a:t> Flutter </a:t>
            </a:r>
            <a:r>
              <a:rPr lang="fr-CA" dirty="0" err="1"/>
              <a:t>Snippets</a:t>
            </a:r>
            <a:r>
              <a:rPr lang="fr-CA" dirty="0"/>
              <a:t>)</a:t>
            </a:r>
          </a:p>
          <a:p>
            <a:pPr fontAlgn="base"/>
            <a:r>
              <a:rPr lang="fr-CA" dirty="0" err="1"/>
              <a:t>Powerful</a:t>
            </a:r>
            <a:r>
              <a:rPr lang="fr-CA" dirty="0"/>
              <a:t> </a:t>
            </a:r>
            <a:r>
              <a:rPr lang="fr-CA" dirty="0" err="1"/>
              <a:t>refactoring</a:t>
            </a:r>
            <a:r>
              <a:rPr lang="fr-CA" dirty="0"/>
              <a:t> </a:t>
            </a:r>
            <a:r>
              <a:rPr lang="fr-CA" dirty="0" err="1"/>
              <a:t>tooling</a:t>
            </a:r>
            <a:r>
              <a:rPr lang="fr-CA" dirty="0"/>
              <a:t>, for </a:t>
            </a:r>
            <a:r>
              <a:rPr lang="fr-CA" dirty="0" err="1"/>
              <a:t>adding</a:t>
            </a:r>
            <a:r>
              <a:rPr lang="fr-CA" dirty="0"/>
              <a:t> widgets </a:t>
            </a:r>
            <a:r>
              <a:rPr lang="fr-CA" dirty="0" err="1"/>
              <a:t>wrappers</a:t>
            </a:r>
            <a:r>
              <a:rPr lang="fr-CA" dirty="0"/>
              <a:t> or </a:t>
            </a:r>
            <a:r>
              <a:rPr lang="fr-CA" dirty="0" err="1"/>
              <a:t>sub</a:t>
            </a:r>
            <a:r>
              <a:rPr lang="fr-CA" dirty="0"/>
              <a:t>-widgets extraction</a:t>
            </a:r>
          </a:p>
          <a:p>
            <a:pPr lvl="1" fontAlgn="base"/>
            <a:r>
              <a:rPr lang="fr-CA" dirty="0" err="1"/>
              <a:t>Example</a:t>
            </a:r>
            <a:r>
              <a:rPr lang="fr-CA" dirty="0"/>
              <a:t> of a </a:t>
            </a:r>
            <a:r>
              <a:rPr lang="fr-CA" dirty="0" err="1"/>
              <a:t>SimpleCategoryWidget</a:t>
            </a:r>
            <a:r>
              <a:rPr lang="fr-CA" dirty="0"/>
              <a:t> extraction</a:t>
            </a:r>
          </a:p>
          <a:p>
            <a:pPr fontAlgn="base"/>
            <a:r>
              <a:rPr lang="fr-CA" dirty="0"/>
              <a:t>network trafic </a:t>
            </a:r>
            <a:r>
              <a:rPr lang="fr-CA" dirty="0" err="1"/>
              <a:t>demo</a:t>
            </a:r>
            <a:endParaRPr lang="fr-CA" dirty="0"/>
          </a:p>
          <a:p>
            <a:pPr fontAlgn="base"/>
            <a:r>
              <a:rPr lang="fr-CA" dirty="0" err="1"/>
              <a:t>layout</a:t>
            </a:r>
            <a:r>
              <a:rPr lang="fr-CA" dirty="0"/>
              <a:t> editor </a:t>
            </a:r>
            <a:r>
              <a:rPr lang="fr-CA" dirty="0" err="1"/>
              <a:t>demo</a:t>
            </a:r>
            <a:endParaRPr lang="fr-CA" dirty="0"/>
          </a:p>
          <a:p>
            <a:pPr marL="0" indent="0">
              <a:buNone/>
            </a:pPr>
            <a:endParaRPr lang="fr-CA" dirty="0">
              <a:latin typeface="Agency FB" panose="020F0502020204030204" pitchFamily="34" charset="0"/>
              <a:cs typeface="Agency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3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b="1" dirty="0"/>
              <a:t>State management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r>
              <a:rPr lang="fr-CA" dirty="0" err="1"/>
              <a:t>setState</a:t>
            </a:r>
            <a:r>
              <a:rPr lang="fr-CA" dirty="0"/>
              <a:t> &amp; </a:t>
            </a:r>
            <a:r>
              <a:rPr lang="fr-CA" dirty="0" err="1"/>
              <a:t>InheritedWidget</a:t>
            </a:r>
            <a:r>
              <a:rPr lang="fr-CA" dirty="0"/>
              <a:t> (</a:t>
            </a:r>
            <a:r>
              <a:rPr lang="fr-CA" dirty="0" err="1"/>
              <a:t>similar</a:t>
            </a:r>
            <a:r>
              <a:rPr lang="fr-CA" dirty="0"/>
              <a:t> to </a:t>
            </a:r>
            <a:r>
              <a:rPr lang="fr-CA" dirty="0" err="1"/>
              <a:t>useState</a:t>
            </a:r>
            <a:r>
              <a:rPr lang="fr-CA" dirty="0"/>
              <a:t>, </a:t>
            </a:r>
            <a:r>
              <a:rPr lang="fr-CA" dirty="0" err="1"/>
              <a:t>useContext</a:t>
            </a:r>
            <a:r>
              <a:rPr lang="fr-CA" dirty="0"/>
              <a:t>)</a:t>
            </a:r>
          </a:p>
          <a:p>
            <a:r>
              <a:rPr lang="fr-CA" dirty="0"/>
              <a:t>State management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MobX</a:t>
            </a:r>
            <a:endParaRPr lang="fr-CA" dirty="0"/>
          </a:p>
          <a:p>
            <a:r>
              <a:rPr lang="fr-CA" dirty="0" err="1"/>
              <a:t>MobX</a:t>
            </a:r>
            <a:r>
              <a:rPr lang="fr-CA" dirty="0"/>
              <a:t> Store annotations via the </a:t>
            </a:r>
            <a:r>
              <a:rPr lang="fr-CA" dirty="0" err="1"/>
              <a:t>mobx_codegen</a:t>
            </a:r>
            <a:r>
              <a:rPr lang="fr-CA" dirty="0"/>
              <a:t> package</a:t>
            </a:r>
          </a:p>
          <a:p>
            <a:r>
              <a:rPr lang="fr-CA" dirty="0" err="1"/>
              <a:t>Preferences</a:t>
            </a:r>
            <a:r>
              <a:rPr lang="fr-CA" dirty="0"/>
              <a:t> page &amp; </a:t>
            </a:r>
            <a:r>
              <a:rPr lang="fr-CA" dirty="0" err="1"/>
              <a:t>shared</a:t>
            </a:r>
            <a:r>
              <a:rPr lang="fr-CA" dirty="0"/>
              <a:t> </a:t>
            </a:r>
            <a:r>
              <a:rPr lang="fr-CA" dirty="0" err="1"/>
              <a:t>preferences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2009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b="1" dirty="0"/>
              <a:t>Tests automation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r>
              <a:rPr lang="fr-CA" dirty="0"/>
              <a:t>e2e tests (</a:t>
            </a:r>
            <a:r>
              <a:rPr lang="fr-CA" dirty="0" err="1"/>
              <a:t>called</a:t>
            </a:r>
            <a:r>
              <a:rPr lang="fr-CA" dirty="0"/>
              <a:t> "</a:t>
            </a:r>
            <a:r>
              <a:rPr lang="fr-CA" dirty="0" err="1"/>
              <a:t>integration</a:t>
            </a:r>
            <a:r>
              <a:rPr lang="fr-CA" dirty="0"/>
              <a:t> tests" by Flutter team https://</a:t>
            </a:r>
            <a:r>
              <a:rPr lang="fr-CA" dirty="0" err="1"/>
              <a:t>docs.flutter.dev</a:t>
            </a:r>
            <a:r>
              <a:rPr lang="fr-CA" dirty="0"/>
              <a:t>/</a:t>
            </a:r>
            <a:r>
              <a:rPr lang="fr-CA" dirty="0" err="1"/>
              <a:t>cookbook</a:t>
            </a:r>
            <a:r>
              <a:rPr lang="fr-CA" dirty="0"/>
              <a:t>/</a:t>
            </a:r>
            <a:r>
              <a:rPr lang="fr-CA" dirty="0" err="1"/>
              <a:t>testing</a:t>
            </a:r>
            <a:r>
              <a:rPr lang="fr-CA" dirty="0"/>
              <a:t>/</a:t>
            </a:r>
            <a:r>
              <a:rPr lang="fr-CA" dirty="0" err="1"/>
              <a:t>integration</a:t>
            </a:r>
            <a:r>
              <a:rPr lang="fr-CA" dirty="0"/>
              <a:t>/introduction)</a:t>
            </a:r>
          </a:p>
          <a:p>
            <a:r>
              <a:rPr lang="fr-CA" dirty="0" err="1"/>
              <a:t>Testing</a:t>
            </a:r>
            <a:r>
              <a:rPr lang="fr-CA" dirty="0"/>
              <a:t> &amp; code </a:t>
            </a:r>
            <a:r>
              <a:rPr lang="fr-CA" dirty="0" err="1"/>
              <a:t>coverage</a:t>
            </a:r>
            <a:endParaRPr lang="fr-CA" dirty="0"/>
          </a:p>
          <a:p>
            <a:pPr lvl="1"/>
            <a:r>
              <a:rPr lang="fr-CA" dirty="0"/>
              <a:t>	unit</a:t>
            </a:r>
          </a:p>
          <a:p>
            <a:pPr lvl="1"/>
            <a:r>
              <a:rPr lang="fr-CA" dirty="0"/>
              <a:t>	</a:t>
            </a:r>
            <a:r>
              <a:rPr lang="fr-CA" dirty="0" err="1"/>
              <a:t>mocks</a:t>
            </a:r>
            <a:endParaRPr lang="fr-CA" dirty="0"/>
          </a:p>
          <a:p>
            <a:pPr lvl="1"/>
            <a:r>
              <a:rPr lang="fr-CA" dirty="0"/>
              <a:t>	widget</a:t>
            </a:r>
          </a:p>
          <a:p>
            <a:pPr lvl="1"/>
            <a:r>
              <a:rPr lang="fr-CA" dirty="0"/>
              <a:t>	e2e</a:t>
            </a:r>
          </a:p>
        </p:txBody>
      </p:sp>
    </p:spTree>
    <p:extLst>
      <p:ext uri="{BB962C8B-B14F-4D97-AF65-F5344CB8AC3E}">
        <p14:creationId xmlns:p14="http://schemas.microsoft.com/office/powerpoint/2010/main" val="94396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b="1" dirty="0" err="1"/>
              <a:t>Dart</a:t>
            </a:r>
            <a:r>
              <a:rPr lang="fr-CA" b="1" dirty="0"/>
              <a:t> </a:t>
            </a:r>
            <a:r>
              <a:rPr lang="fr-CA" b="1" dirty="0" err="1"/>
              <a:t>language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Modern, </a:t>
            </a:r>
            <a:r>
              <a:rPr lang="fr-CA" dirty="0" err="1"/>
              <a:t>functionnal</a:t>
            </a:r>
            <a:r>
              <a:rPr lang="fr-CA" dirty="0"/>
              <a:t> </a:t>
            </a:r>
            <a:r>
              <a:rPr lang="fr-CA" dirty="0" err="1"/>
              <a:t>programming</a:t>
            </a:r>
            <a:r>
              <a:rPr lang="fr-CA" dirty="0"/>
              <a:t>, </a:t>
            </a:r>
            <a:r>
              <a:rPr lang="fr-CA" dirty="0" err="1"/>
              <a:t>assign</a:t>
            </a:r>
            <a:r>
              <a:rPr lang="fr-CA" dirty="0"/>
              <a:t> fonction to var, </a:t>
            </a:r>
            <a:r>
              <a:rPr lang="fr-CA" dirty="0" err="1"/>
              <a:t>destructure</a:t>
            </a:r>
            <a:r>
              <a:rPr lang="fr-CA" dirty="0"/>
              <a:t>, </a:t>
            </a:r>
            <a:r>
              <a:rPr lang="fr-CA" dirty="0" err="1"/>
              <a:t>named</a:t>
            </a:r>
            <a:r>
              <a:rPr lang="fr-CA" dirty="0"/>
              <a:t> </a:t>
            </a:r>
            <a:r>
              <a:rPr lang="fr-CA" dirty="0" err="1"/>
              <a:t>parameters</a:t>
            </a:r>
            <a:r>
              <a:rPr lang="fr-CA" dirty="0"/>
              <a:t>, </a:t>
            </a:r>
            <a:r>
              <a:rPr lang="fr-CA" dirty="0" err="1"/>
              <a:t>mixins</a:t>
            </a:r>
            <a:r>
              <a:rPr lang="fr-CA" dirty="0"/>
              <a:t>, </a:t>
            </a:r>
            <a:r>
              <a:rPr lang="fr-CA" dirty="0" err="1"/>
              <a:t>elvis</a:t>
            </a:r>
            <a:r>
              <a:rPr lang="fr-CA" dirty="0"/>
              <a:t> &amp; bang </a:t>
            </a:r>
            <a:r>
              <a:rPr lang="fr-CA" dirty="0" err="1"/>
              <a:t>operator</a:t>
            </a:r>
            <a:r>
              <a:rPr lang="fr-CA" dirty="0"/>
              <a:t> (? et !), double </a:t>
            </a:r>
            <a:r>
              <a:rPr lang="fr-CA" dirty="0" err="1"/>
              <a:t>elvis</a:t>
            </a:r>
            <a:r>
              <a:rPr lang="fr-CA" dirty="0"/>
              <a:t> </a:t>
            </a:r>
            <a:r>
              <a:rPr lang="fr-CA" dirty="0" err="1"/>
              <a:t>operator</a:t>
            </a:r>
            <a:r>
              <a:rPr lang="fr-CA" dirty="0"/>
              <a:t> (??), cascade </a:t>
            </a:r>
            <a:r>
              <a:rPr lang="fr-CA" dirty="0" err="1"/>
              <a:t>operator</a:t>
            </a:r>
            <a:r>
              <a:rPr lang="fr-CA" dirty="0"/>
              <a:t> (..), </a:t>
            </a:r>
            <a:r>
              <a:rPr lang="fr-CA" dirty="0" err="1"/>
              <a:t>late</a:t>
            </a:r>
            <a:r>
              <a:rPr lang="fr-CA" dirty="0"/>
              <a:t>, </a:t>
            </a:r>
            <a:r>
              <a:rPr lang="fr-CA" dirty="0" err="1"/>
              <a:t>const</a:t>
            </a:r>
            <a:r>
              <a:rPr lang="fr-CA" dirty="0"/>
              <a:t> vs final, etc.</a:t>
            </a:r>
          </a:p>
          <a:p>
            <a:r>
              <a:rPr lang="fr-CA" dirty="0"/>
              <a:t>https://</a:t>
            </a:r>
            <a:r>
              <a:rPr lang="fr-CA" dirty="0" err="1"/>
              <a:t>medium.com</a:t>
            </a:r>
            <a:r>
              <a:rPr lang="fr-CA" dirty="0"/>
              <a:t>/flutter-</a:t>
            </a:r>
            <a:r>
              <a:rPr lang="fr-CA" dirty="0" err="1"/>
              <a:t>community</a:t>
            </a:r>
            <a:r>
              <a:rPr lang="fr-CA" dirty="0"/>
              <a:t>/the-ultimate-javascript-vs-dart-syntax-guide-2f7d8ad8bde6</a:t>
            </a:r>
          </a:p>
          <a:p>
            <a:r>
              <a:rPr lang="fr-CA" dirty="0" err="1"/>
              <a:t>Async</a:t>
            </a:r>
            <a:r>
              <a:rPr lang="fr-CA" dirty="0"/>
              <a:t> API services</a:t>
            </a:r>
          </a:p>
          <a:p>
            <a:r>
              <a:rPr lang="fr-CA" dirty="0" err="1"/>
              <a:t>Factory</a:t>
            </a:r>
            <a:r>
              <a:rPr lang="fr-CA" dirty="0"/>
              <a:t> pattern to </a:t>
            </a:r>
            <a:r>
              <a:rPr lang="fr-CA" dirty="0" err="1"/>
              <a:t>create</a:t>
            </a:r>
            <a:r>
              <a:rPr lang="fr-CA" dirty="0"/>
              <a:t> services singleton</a:t>
            </a:r>
          </a:p>
          <a:p>
            <a:r>
              <a:rPr lang="fr-CA" dirty="0"/>
              <a:t>Power of </a:t>
            </a:r>
            <a:r>
              <a:rPr lang="fr-CA" dirty="0" err="1"/>
              <a:t>Dart</a:t>
            </a:r>
            <a:r>
              <a:rPr lang="fr-CA" dirty="0"/>
              <a:t> extensions</a:t>
            </a:r>
          </a:p>
          <a:p>
            <a:r>
              <a:rPr lang="fr-CA" dirty="0"/>
              <a:t>JSON </a:t>
            </a:r>
            <a:r>
              <a:rPr lang="fr-CA" dirty="0" err="1"/>
              <a:t>serialization</a:t>
            </a:r>
            <a:endParaRPr lang="fr-CA" dirty="0"/>
          </a:p>
          <a:p>
            <a:r>
              <a:rPr lang="fr-CA" dirty="0"/>
              <a:t>Clone vs copy(...)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adjusted</a:t>
            </a:r>
            <a:r>
              <a:rPr lang="fr-CA" dirty="0"/>
              <a:t> </a:t>
            </a:r>
            <a:r>
              <a:rPr lang="fr-CA" dirty="0" err="1"/>
              <a:t>params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53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fr-CA" b="1" dirty="0" err="1"/>
              <a:t>Other</a:t>
            </a:r>
            <a:r>
              <a:rPr lang="fr-CA" b="1" dirty="0"/>
              <a:t> </a:t>
            </a:r>
            <a:r>
              <a:rPr lang="fr-CA" b="1" dirty="0" err="1"/>
              <a:t>subjects</a:t>
            </a:r>
            <a:r>
              <a:rPr lang="fr-CA" b="1" dirty="0"/>
              <a:t>…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1496"/>
            <a:ext cx="9905999" cy="4127648"/>
          </a:xfrm>
        </p:spPr>
        <p:txBody>
          <a:bodyPr>
            <a:normAutofit/>
          </a:bodyPr>
          <a:lstStyle/>
          <a:p>
            <a:r>
              <a:rPr lang="fr-CA" dirty="0" err="1"/>
              <a:t>Example</a:t>
            </a:r>
            <a:r>
              <a:rPr lang="fr-CA" dirty="0"/>
              <a:t> of lib </a:t>
            </a:r>
            <a:r>
              <a:rPr lang="fr-CA" dirty="0" err="1"/>
              <a:t>integration</a:t>
            </a:r>
            <a:r>
              <a:rPr lang="fr-CA" dirty="0"/>
              <a:t> 1:[</a:t>
            </a:r>
            <a:r>
              <a:rPr lang="fr-CA" dirty="0" err="1"/>
              <a:t>barcode</a:t>
            </a:r>
            <a:r>
              <a:rPr lang="fr-CA" dirty="0"/>
              <a:t> </a:t>
            </a:r>
            <a:r>
              <a:rPr lang="fr-CA" dirty="0" err="1"/>
              <a:t>generator</a:t>
            </a:r>
            <a:r>
              <a:rPr lang="fr-CA" dirty="0"/>
              <a:t>](</a:t>
            </a:r>
            <a:r>
              <a:rPr lang="fr-CA" u="sng" dirty="0"/>
              <a:t>https://</a:t>
            </a:r>
            <a:r>
              <a:rPr lang="fr-CA" u="sng" dirty="0" err="1"/>
              <a:t>pub.dev</a:t>
            </a:r>
            <a:r>
              <a:rPr lang="fr-CA" u="sng" dirty="0"/>
              <a:t>/packages/</a:t>
            </a:r>
            <a:r>
              <a:rPr lang="fr-CA" u="sng" dirty="0" err="1"/>
              <a:t>barcode</a:t>
            </a:r>
            <a:r>
              <a:rPr lang="fr-CA" dirty="0"/>
              <a:t>) to </a:t>
            </a:r>
            <a:r>
              <a:rPr lang="fr-CA" dirty="0" err="1"/>
              <a:t>create</a:t>
            </a:r>
            <a:r>
              <a:rPr lang="fr-CA" dirty="0"/>
              <a:t> a </a:t>
            </a:r>
            <a:r>
              <a:rPr lang="fr-CA" dirty="0" err="1"/>
              <a:t>text</a:t>
            </a:r>
            <a:r>
              <a:rPr lang="fr-CA" dirty="0"/>
              <a:t> to </a:t>
            </a:r>
            <a:r>
              <a:rPr lang="fr-CA" dirty="0" err="1"/>
              <a:t>guess</a:t>
            </a:r>
            <a:r>
              <a:rPr lang="fr-CA" dirty="0"/>
              <a:t> challenge</a:t>
            </a:r>
          </a:p>
          <a:p>
            <a:r>
              <a:rPr lang="fr-CA" dirty="0" err="1"/>
              <a:t>Example</a:t>
            </a:r>
            <a:r>
              <a:rPr lang="fr-CA" dirty="0"/>
              <a:t> of lib </a:t>
            </a:r>
            <a:r>
              <a:rPr lang="fr-CA" dirty="0" err="1"/>
              <a:t>integration</a:t>
            </a:r>
            <a:r>
              <a:rPr lang="fr-CA" dirty="0"/>
              <a:t> 2: [</a:t>
            </a:r>
            <a:r>
              <a:rPr lang="fr-CA" dirty="0" err="1"/>
              <a:t>barcode</a:t>
            </a:r>
            <a:r>
              <a:rPr lang="fr-CA" dirty="0"/>
              <a:t> scanner](</a:t>
            </a:r>
            <a:r>
              <a:rPr lang="fr-CA" u="sng" dirty="0"/>
              <a:t>https://</a:t>
            </a:r>
            <a:r>
              <a:rPr lang="fr-CA" u="sng" dirty="0" err="1"/>
              <a:t>pub.dev</a:t>
            </a:r>
            <a:r>
              <a:rPr lang="fr-CA" u="sng" dirty="0"/>
              <a:t>/packages/</a:t>
            </a:r>
            <a:r>
              <a:rPr lang="fr-CA" u="sng" dirty="0" err="1"/>
              <a:t>flutter_barcode_scanner</a:t>
            </a:r>
            <a:r>
              <a:rPr lang="fr-CA" dirty="0"/>
              <a:t>) </a:t>
            </a:r>
            <a:r>
              <a:rPr lang="fr-CA" dirty="0" err="1"/>
              <a:t>feature</a:t>
            </a:r>
            <a:r>
              <a:rPr lang="fr-CA" dirty="0"/>
              <a:t> to </a:t>
            </a:r>
            <a:r>
              <a:rPr lang="fr-CA" dirty="0" err="1"/>
              <a:t>accept</a:t>
            </a:r>
            <a:r>
              <a:rPr lang="fr-CA" dirty="0"/>
              <a:t> (scan) challenge</a:t>
            </a:r>
          </a:p>
          <a:p>
            <a:r>
              <a:rPr lang="fr-CA" dirty="0" err="1"/>
              <a:t>Deep</a:t>
            </a:r>
            <a:r>
              <a:rPr lang="fr-CA" dirty="0"/>
              <a:t> </a:t>
            </a:r>
            <a:r>
              <a:rPr lang="fr-CA" dirty="0" err="1"/>
              <a:t>link</a:t>
            </a:r>
            <a:r>
              <a:rPr lang="fr-CA" dirty="0"/>
              <a:t> navigation for </a:t>
            </a:r>
            <a:r>
              <a:rPr lang="fr-CA" dirty="0" err="1"/>
              <a:t>both</a:t>
            </a:r>
            <a:r>
              <a:rPr lang="fr-CA" dirty="0"/>
              <a:t> </a:t>
            </a:r>
            <a:r>
              <a:rPr lang="fr-CA" dirty="0" err="1"/>
              <a:t>platforms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8549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5003-4346-2B4A-9DE1-3B66C075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598"/>
            <a:ext cx="9905999" cy="668189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 err="1"/>
              <a:t>Diff</a:t>
            </a:r>
            <a:r>
              <a:rPr lang="fr-CA" dirty="0"/>
              <a:t>. And frustrations Flutter vs RN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7F7BD-5338-3742-A1F7-6B1A8716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6737"/>
            <a:ext cx="9905999" cy="4921321"/>
          </a:xfrm>
        </p:spPr>
        <p:txBody>
          <a:bodyPr>
            <a:normAutofit fontScale="62500" lnSpcReduction="20000"/>
          </a:bodyPr>
          <a:lstStyle/>
          <a:p>
            <a:r>
              <a:rPr lang="fr-CA" dirty="0"/>
              <a:t>Pas de </a:t>
            </a:r>
            <a:r>
              <a:rPr lang="fr-CA" dirty="0" err="1"/>
              <a:t>Codepush</a:t>
            </a:r>
            <a:r>
              <a:rPr lang="fr-CA" dirty="0"/>
              <a:t> </a:t>
            </a:r>
            <a:r>
              <a:rPr lang="fr-CA" dirty="0" err="1"/>
              <a:t>c.f</a:t>
            </a:r>
            <a:r>
              <a:rPr lang="fr-CA" dirty="0"/>
              <a:t>. Discussion </a:t>
            </a:r>
            <a:r>
              <a:rPr lang="fr-CA" u="sng" dirty="0">
                <a:hlinkClick r:id="rId2"/>
              </a:rPr>
              <a:t>https://github.com/flutter/flutter/issues/14330</a:t>
            </a:r>
            <a:endParaRPr lang="fr-CA" dirty="0"/>
          </a:p>
          <a:p>
            <a:r>
              <a:rPr lang="fr-CA" dirty="0"/>
              <a:t>Sérialisation JSON pas naturelle comme avec JS en général</a:t>
            </a:r>
          </a:p>
          <a:p>
            <a:r>
              <a:rPr lang="fr-CA" dirty="0"/>
              <a:t>Librairies commencent à être intéressante mais on est à des années lumières de la richesse des librairies JS !</a:t>
            </a:r>
          </a:p>
          <a:p>
            <a:r>
              <a:rPr lang="fr-CA" dirty="0"/>
              <a:t>manque un </a:t>
            </a:r>
            <a:r>
              <a:rPr lang="fr-CA" dirty="0" err="1"/>
              <a:t>npm</a:t>
            </a:r>
            <a:r>
              <a:rPr lang="fr-CA" dirty="0"/>
              <a:t> trends 🙂</a:t>
            </a:r>
          </a:p>
          <a:p>
            <a:r>
              <a:rPr lang="fr-CA" dirty="0"/>
              <a:t>Injection des dépendances vs les tests unitaires vs </a:t>
            </a:r>
            <a:r>
              <a:rPr lang="fr-CA" dirty="0" err="1"/>
              <a:t>mocks</a:t>
            </a:r>
            <a:r>
              <a:rPr lang="fr-CA" dirty="0"/>
              <a:t> (puissance de </a:t>
            </a:r>
            <a:r>
              <a:rPr lang="fr-CA" dirty="0" err="1"/>
              <a:t>Jest</a:t>
            </a:r>
            <a:r>
              <a:rPr lang="fr-CA" dirty="0"/>
              <a:t> non trouvée, même avec </a:t>
            </a:r>
            <a:r>
              <a:rPr lang="fr-CA" dirty="0" err="1"/>
              <a:t>mockito</a:t>
            </a:r>
            <a:r>
              <a:rPr lang="fr-CA" dirty="0"/>
              <a:t>)</a:t>
            </a:r>
          </a:p>
          <a:p>
            <a:r>
              <a:rPr lang="fr-CA" dirty="0" err="1"/>
              <a:t>functional</a:t>
            </a:r>
            <a:r>
              <a:rPr lang="fr-CA" dirty="0"/>
              <a:t> </a:t>
            </a:r>
            <a:r>
              <a:rPr lang="fr-CA" dirty="0" err="1"/>
              <a:t>programming</a:t>
            </a:r>
            <a:r>
              <a:rPr lang="fr-CA" dirty="0"/>
              <a:t> all the </a:t>
            </a:r>
            <a:r>
              <a:rPr lang="fr-CA" dirty="0" err="1"/>
              <a:t>way</a:t>
            </a:r>
            <a:r>
              <a:rPr lang="fr-CA" dirty="0"/>
              <a:t> vs classes et héritage</a:t>
            </a:r>
          </a:p>
          <a:p>
            <a:r>
              <a:rPr lang="fr-CA" dirty="0" err="1"/>
              <a:t>Material</a:t>
            </a:r>
            <a:r>
              <a:rPr lang="fr-CA" dirty="0"/>
              <a:t> design est </a:t>
            </a:r>
            <a:r>
              <a:rPr lang="fr-CA" dirty="0" err="1"/>
              <a:t>built</a:t>
            </a:r>
            <a:r>
              <a:rPr lang="fr-CA" dirty="0"/>
              <a:t>-in (on peut faire un </a:t>
            </a:r>
            <a:r>
              <a:rPr lang="fr-CA" dirty="0" err="1"/>
              <a:t>opt</a:t>
            </a:r>
            <a:r>
              <a:rPr lang="fr-CA" dirty="0"/>
              <a:t>-out, mais pas besoin de librairies comme RN </a:t>
            </a:r>
            <a:r>
              <a:rPr lang="fr-CA" dirty="0" err="1"/>
              <a:t>paper</a:t>
            </a:r>
            <a:r>
              <a:rPr lang="fr-CA" dirty="0"/>
              <a:t>)</a:t>
            </a:r>
          </a:p>
          <a:p>
            <a:r>
              <a:rPr lang="fr-CA" dirty="0"/>
              <a:t>nouveaux patterns propres à </a:t>
            </a:r>
            <a:r>
              <a:rPr lang="fr-CA" dirty="0" err="1"/>
              <a:t>Dart</a:t>
            </a:r>
            <a:r>
              <a:rPr lang="fr-CA" dirty="0"/>
              <a:t> à apprendre comme </a:t>
            </a:r>
            <a:r>
              <a:rPr lang="fr-CA" dirty="0" err="1"/>
              <a:t>factory</a:t>
            </a:r>
            <a:r>
              <a:rPr lang="fr-CA" dirty="0"/>
              <a:t>, part, </a:t>
            </a:r>
            <a:r>
              <a:rPr lang="fr-CA" dirty="0" err="1"/>
              <a:t>mixin</a:t>
            </a:r>
            <a:r>
              <a:rPr lang="fr-CA" dirty="0"/>
              <a:t>, extensions, etc.</a:t>
            </a:r>
          </a:p>
          <a:p>
            <a:r>
              <a:rPr lang="fr-CA" dirty="0"/>
              <a:t>Pas besoin de 3rd parties comme </a:t>
            </a:r>
            <a:r>
              <a:rPr lang="fr-CA" dirty="0" err="1"/>
              <a:t>Detox</a:t>
            </a:r>
            <a:r>
              <a:rPr lang="fr-CA" dirty="0"/>
              <a:t> pour les e2e</a:t>
            </a:r>
          </a:p>
          <a:p>
            <a:r>
              <a:rPr lang="fr-CA" dirty="0"/>
              <a:t>Pas besoin de 3rd parties (Flipper) pour débugger (</a:t>
            </a:r>
            <a:r>
              <a:rPr lang="fr-CA" dirty="0" err="1"/>
              <a:t>c.f</a:t>
            </a:r>
            <a:r>
              <a:rPr lang="fr-CA" dirty="0"/>
              <a:t>. network, etc.) car env. de développement riche et on le sent solide et intégré, même dans </a:t>
            </a:r>
            <a:r>
              <a:rPr lang="fr-CA" dirty="0" err="1"/>
              <a:t>VSCode</a:t>
            </a:r>
            <a:endParaRPr lang="fr-CA" dirty="0"/>
          </a:p>
          <a:p>
            <a:r>
              <a:rPr lang="fr-CA" dirty="0" err="1"/>
              <a:t>Tooling</a:t>
            </a:r>
            <a:r>
              <a:rPr lang="fr-CA" dirty="0"/>
              <a:t> CLI de développement top (flutter cli, </a:t>
            </a:r>
            <a:r>
              <a:rPr lang="fr-CA" dirty="0" err="1"/>
              <a:t>doctor</a:t>
            </a:r>
            <a:r>
              <a:rPr lang="fr-CA" dirty="0"/>
              <a:t>, </a:t>
            </a:r>
            <a:r>
              <a:rPr lang="fr-CA" dirty="0" err="1"/>
              <a:t>run</a:t>
            </a:r>
            <a:r>
              <a:rPr lang="fr-CA" dirty="0"/>
              <a:t>, tests, etc.)</a:t>
            </a:r>
          </a:p>
          <a:p>
            <a:r>
              <a:rPr lang="fr-CA" dirty="0"/>
              <a:t>lib qui génèrent du code (.</a:t>
            </a:r>
            <a:r>
              <a:rPr lang="fr-CA" dirty="0" err="1"/>
              <a:t>g.dart</a:t>
            </a:r>
            <a:r>
              <a:rPr lang="fr-CA" dirty="0"/>
              <a:t>) à partir d'annotations, mais aussi pour d'autres aspects comme le i18n</a:t>
            </a:r>
          </a:p>
          <a:p>
            <a:r>
              <a:rPr lang="fr-CA" dirty="0" err="1"/>
              <a:t>pubspec.yaml</a:t>
            </a:r>
            <a:r>
              <a:rPr lang="fr-CA" dirty="0"/>
              <a:t> plus "</a:t>
            </a:r>
            <a:r>
              <a:rPr lang="fr-CA" dirty="0" err="1"/>
              <a:t>platform</a:t>
            </a:r>
            <a:r>
              <a:rPr lang="fr-CA" dirty="0"/>
              <a:t> </a:t>
            </a:r>
            <a:r>
              <a:rPr lang="fr-CA" dirty="0" err="1"/>
              <a:t>agnostic</a:t>
            </a:r>
            <a:r>
              <a:rPr lang="fr-CA" dirty="0"/>
              <a:t> </a:t>
            </a:r>
            <a:r>
              <a:rPr lang="fr-CA" dirty="0" err="1"/>
              <a:t>approach</a:t>
            </a:r>
            <a:r>
              <a:rPr lang="fr-CA" dirty="0"/>
              <a:t>", genre Expo, que RN </a:t>
            </a:r>
            <a:r>
              <a:rPr lang="fr-CA" dirty="0" err="1"/>
              <a:t>barebone</a:t>
            </a:r>
            <a:r>
              <a:rPr lang="fr-CA" dirty="0"/>
              <a:t> (</a:t>
            </a:r>
            <a:r>
              <a:rPr lang="fr-CA" dirty="0" err="1"/>
              <a:t>package.json</a:t>
            </a:r>
            <a:r>
              <a:rPr lang="fr-CA" dirty="0"/>
              <a:t>, </a:t>
            </a:r>
            <a:r>
              <a:rPr lang="fr-CA" dirty="0" err="1"/>
              <a:t>Info.plist</a:t>
            </a:r>
            <a:r>
              <a:rPr lang="fr-CA" dirty="0"/>
              <a:t>, </a:t>
            </a:r>
            <a:r>
              <a:rPr lang="fr-CA" dirty="0" err="1"/>
              <a:t>AndroidManifest.xml</a:t>
            </a:r>
            <a:r>
              <a:rPr lang="fr-CA" dirty="0"/>
              <a:t>)</a:t>
            </a:r>
          </a:p>
          <a:p>
            <a:r>
              <a:rPr lang="fr-CA" dirty="0"/>
              <a:t>Animations plus faciles ?</a:t>
            </a:r>
          </a:p>
        </p:txBody>
      </p:sp>
    </p:spTree>
    <p:extLst>
      <p:ext uri="{BB962C8B-B14F-4D97-AF65-F5344CB8AC3E}">
        <p14:creationId xmlns:p14="http://schemas.microsoft.com/office/powerpoint/2010/main" val="71046556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{5C4C6933-3431-2A4A-9ACB-8EC43F61DD30}tf10001057_mac</Template>
  <TotalTime>195</TotalTime>
  <Words>679</Words>
  <Application>Microsoft Macintosh PowerPoint</Application>
  <PresentationFormat>Grand écran</PresentationFormat>
  <Paragraphs>68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Agency FB</vt:lpstr>
      <vt:lpstr>Arial</vt:lpstr>
      <vt:lpstr>Walbaum Display</vt:lpstr>
      <vt:lpstr>RegattaVTI</vt:lpstr>
      <vt:lpstr>Présentation PowerPoint</vt:lpstr>
      <vt:lpstr>Look &amp; Feel and out of the box components</vt:lpstr>
      <vt:lpstr>Internationalization</vt:lpstr>
      <vt:lpstr>Rich dev environment</vt:lpstr>
      <vt:lpstr>State management</vt:lpstr>
      <vt:lpstr>Tests automation</vt:lpstr>
      <vt:lpstr>Dart language</vt:lpstr>
      <vt:lpstr>Other subjects…</vt:lpstr>
      <vt:lpstr>Diff. And frustrations Flutter vs 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Flutter</dc:title>
  <dc:creator>Masson, André</dc:creator>
  <cp:lastModifiedBy>Masson, André</cp:lastModifiedBy>
  <cp:revision>6</cp:revision>
  <dcterms:created xsi:type="dcterms:W3CDTF">2022-05-17T16:30:58Z</dcterms:created>
  <dcterms:modified xsi:type="dcterms:W3CDTF">2022-05-17T19:50:23Z</dcterms:modified>
</cp:coreProperties>
</file>