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Work Sans"/>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0" roundtripDataSignature="AMtx7mgsdl5RYgB82aleTJ2aYq6sdOuK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WorkSans-bold.fntdata"/><Relationship Id="rId6" Type="http://schemas.openxmlformats.org/officeDocument/2006/relationships/slide" Target="slides/slide1.xml"/><Relationship Id="rId18" Type="http://schemas.openxmlformats.org/officeDocument/2006/relationships/font" Target="fonts/Work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Esta diapositiva no se debe modificar, es la portada y debe permanecer igual para todas las presentaciones</a:t>
            </a:r>
            <a:endParaRPr/>
          </a:p>
        </p:txBody>
      </p:sp>
      <p:sp>
        <p:nvSpPr>
          <p:cNvPr id="73" name="Google Shape;7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indent="-171450" lvl="0" marL="171450" rtl="0" algn="l">
              <a:spcBef>
                <a:spcPts val="0"/>
              </a:spcBef>
              <a:spcAft>
                <a:spcPts val="0"/>
              </a:spcAft>
              <a:buClr>
                <a:schemeClr val="dk1"/>
              </a:buClr>
              <a:buSzPts val="1200"/>
              <a:buFont typeface="Calibri"/>
              <a:buChar char="-"/>
            </a:pPr>
            <a:r>
              <a:rPr lang="es-ES"/>
              <a:t>Al tener una foto de fondo los textos deben ser concisos.</a:t>
            </a:r>
            <a:endParaRPr/>
          </a:p>
          <a:p>
            <a:pPr indent="-171450" lvl="0" marL="171450" rtl="0" algn="l">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indent="-171450" lvl="0" marL="171450" rtl="0" algn="l">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153" name="Google Shape;153;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s-ES"/>
              <a:t>Utilice esta diapositiva al final de su presentación</a:t>
            </a:r>
            <a:endParaRPr/>
          </a:p>
          <a:p>
            <a:pPr indent="-171450" lvl="0" marL="171450" rtl="0" algn="l">
              <a:spcBef>
                <a:spcPts val="0"/>
              </a:spcBef>
              <a:spcAft>
                <a:spcPts val="0"/>
              </a:spcAft>
              <a:buClr>
                <a:schemeClr val="dk1"/>
              </a:buClr>
              <a:buSzPts val="1200"/>
              <a:buFont typeface="Calibri"/>
              <a:buChar char="-"/>
            </a:pPr>
            <a:r>
              <a:rPr lang="es-ES"/>
              <a:t>Esta diapositiva no debe modificarse</a:t>
            </a:r>
            <a:endParaRPr/>
          </a:p>
        </p:txBody>
      </p:sp>
      <p:sp>
        <p:nvSpPr>
          <p:cNvPr id="164" name="Google Shape;164;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s-ES"/>
              <a:t>Escriba en esta diapositiva el titulo de la presentación y si lo desea puede agregar los temas que va exponer.</a:t>
            </a:r>
            <a:endParaRPr/>
          </a:p>
          <a:p>
            <a:pPr indent="-171450" lvl="0" marL="171450" rtl="0" algn="l">
              <a:spcBef>
                <a:spcPts val="0"/>
              </a:spcBef>
              <a:spcAft>
                <a:spcPts val="0"/>
              </a:spcAft>
              <a:buClr>
                <a:schemeClr val="dk1"/>
              </a:buClr>
              <a:buSzPts val="1200"/>
              <a:buFont typeface="Calibri"/>
              <a:buChar char="-"/>
            </a:pPr>
            <a:r>
              <a:rPr lang="es-ES"/>
              <a:t>Si va a dejar solo el titulo déjelo centrado en la diapositiva.</a:t>
            </a:r>
            <a:endParaRPr/>
          </a:p>
          <a:p>
            <a:pPr indent="-171450" lvl="0" marL="171450" rtl="0" algn="l">
              <a:spcBef>
                <a:spcPts val="0"/>
              </a:spcBef>
              <a:spcAft>
                <a:spcPts val="0"/>
              </a:spcAft>
              <a:buClr>
                <a:schemeClr val="dk1"/>
              </a:buClr>
              <a:buSzPts val="1200"/>
              <a:buFont typeface="Calibri"/>
              <a:buChar char="-"/>
            </a:pPr>
            <a:r>
              <a:rPr lang="es-ES"/>
              <a:t>Los textos deben ir en color blanco en tipografía Arial.</a:t>
            </a:r>
            <a:endParaRPr/>
          </a:p>
        </p:txBody>
      </p:sp>
      <p:sp>
        <p:nvSpPr>
          <p:cNvPr id="87" name="Google Shape;8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s-ES"/>
              <a:t>En esta diapositiva puede colocar contenidos y acompañarlos con una fotografía que vaya a lo alto del formato.</a:t>
            </a:r>
            <a:endParaRPr/>
          </a:p>
          <a:p>
            <a:pPr indent="-171450" lvl="0" marL="171450" rtl="0" algn="l">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indent="0" lvl="0" marL="0" rtl="0" algn="l">
              <a:spcBef>
                <a:spcPts val="0"/>
              </a:spcBef>
              <a:spcAft>
                <a:spcPts val="0"/>
              </a:spcAft>
              <a:buNone/>
            </a:pPr>
            <a:r>
              <a:t/>
            </a:r>
            <a:endParaRPr/>
          </a:p>
        </p:txBody>
      </p:sp>
      <p:sp>
        <p:nvSpPr>
          <p:cNvPr id="103" name="Google Shape;10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s-ES"/>
              <a:t>Utilice esta diapositiva para incluir tablas y gráficos.</a:t>
            </a:r>
            <a:endParaRPr/>
          </a:p>
          <a:p>
            <a:pPr indent="-171450" lvl="0" marL="171450" rtl="0" algn="l">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31" name="Google Shape;131;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p:cSld name="Diapositiva de título">
    <p:spTree>
      <p:nvGrpSpPr>
        <p:cNvPr id="15" name="Shape 15"/>
        <p:cNvGrpSpPr/>
        <p:nvPr/>
      </p:nvGrpSpPr>
      <p:grpSpPr>
        <a:xfrm>
          <a:off x="0" y="0"/>
          <a:ext cx="0" cy="0"/>
          <a:chOff x="0" y="0"/>
          <a:chExt cx="0" cy="0"/>
        </a:xfrm>
      </p:grpSpPr>
      <p:pic>
        <p:nvPicPr>
          <p:cNvPr descr="Plantilla-presentaciones_naranja_portada.png" id="16" name="Google Shape;16;p14"/>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44" name="Shape 44"/>
        <p:cNvGrpSpPr/>
        <p:nvPr/>
      </p:nvGrpSpPr>
      <p:grpSpPr>
        <a:xfrm>
          <a:off x="0" y="0"/>
          <a:ext cx="0" cy="0"/>
          <a:chOff x="0" y="0"/>
          <a:chExt cx="0" cy="0"/>
        </a:xfrm>
      </p:grpSpPr>
      <p:sp>
        <p:nvSpPr>
          <p:cNvPr id="45" name="Google Shape;45;p23"/>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3"/>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7" name="Google Shape;47;p23"/>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8" name="Google Shape;48;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51" name="Shape 51"/>
        <p:cNvGrpSpPr/>
        <p:nvPr/>
      </p:nvGrpSpPr>
      <p:grpSpPr>
        <a:xfrm>
          <a:off x="0" y="0"/>
          <a:ext cx="0" cy="0"/>
          <a:chOff x="0" y="0"/>
          <a:chExt cx="0" cy="0"/>
        </a:xfrm>
      </p:grpSpPr>
      <p:sp>
        <p:nvSpPr>
          <p:cNvPr id="52" name="Google Shape;52;p24"/>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4"/>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4" name="Google Shape;54;p24"/>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5" name="Google Shape;55;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58" name="Shape 58"/>
        <p:cNvGrpSpPr/>
        <p:nvPr/>
      </p:nvGrpSpPr>
      <p:grpSpPr>
        <a:xfrm>
          <a:off x="0" y="0"/>
          <a:ext cx="0" cy="0"/>
          <a:chOff x="0" y="0"/>
          <a:chExt cx="0" cy="0"/>
        </a:xfrm>
      </p:grpSpPr>
      <p:sp>
        <p:nvSpPr>
          <p:cNvPr id="59" name="Google Shape;59;p2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5"/>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1" name="Google Shape;61;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64" name="Shape 64"/>
        <p:cNvGrpSpPr/>
        <p:nvPr/>
      </p:nvGrpSpPr>
      <p:grpSpPr>
        <a:xfrm>
          <a:off x="0" y="0"/>
          <a:ext cx="0" cy="0"/>
          <a:chOff x="0" y="0"/>
          <a:chExt cx="0" cy="0"/>
        </a:xfrm>
      </p:grpSpPr>
      <p:sp>
        <p:nvSpPr>
          <p:cNvPr id="65" name="Google Shape;65;p26"/>
          <p:cNvSpPr txBox="1"/>
          <p:nvPr>
            <p:ph type="title"/>
          </p:nvPr>
        </p:nvSpPr>
        <p:spPr>
          <a:xfrm rot="5400000">
            <a:off x="6012656" y="771525"/>
            <a:ext cx="3290888"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6"/>
          <p:cNvSpPr txBox="1"/>
          <p:nvPr>
            <p:ph idx="1" type="body"/>
          </p:nvPr>
        </p:nvSpPr>
        <p:spPr>
          <a:xfrm rot="5400000">
            <a:off x="1821656" y="-1209675"/>
            <a:ext cx="3290888"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 name="Google Shape;67;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p:cSld name="Título y objetos">
    <p:spTree>
      <p:nvGrpSpPr>
        <p:cNvPr id="17" name="Shape 17"/>
        <p:cNvGrpSpPr/>
        <p:nvPr/>
      </p:nvGrpSpPr>
      <p:grpSpPr>
        <a:xfrm>
          <a:off x="0" y="0"/>
          <a:ext cx="0" cy="0"/>
          <a:chOff x="0" y="0"/>
          <a:chExt cx="0" cy="0"/>
        </a:xfrm>
      </p:grpSpPr>
      <p:pic>
        <p:nvPicPr>
          <p:cNvPr descr="Plantilla presentaciones_naranja_Mesa de trabajo 1 copia.png" id="18" name="Google Shape;18;p15"/>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p:cSld name="Encabezado de sección">
    <p:spTree>
      <p:nvGrpSpPr>
        <p:cNvPr id="19" name="Shape 19"/>
        <p:cNvGrpSpPr/>
        <p:nvPr/>
      </p:nvGrpSpPr>
      <p:grpSpPr>
        <a:xfrm>
          <a:off x="0" y="0"/>
          <a:ext cx="0" cy="0"/>
          <a:chOff x="0" y="0"/>
          <a:chExt cx="0" cy="0"/>
        </a:xfrm>
      </p:grpSpPr>
      <p:pic>
        <p:nvPicPr>
          <p:cNvPr descr="Plantilla presentaciones_naranja_Mesa de trabajo 1 copia 2.png" id="20" name="Google Shape;20;p16"/>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seño personalizado">
  <p:cSld name="1_Diseño personalizado">
    <p:spTree>
      <p:nvGrpSpPr>
        <p:cNvPr id="21" name="Shape 2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p:cSld name="Dos objetos">
    <p:spTree>
      <p:nvGrpSpPr>
        <p:cNvPr id="22" name="Shape 22"/>
        <p:cNvGrpSpPr/>
        <p:nvPr/>
      </p:nvGrpSpPr>
      <p:grpSpPr>
        <a:xfrm>
          <a:off x="0" y="0"/>
          <a:ext cx="0" cy="0"/>
          <a:chOff x="0" y="0"/>
          <a:chExt cx="0" cy="0"/>
        </a:xfrm>
      </p:grpSpPr>
      <p:pic>
        <p:nvPicPr>
          <p:cNvPr descr="Plantilla-presentaciones_naranja_cierre.png" id="23" name="Google Shape;23;p18"/>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p:cSld name="Diseño personalizado">
    <p:spTree>
      <p:nvGrpSpPr>
        <p:cNvPr id="24" name="Shape 24"/>
        <p:cNvGrpSpPr/>
        <p:nvPr/>
      </p:nvGrpSpPr>
      <p:grpSpPr>
        <a:xfrm>
          <a:off x="0" y="0"/>
          <a:ext cx="0" cy="0"/>
          <a:chOff x="0" y="0"/>
          <a:chExt cx="0" cy="0"/>
        </a:xfrm>
      </p:grpSpPr>
      <p:pic>
        <p:nvPicPr>
          <p:cNvPr descr="plantillappt_05.png" id="25" name="Google Shape;25;p19"/>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26" name="Shape 26"/>
        <p:cNvGrpSpPr/>
        <p:nvPr/>
      </p:nvGrpSpPr>
      <p:grpSpPr>
        <a:xfrm>
          <a:off x="0" y="0"/>
          <a:ext cx="0" cy="0"/>
          <a:chOff x="0" y="0"/>
          <a:chExt cx="0" cy="0"/>
        </a:xfrm>
      </p:grpSpPr>
      <p:sp>
        <p:nvSpPr>
          <p:cNvPr id="27" name="Google Shape;27;p2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0"/>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9" name="Google Shape;29;p20"/>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0" name="Google Shape;30;p20"/>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1" name="Google Shape;31;p20"/>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2" name="Google Shape;32;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35" name="Shape 35"/>
        <p:cNvGrpSpPr/>
        <p:nvPr/>
      </p:nvGrpSpPr>
      <p:grpSpPr>
        <a:xfrm>
          <a:off x="0" y="0"/>
          <a:ext cx="0" cy="0"/>
          <a:chOff x="0" y="0"/>
          <a:chExt cx="0" cy="0"/>
        </a:xfrm>
      </p:grpSpPr>
      <p:sp>
        <p:nvSpPr>
          <p:cNvPr id="36" name="Google Shape;36;p2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40" name="Shape 40"/>
        <p:cNvGrpSpPr/>
        <p:nvPr/>
      </p:nvGrpSpPr>
      <p:grpSpPr>
        <a:xfrm>
          <a:off x="0" y="0"/>
          <a:ext cx="0" cy="0"/>
          <a:chOff x="0" y="0"/>
          <a:chExt cx="0" cy="0"/>
        </a:xfrm>
      </p:grpSpPr>
      <p:sp>
        <p:nvSpPr>
          <p:cNvPr id="41" name="Google Shape;41;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6.jpg"/><Relationship Id="rId4" Type="http://schemas.openxmlformats.org/officeDocument/2006/relationships/image" Target="../media/image15.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hyperlink" Target="https://docs.google.com/document/d/17LUdUPscX6GEUfGAx449-ovgAaei4wg0/ed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oogle.com/spreadsheets/d/1yrLFGxV4BvqTVw77y1USvEDTfpKM-kkB/edit#gid=524099982" TargetMode="Externa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hyperlink" Target="https://docs.google.com/spreadsheets/d/1mgoKHSefjK8vgbq9kbcoVTrnVQz62TRF/edit#gid=186709529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hyperlink" Target="https://docs.google.com/document/d/11LxP8_gpjIibkNIIe464DfmFPS1-MnLl/ed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Google Shape;75;p1"/>
          <p:cNvPicPr preferRelativeResize="0"/>
          <p:nvPr/>
        </p:nvPicPr>
        <p:blipFill rotWithShape="1">
          <a:blip r:embed="rId3">
            <a:alphaModFix/>
          </a:blip>
          <a:srcRect b="7775" l="1632" r="-590" t="15509"/>
          <a:stretch/>
        </p:blipFill>
        <p:spPr>
          <a:xfrm>
            <a:off x="3934046" y="3551275"/>
            <a:ext cx="2198149" cy="1259294"/>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76" name="Google Shape;76;p1"/>
          <p:cNvSpPr/>
          <p:nvPr/>
        </p:nvSpPr>
        <p:spPr>
          <a:xfrm>
            <a:off x="739864" y="1557138"/>
            <a:ext cx="410554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2800" u="none" cap="none" strike="noStrike">
                <a:solidFill>
                  <a:srgbClr val="0C0C0C"/>
                </a:solidFill>
                <a:latin typeface="Arial"/>
                <a:ea typeface="Arial"/>
                <a:cs typeface="Arial"/>
                <a:sym typeface="Arial"/>
              </a:rPr>
              <a:t>PROYECTO SEGUNDO</a:t>
            </a:r>
            <a:endParaRPr b="1" i="0" sz="2800" u="none" cap="none" strike="noStrike">
              <a:solidFill>
                <a:srgbClr val="0C0C0C"/>
              </a:solidFill>
              <a:latin typeface="Arial"/>
              <a:ea typeface="Arial"/>
              <a:cs typeface="Arial"/>
              <a:sym typeface="Arial"/>
            </a:endParaRPr>
          </a:p>
        </p:txBody>
      </p:sp>
      <p:sp>
        <p:nvSpPr>
          <p:cNvPr id="77" name="Google Shape;77;p1"/>
          <p:cNvSpPr/>
          <p:nvPr/>
        </p:nvSpPr>
        <p:spPr>
          <a:xfrm>
            <a:off x="163747" y="2014721"/>
            <a:ext cx="57684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2800" u="none" cap="none" strike="noStrike">
                <a:solidFill>
                  <a:srgbClr val="0C0C0C"/>
                </a:solidFill>
                <a:latin typeface="Arial"/>
                <a:ea typeface="Arial"/>
                <a:cs typeface="Arial"/>
                <a:sym typeface="Arial"/>
              </a:rPr>
              <a:t>TRIMESTRE ADSI NOCTURNO</a:t>
            </a:r>
            <a:endParaRPr b="1" i="0" sz="2800" u="none" cap="none" strike="noStrike">
              <a:solidFill>
                <a:srgbClr val="0C0C0C"/>
              </a:solidFill>
              <a:latin typeface="Arial"/>
              <a:ea typeface="Arial"/>
              <a:cs typeface="Arial"/>
              <a:sym typeface="Arial"/>
            </a:endParaRPr>
          </a:p>
        </p:txBody>
      </p:sp>
    </p:spTree>
  </p:cSld>
  <p:clrMapOvr>
    <a:masterClrMapping/>
  </p:clrMapOvr>
  <p:transition spd="slow" p14:dur="1500">
    <p:split orient="ver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0"/>
          <p:cNvSpPr/>
          <p:nvPr/>
        </p:nvSpPr>
        <p:spPr>
          <a:xfrm>
            <a:off x="2948473" y="250251"/>
            <a:ext cx="3247053" cy="477014"/>
          </a:xfrm>
          <a:prstGeom prst="rect">
            <a:avLst/>
          </a:prstGeom>
          <a:gradFill>
            <a:gsLst>
              <a:gs pos="0">
                <a:srgbClr val="D13F3B"/>
              </a:gs>
              <a:gs pos="100000">
                <a:srgbClr val="FF999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lt1"/>
                </a:solidFill>
                <a:latin typeface="Calibri"/>
                <a:ea typeface="Calibri"/>
                <a:cs typeface="Calibri"/>
                <a:sym typeface="Calibri"/>
              </a:rPr>
              <a:t>Selección de personal </a:t>
            </a:r>
            <a:endParaRPr/>
          </a:p>
        </p:txBody>
      </p:sp>
      <p:pic>
        <p:nvPicPr>
          <p:cNvPr id="148" name="Google Shape;148;p10"/>
          <p:cNvPicPr preferRelativeResize="0"/>
          <p:nvPr/>
        </p:nvPicPr>
        <p:blipFill rotWithShape="1">
          <a:blip r:embed="rId3">
            <a:alphaModFix/>
          </a:blip>
          <a:srcRect b="6505" l="0" r="0" t="20775"/>
          <a:stretch/>
        </p:blipFill>
        <p:spPr>
          <a:xfrm>
            <a:off x="599685" y="821931"/>
            <a:ext cx="7944627" cy="3740343"/>
          </a:xfrm>
          <a:prstGeom prst="rect">
            <a:avLst/>
          </a:prstGeom>
          <a:noFill/>
          <a:ln>
            <a:noFill/>
          </a:ln>
        </p:spPr>
      </p:pic>
      <p:sp>
        <p:nvSpPr>
          <p:cNvPr id="149" name="Google Shape;149;p10"/>
          <p:cNvSpPr/>
          <p:nvPr/>
        </p:nvSpPr>
        <p:spPr>
          <a:xfrm>
            <a:off x="482720" y="4633943"/>
            <a:ext cx="817855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rgbClr val="538CD5"/>
                </a:solidFill>
                <a:latin typeface="Calibri"/>
                <a:ea typeface="Calibri"/>
                <a:cs typeface="Calibri"/>
                <a:sym typeface="Calibri"/>
              </a:rPr>
              <a:t>https://docs.google.com/spreadsheets/d/1MynM4umhNKL-b6V0vUw75eM37iHybQCn/edit#gid=1778923438</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descr="EDITORIAL3.jpg" id="155" name="Google Shape;155;p11"/>
          <p:cNvPicPr preferRelativeResize="0"/>
          <p:nvPr/>
        </p:nvPicPr>
        <p:blipFill rotWithShape="1">
          <a:blip r:embed="rId3">
            <a:alphaModFix/>
          </a:blip>
          <a:srcRect b="0" l="0" r="0" t="14950"/>
          <a:stretch/>
        </p:blipFill>
        <p:spPr>
          <a:xfrm>
            <a:off x="-40669" y="-42990"/>
            <a:ext cx="9225338" cy="5229480"/>
          </a:xfrm>
          <a:prstGeom prst="rect">
            <a:avLst/>
          </a:prstGeom>
          <a:noFill/>
          <a:ln>
            <a:noFill/>
          </a:ln>
        </p:spPr>
      </p:pic>
      <p:sp>
        <p:nvSpPr>
          <p:cNvPr id="156" name="Google Shape;156;p11"/>
          <p:cNvSpPr/>
          <p:nvPr/>
        </p:nvSpPr>
        <p:spPr>
          <a:xfrm rot="-5400000">
            <a:off x="4596461" y="599207"/>
            <a:ext cx="5302242" cy="3955513"/>
          </a:xfrm>
          <a:prstGeom prst="rect">
            <a:avLst/>
          </a:prstGeom>
          <a:gradFill>
            <a:gsLst>
              <a:gs pos="0">
                <a:srgbClr val="000000">
                  <a:alpha val="45882"/>
                </a:srgbClr>
              </a:gs>
              <a:gs pos="100000">
                <a:srgbClr val="1F497D">
                  <a:alpha val="0"/>
                </a:srgbClr>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11"/>
          <p:cNvSpPr txBox="1"/>
          <p:nvPr/>
        </p:nvSpPr>
        <p:spPr>
          <a:xfrm>
            <a:off x="5888097" y="769998"/>
            <a:ext cx="2780268"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ES" sz="2400">
                <a:solidFill>
                  <a:schemeClr val="lt1"/>
                </a:solidFill>
                <a:latin typeface="Work Sans"/>
                <a:ea typeface="Work Sans"/>
                <a:cs typeface="Work Sans"/>
                <a:sym typeface="Work Sans"/>
              </a:rPr>
              <a:t>INTELSIAF</a:t>
            </a:r>
            <a:endParaRPr/>
          </a:p>
        </p:txBody>
      </p:sp>
      <p:sp>
        <p:nvSpPr>
          <p:cNvPr id="158" name="Google Shape;158;p11"/>
          <p:cNvSpPr txBox="1"/>
          <p:nvPr/>
        </p:nvSpPr>
        <p:spPr>
          <a:xfrm>
            <a:off x="6331374" y="1598585"/>
            <a:ext cx="2336991" cy="5847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600">
                <a:solidFill>
                  <a:schemeClr val="lt1"/>
                </a:solidFill>
                <a:latin typeface="Work Sans"/>
                <a:ea typeface="Work Sans"/>
                <a:cs typeface="Work Sans"/>
                <a:sym typeface="Work Sans"/>
              </a:rPr>
              <a:t>Une fuerzas y vencerás.</a:t>
            </a:r>
            <a:endParaRPr/>
          </a:p>
        </p:txBody>
      </p:sp>
      <p:pic>
        <p:nvPicPr>
          <p:cNvPr id="159" name="Google Shape;159;p11"/>
          <p:cNvPicPr preferRelativeResize="0"/>
          <p:nvPr/>
        </p:nvPicPr>
        <p:blipFill rotWithShape="1">
          <a:blip r:embed="rId4">
            <a:alphaModFix/>
          </a:blip>
          <a:srcRect b="0" l="0" r="0" t="0"/>
          <a:stretch/>
        </p:blipFill>
        <p:spPr>
          <a:xfrm flipH="1" rot="10800000">
            <a:off x="7940706" y="1431751"/>
            <a:ext cx="642357" cy="41563"/>
          </a:xfrm>
          <a:prstGeom prst="rect">
            <a:avLst/>
          </a:prstGeom>
          <a:noFill/>
          <a:ln>
            <a:noFill/>
          </a:ln>
        </p:spPr>
      </p:pic>
      <p:pic>
        <p:nvPicPr>
          <p:cNvPr descr="naranja.png" id="160" name="Google Shape;160;p11"/>
          <p:cNvPicPr preferRelativeResize="0"/>
          <p:nvPr/>
        </p:nvPicPr>
        <p:blipFill rotWithShape="1">
          <a:blip r:embed="rId5">
            <a:alphaModFix/>
          </a:blip>
          <a:srcRect b="17818" l="21032" r="22452" t="19996"/>
          <a:stretch/>
        </p:blipFill>
        <p:spPr>
          <a:xfrm>
            <a:off x="297204" y="290458"/>
            <a:ext cx="601377" cy="6036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5" name="Shape 16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2"/>
          <p:cNvSpPr txBox="1"/>
          <p:nvPr/>
        </p:nvSpPr>
        <p:spPr>
          <a:xfrm>
            <a:off x="1259958" y="2162696"/>
            <a:ext cx="6624083"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cap="none" strike="noStrike">
                <a:solidFill>
                  <a:schemeClr val="lt1"/>
                </a:solidFill>
                <a:latin typeface="Calibri"/>
                <a:ea typeface="Calibri"/>
                <a:cs typeface="Calibri"/>
                <a:sym typeface="Calibri"/>
              </a:rPr>
              <a:t>Yasmin Andreina Meza Blanco</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s-ES" sz="1800">
                <a:solidFill>
                  <a:schemeClr val="lt1"/>
                </a:solidFill>
                <a:latin typeface="Calibri"/>
                <a:ea typeface="Calibri"/>
                <a:cs typeface="Calibri"/>
                <a:sym typeface="Calibri"/>
              </a:rPr>
              <a:t>Carlos Manuel león Ruiz</a:t>
            </a:r>
            <a:endParaRPr/>
          </a:p>
          <a:p>
            <a:pPr indent="0" lvl="0" marL="0" marR="0" rtl="0" algn="l">
              <a:spcBef>
                <a:spcPts val="0"/>
              </a:spcBef>
              <a:spcAft>
                <a:spcPts val="0"/>
              </a:spcAft>
              <a:buNone/>
            </a:pPr>
            <a:r>
              <a:rPr lang="es-ES" sz="1800">
                <a:solidFill>
                  <a:schemeClr val="lt1"/>
                </a:solidFill>
                <a:latin typeface="Calibri"/>
                <a:ea typeface="Calibri"/>
                <a:cs typeface="Calibri"/>
                <a:sym typeface="Calibri"/>
              </a:rPr>
              <a:t>Juan camilo Martínez Hernández</a:t>
            </a:r>
            <a:endParaRPr/>
          </a:p>
          <a:p>
            <a:pPr indent="0" lvl="0" marL="0" marR="0" rtl="0" algn="l">
              <a:spcBef>
                <a:spcPts val="0"/>
              </a:spcBef>
              <a:spcAft>
                <a:spcPts val="0"/>
              </a:spcAft>
              <a:buNone/>
            </a:pPr>
            <a:r>
              <a:rPr lang="es-ES" sz="1800">
                <a:solidFill>
                  <a:schemeClr val="lt1"/>
                </a:solidFill>
                <a:latin typeface="Calibri"/>
                <a:ea typeface="Calibri"/>
                <a:cs typeface="Calibri"/>
                <a:sym typeface="Calibri"/>
              </a:rPr>
              <a:t>Juan Sebastián Camargo Rodríguez</a:t>
            </a:r>
            <a:endParaRPr/>
          </a:p>
          <a:p>
            <a:pPr indent="0" lvl="0" marL="0" marR="0" rtl="0" algn="l">
              <a:spcBef>
                <a:spcPts val="0"/>
              </a:spcBef>
              <a:spcAft>
                <a:spcPts val="0"/>
              </a:spcAft>
              <a:buNone/>
            </a:pPr>
            <a:r>
              <a:rPr lang="es-ES" sz="1800">
                <a:solidFill>
                  <a:schemeClr val="lt1"/>
                </a:solidFill>
                <a:latin typeface="Calibri"/>
                <a:ea typeface="Calibri"/>
                <a:cs typeface="Calibri"/>
                <a:sym typeface="Calibri"/>
              </a:rPr>
              <a:t>Ivan David Lerma Rodríguez</a:t>
            </a:r>
            <a:endParaRPr sz="1800">
              <a:solidFill>
                <a:schemeClr val="lt1"/>
              </a:solidFill>
              <a:latin typeface="Calibri"/>
              <a:ea typeface="Calibri"/>
              <a:cs typeface="Calibri"/>
              <a:sym typeface="Calibri"/>
            </a:endParaRPr>
          </a:p>
        </p:txBody>
      </p:sp>
      <p:sp>
        <p:nvSpPr>
          <p:cNvPr id="83" name="Google Shape;83;p2"/>
          <p:cNvSpPr/>
          <p:nvPr/>
        </p:nvSpPr>
        <p:spPr>
          <a:xfrm>
            <a:off x="3857702" y="866628"/>
            <a:ext cx="18437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400">
                <a:solidFill>
                  <a:srgbClr val="0C0C0C"/>
                </a:solidFill>
                <a:latin typeface="Arial"/>
                <a:ea typeface="Arial"/>
                <a:cs typeface="Arial"/>
                <a:sym typeface="Arial"/>
              </a:rPr>
              <a:t>Integrantes</a:t>
            </a:r>
            <a:endParaRPr b="1" sz="2400">
              <a:solidFill>
                <a:srgbClr val="0C0C0C"/>
              </a:solidFill>
              <a:latin typeface="Calibri"/>
              <a:ea typeface="Calibri"/>
              <a:cs typeface="Calibri"/>
              <a:sym typeface="Calibri"/>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3"/>
          <p:cNvSpPr txBox="1"/>
          <p:nvPr/>
        </p:nvSpPr>
        <p:spPr>
          <a:xfrm>
            <a:off x="1123480" y="689788"/>
            <a:ext cx="124649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400">
                <a:solidFill>
                  <a:srgbClr val="0C0C0C"/>
                </a:solidFill>
                <a:latin typeface="Arial"/>
                <a:ea typeface="Arial"/>
                <a:cs typeface="Arial"/>
                <a:sym typeface="Arial"/>
              </a:rPr>
              <a:t>Título</a:t>
            </a:r>
            <a:endParaRPr/>
          </a:p>
        </p:txBody>
      </p:sp>
      <p:sp>
        <p:nvSpPr>
          <p:cNvPr id="90" name="Google Shape;90;p3"/>
          <p:cNvSpPr txBox="1"/>
          <p:nvPr/>
        </p:nvSpPr>
        <p:spPr>
          <a:xfrm>
            <a:off x="1008690" y="1685337"/>
            <a:ext cx="28777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Diagrama de caso de uso </a:t>
            </a:r>
            <a:endParaRPr/>
          </a:p>
        </p:txBody>
      </p:sp>
      <p:cxnSp>
        <p:nvCxnSpPr>
          <p:cNvPr id="91" name="Google Shape;91;p3"/>
          <p:cNvCxnSpPr/>
          <p:nvPr/>
        </p:nvCxnSpPr>
        <p:spPr>
          <a:xfrm>
            <a:off x="1123481" y="2104799"/>
            <a:ext cx="2314460" cy="0"/>
          </a:xfrm>
          <a:prstGeom prst="straightConnector1">
            <a:avLst/>
          </a:prstGeom>
          <a:noFill/>
          <a:ln cap="flat" cmpd="sng" w="9525">
            <a:solidFill>
              <a:schemeClr val="lt1"/>
            </a:solidFill>
            <a:prstDash val="solid"/>
            <a:round/>
            <a:headEnd len="sm" w="sm" type="none"/>
            <a:tailEnd len="sm" w="sm" type="none"/>
          </a:ln>
        </p:spPr>
      </p:cxnSp>
      <p:sp>
        <p:nvSpPr>
          <p:cNvPr id="92" name="Google Shape;92;p3"/>
          <p:cNvSpPr txBox="1"/>
          <p:nvPr/>
        </p:nvSpPr>
        <p:spPr>
          <a:xfrm>
            <a:off x="1008690" y="2161567"/>
            <a:ext cx="27238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Casos de uso extendido </a:t>
            </a:r>
            <a:endParaRPr/>
          </a:p>
        </p:txBody>
      </p:sp>
      <p:cxnSp>
        <p:nvCxnSpPr>
          <p:cNvPr id="93" name="Google Shape;93;p3"/>
          <p:cNvCxnSpPr/>
          <p:nvPr/>
        </p:nvCxnSpPr>
        <p:spPr>
          <a:xfrm>
            <a:off x="1123481" y="2581029"/>
            <a:ext cx="2314460" cy="0"/>
          </a:xfrm>
          <a:prstGeom prst="straightConnector1">
            <a:avLst/>
          </a:prstGeom>
          <a:noFill/>
          <a:ln cap="flat" cmpd="sng" w="9525">
            <a:solidFill>
              <a:schemeClr val="lt1"/>
            </a:solidFill>
            <a:prstDash val="solid"/>
            <a:round/>
            <a:headEnd len="sm" w="sm" type="none"/>
            <a:tailEnd len="sm" w="sm" type="none"/>
          </a:ln>
        </p:spPr>
      </p:cxnSp>
      <p:sp>
        <p:nvSpPr>
          <p:cNvPr id="94" name="Google Shape;94;p3"/>
          <p:cNvSpPr txBox="1"/>
          <p:nvPr/>
        </p:nvSpPr>
        <p:spPr>
          <a:xfrm>
            <a:off x="1008690" y="2637798"/>
            <a:ext cx="49382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Modelo de entidad relacionado con crow’s foot</a:t>
            </a:r>
            <a:endParaRPr/>
          </a:p>
        </p:txBody>
      </p:sp>
      <p:sp>
        <p:nvSpPr>
          <p:cNvPr id="95" name="Google Shape;95;p3"/>
          <p:cNvSpPr txBox="1"/>
          <p:nvPr/>
        </p:nvSpPr>
        <p:spPr>
          <a:xfrm>
            <a:off x="1008690" y="3146788"/>
            <a:ext cx="43522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Diccionario de datos</a:t>
            </a:r>
            <a:endParaRPr sz="1800">
              <a:solidFill>
                <a:schemeClr val="lt1"/>
              </a:solidFill>
              <a:latin typeface="Arial"/>
              <a:ea typeface="Arial"/>
              <a:cs typeface="Arial"/>
              <a:sym typeface="Arial"/>
            </a:endParaRPr>
          </a:p>
        </p:txBody>
      </p:sp>
      <p:sp>
        <p:nvSpPr>
          <p:cNvPr id="96" name="Google Shape;96;p3"/>
          <p:cNvSpPr txBox="1"/>
          <p:nvPr/>
        </p:nvSpPr>
        <p:spPr>
          <a:xfrm>
            <a:off x="1008690" y="3632792"/>
            <a:ext cx="502213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Cronograma, Presupuesto y Selección del personal</a:t>
            </a:r>
            <a:endParaRPr sz="1800">
              <a:solidFill>
                <a:schemeClr val="lt1"/>
              </a:solidFill>
              <a:latin typeface="Arial"/>
              <a:ea typeface="Arial"/>
              <a:cs typeface="Arial"/>
              <a:sym typeface="Arial"/>
            </a:endParaRPr>
          </a:p>
        </p:txBody>
      </p:sp>
      <p:cxnSp>
        <p:nvCxnSpPr>
          <p:cNvPr id="97" name="Google Shape;97;p3"/>
          <p:cNvCxnSpPr/>
          <p:nvPr/>
        </p:nvCxnSpPr>
        <p:spPr>
          <a:xfrm>
            <a:off x="1107817" y="3007130"/>
            <a:ext cx="2314460" cy="0"/>
          </a:xfrm>
          <a:prstGeom prst="straightConnector1">
            <a:avLst/>
          </a:prstGeom>
          <a:noFill/>
          <a:ln cap="flat" cmpd="sng" w="9525">
            <a:solidFill>
              <a:schemeClr val="lt1"/>
            </a:solidFill>
            <a:prstDash val="solid"/>
            <a:round/>
            <a:headEnd len="sm" w="sm" type="none"/>
            <a:tailEnd len="sm" w="sm" type="none"/>
          </a:ln>
        </p:spPr>
      </p:cxnSp>
      <p:cxnSp>
        <p:nvCxnSpPr>
          <p:cNvPr id="98" name="Google Shape;98;p3"/>
          <p:cNvCxnSpPr/>
          <p:nvPr/>
        </p:nvCxnSpPr>
        <p:spPr>
          <a:xfrm>
            <a:off x="1107817" y="3516121"/>
            <a:ext cx="2314460" cy="0"/>
          </a:xfrm>
          <a:prstGeom prst="straightConnector1">
            <a:avLst/>
          </a:prstGeom>
          <a:noFill/>
          <a:ln cap="flat" cmpd="sng" w="9525">
            <a:solidFill>
              <a:schemeClr val="lt1"/>
            </a:solidFill>
            <a:prstDash val="solid"/>
            <a:round/>
            <a:headEnd len="sm" w="sm" type="none"/>
            <a:tailEnd len="sm" w="sm" type="none"/>
          </a:ln>
        </p:spPr>
      </p:cxnSp>
      <p:cxnSp>
        <p:nvCxnSpPr>
          <p:cNvPr id="99" name="Google Shape;99;p3"/>
          <p:cNvCxnSpPr/>
          <p:nvPr/>
        </p:nvCxnSpPr>
        <p:spPr>
          <a:xfrm>
            <a:off x="1107817" y="4290617"/>
            <a:ext cx="2314460" cy="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4"/>
          <p:cNvSpPr txBox="1"/>
          <p:nvPr/>
        </p:nvSpPr>
        <p:spPr>
          <a:xfrm>
            <a:off x="2189839" y="317015"/>
            <a:ext cx="476432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400">
                <a:solidFill>
                  <a:srgbClr val="0C0C0C"/>
                </a:solidFill>
                <a:latin typeface="Arial"/>
                <a:ea typeface="Arial"/>
                <a:cs typeface="Arial"/>
                <a:sym typeface="Arial"/>
              </a:rPr>
              <a:t>Diagrama de caso de uso</a:t>
            </a:r>
            <a:endParaRPr b="1" sz="2400">
              <a:solidFill>
                <a:srgbClr val="0C0C0C"/>
              </a:solidFill>
              <a:latin typeface="Arial"/>
              <a:ea typeface="Arial"/>
              <a:cs typeface="Arial"/>
              <a:sym typeface="Arial"/>
            </a:endParaRPr>
          </a:p>
        </p:txBody>
      </p:sp>
      <p:pic>
        <p:nvPicPr>
          <p:cNvPr descr="https://lh3.googleusercontent.com/fyD9qJ7wl7OpUT6SunSWV-HqMxA-f2MJ5Ahzu1F4I3G1X_CyFO22eiquOkHdgLalpaAuwmBd6fnjPwpfZPUkezODoc_Bb3pavJgqMhEtchEfSO7aDHMRU9HT2E_8w9D88WSwqQQ" id="106" name="Google Shape;106;p4"/>
          <p:cNvPicPr preferRelativeResize="0"/>
          <p:nvPr/>
        </p:nvPicPr>
        <p:blipFill rotWithShape="1">
          <a:blip r:embed="rId3">
            <a:alphaModFix/>
          </a:blip>
          <a:srcRect b="0" l="0" r="0" t="0"/>
          <a:stretch/>
        </p:blipFill>
        <p:spPr>
          <a:xfrm>
            <a:off x="118443" y="1165910"/>
            <a:ext cx="4142791" cy="3145790"/>
          </a:xfrm>
          <a:prstGeom prst="rect">
            <a:avLst/>
          </a:prstGeom>
          <a:noFill/>
          <a:ln>
            <a:noFill/>
          </a:ln>
        </p:spPr>
      </p:pic>
      <p:pic>
        <p:nvPicPr>
          <p:cNvPr descr="https://lh3.googleusercontent.com/pBSH0B-sLwK5PrSXmqCoIFCt1PBDbzZm1xKaJWdz3FXCmYnpSXkZXRGkZXpfwFC018PTyxlYdx3uvZpSrP7Pc7H6I-cfHSf4x8iiHPxiXOoHziCuJco9cm4J1kUAyzpoIazCiEU" id="107" name="Google Shape;107;p4"/>
          <p:cNvPicPr preferRelativeResize="0"/>
          <p:nvPr/>
        </p:nvPicPr>
        <p:blipFill rotWithShape="1">
          <a:blip r:embed="rId4">
            <a:alphaModFix/>
          </a:blip>
          <a:srcRect b="0" l="0" r="0" t="0"/>
          <a:stretch/>
        </p:blipFill>
        <p:spPr>
          <a:xfrm>
            <a:off x="4355443" y="1187175"/>
            <a:ext cx="4485575" cy="3145790"/>
          </a:xfrm>
          <a:prstGeom prst="rect">
            <a:avLst/>
          </a:prstGeom>
          <a:noFill/>
          <a:ln>
            <a:noFill/>
          </a:ln>
        </p:spPr>
      </p:pic>
      <p:sp>
        <p:nvSpPr>
          <p:cNvPr id="108" name="Google Shape;108;p4"/>
          <p:cNvSpPr/>
          <p:nvPr/>
        </p:nvSpPr>
        <p:spPr>
          <a:xfrm>
            <a:off x="842479" y="4459753"/>
            <a:ext cx="745903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u="sng">
                <a:solidFill>
                  <a:srgbClr val="538CD5"/>
                </a:solidFill>
                <a:latin typeface="Calibri"/>
                <a:ea typeface="Calibri"/>
                <a:cs typeface="Calibri"/>
                <a:sym typeface="Calibri"/>
                <a:hlinkClick r:id="rId5"/>
              </a:rPr>
              <a:t>https://docs.google.com/document/d/17LUdUPscX6GEUfGAx449-ovgAaei4wg0/edit</a:t>
            </a:r>
            <a:endParaRPr sz="1400">
              <a:solidFill>
                <a:srgbClr val="538CD5"/>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5"/>
          <p:cNvSpPr/>
          <p:nvPr/>
        </p:nvSpPr>
        <p:spPr>
          <a:xfrm>
            <a:off x="2873828" y="762827"/>
            <a:ext cx="3396343" cy="811763"/>
          </a:xfrm>
          <a:prstGeom prst="rect">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lt1"/>
                </a:solidFill>
                <a:latin typeface="Calibri"/>
                <a:ea typeface="Calibri"/>
                <a:cs typeface="Calibri"/>
                <a:sym typeface="Calibri"/>
              </a:rPr>
              <a:t>Casos de uso extendido </a:t>
            </a:r>
            <a:endParaRPr/>
          </a:p>
        </p:txBody>
      </p:sp>
      <p:sp>
        <p:nvSpPr>
          <p:cNvPr id="114" name="Google Shape;114;p5"/>
          <p:cNvSpPr/>
          <p:nvPr/>
        </p:nvSpPr>
        <p:spPr>
          <a:xfrm>
            <a:off x="2080260" y="2294751"/>
            <a:ext cx="56578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366092"/>
                </a:solidFill>
                <a:latin typeface="Calibri"/>
                <a:ea typeface="Calibri"/>
                <a:cs typeface="Calibri"/>
                <a:sym typeface="Calibri"/>
              </a:rPr>
              <a:t>https://docs.google.com/document/d/1b-gcIAisyb-8NzVEkqg3JJgOh4vcBCas/edit#heading=h.gjdgxs</a:t>
            </a:r>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6"/>
          <p:cNvSpPr/>
          <p:nvPr/>
        </p:nvSpPr>
        <p:spPr>
          <a:xfrm>
            <a:off x="1703070" y="279784"/>
            <a:ext cx="5566410" cy="448753"/>
          </a:xfrm>
          <a:prstGeom prst="rect">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Modelo de entidad relacionado con crow’s foot</a:t>
            </a:r>
            <a:endParaRPr sz="1800">
              <a:solidFill>
                <a:schemeClr val="lt1"/>
              </a:solidFill>
              <a:latin typeface="Arial"/>
              <a:ea typeface="Arial"/>
              <a:cs typeface="Arial"/>
              <a:sym typeface="Arial"/>
            </a:endParaRPr>
          </a:p>
        </p:txBody>
      </p:sp>
      <p:pic>
        <p:nvPicPr>
          <p:cNvPr id="120" name="Google Shape;120;p6"/>
          <p:cNvPicPr preferRelativeResize="0"/>
          <p:nvPr/>
        </p:nvPicPr>
        <p:blipFill rotWithShape="1">
          <a:blip r:embed="rId3">
            <a:alphaModFix/>
          </a:blip>
          <a:srcRect b="17196" l="19221" r="19902" t="10768"/>
          <a:stretch/>
        </p:blipFill>
        <p:spPr>
          <a:xfrm>
            <a:off x="1140032" y="843149"/>
            <a:ext cx="6451640" cy="4203864"/>
          </a:xfrm>
          <a:prstGeom prst="rect">
            <a:avLst/>
          </a:prstGeom>
          <a:noFill/>
          <a:ln>
            <a:noFill/>
          </a:ln>
        </p:spPr>
      </p:pic>
    </p:spTree>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7"/>
          <p:cNvSpPr/>
          <p:nvPr/>
        </p:nvSpPr>
        <p:spPr>
          <a:xfrm>
            <a:off x="2491274" y="299858"/>
            <a:ext cx="4310743" cy="542623"/>
          </a:xfrm>
          <a:prstGeom prst="rect">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lt1"/>
                </a:solidFill>
                <a:latin typeface="Calibri"/>
                <a:ea typeface="Calibri"/>
                <a:cs typeface="Calibri"/>
                <a:sym typeface="Calibri"/>
              </a:rPr>
              <a:t>Diccionario de datos </a:t>
            </a:r>
            <a:endParaRPr/>
          </a:p>
        </p:txBody>
      </p:sp>
      <p:sp>
        <p:nvSpPr>
          <p:cNvPr id="126" name="Google Shape;126;p7"/>
          <p:cNvSpPr/>
          <p:nvPr/>
        </p:nvSpPr>
        <p:spPr>
          <a:xfrm>
            <a:off x="932523" y="4413403"/>
            <a:ext cx="639295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u="sng">
                <a:solidFill>
                  <a:srgbClr val="538CD5"/>
                </a:solidFill>
                <a:latin typeface="Calibri"/>
                <a:ea typeface="Calibri"/>
                <a:cs typeface="Calibri"/>
                <a:sym typeface="Calibri"/>
                <a:hlinkClick r:id="rId3"/>
              </a:rPr>
              <a:t>https://docs.google.com/spreadsheets/d/1yrLFGxV4BvqTVw77y1USvEDTfpKM-kkB/edit#gid=524099982</a:t>
            </a:r>
            <a:endParaRPr sz="1400">
              <a:solidFill>
                <a:srgbClr val="538CD5"/>
              </a:solidFill>
              <a:latin typeface="Calibri"/>
              <a:ea typeface="Calibri"/>
              <a:cs typeface="Calibri"/>
              <a:sym typeface="Calibri"/>
            </a:endParaRPr>
          </a:p>
        </p:txBody>
      </p:sp>
      <p:pic>
        <p:nvPicPr>
          <p:cNvPr id="127" name="Google Shape;127;p7"/>
          <p:cNvPicPr preferRelativeResize="0"/>
          <p:nvPr/>
        </p:nvPicPr>
        <p:blipFill rotWithShape="1">
          <a:blip r:embed="rId4">
            <a:alphaModFix/>
          </a:blip>
          <a:srcRect b="12121" l="4589" r="0" t="21091"/>
          <a:stretch/>
        </p:blipFill>
        <p:spPr>
          <a:xfrm>
            <a:off x="1020650" y="1076837"/>
            <a:ext cx="6217851" cy="3113163"/>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8"/>
          <p:cNvSpPr/>
          <p:nvPr/>
        </p:nvSpPr>
        <p:spPr>
          <a:xfrm>
            <a:off x="2416627" y="215757"/>
            <a:ext cx="4310743" cy="565079"/>
          </a:xfrm>
          <a:prstGeom prst="rect">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lt1"/>
                </a:solidFill>
                <a:latin typeface="Calibri"/>
                <a:ea typeface="Calibri"/>
                <a:cs typeface="Calibri"/>
                <a:sym typeface="Calibri"/>
              </a:rPr>
              <a:t>Cronograma</a:t>
            </a:r>
            <a:endParaRPr/>
          </a:p>
        </p:txBody>
      </p:sp>
      <p:pic>
        <p:nvPicPr>
          <p:cNvPr id="134" name="Google Shape;134;p8"/>
          <p:cNvPicPr preferRelativeResize="0"/>
          <p:nvPr/>
        </p:nvPicPr>
        <p:blipFill rotWithShape="1">
          <a:blip r:embed="rId3">
            <a:alphaModFix/>
          </a:blip>
          <a:srcRect b="5508" l="-272" r="0" t="22291"/>
          <a:stretch/>
        </p:blipFill>
        <p:spPr>
          <a:xfrm>
            <a:off x="488023" y="930408"/>
            <a:ext cx="8167955" cy="3700131"/>
          </a:xfrm>
          <a:prstGeom prst="rect">
            <a:avLst/>
          </a:prstGeom>
          <a:noFill/>
          <a:ln>
            <a:noFill/>
          </a:ln>
        </p:spPr>
      </p:pic>
      <p:sp>
        <p:nvSpPr>
          <p:cNvPr id="135" name="Google Shape;135;p8"/>
          <p:cNvSpPr/>
          <p:nvPr/>
        </p:nvSpPr>
        <p:spPr>
          <a:xfrm>
            <a:off x="744876" y="4630539"/>
            <a:ext cx="82552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u="sng">
                <a:solidFill>
                  <a:schemeClr val="dk1"/>
                </a:solidFill>
                <a:latin typeface="Calibri"/>
                <a:ea typeface="Calibri"/>
                <a:cs typeface="Calibri"/>
                <a:sym typeface="Calibri"/>
                <a:hlinkClick r:id="rId4"/>
              </a:rPr>
              <a:t>https://docs.google.com/spreadsheets/d/1mgoKHSefjK8vgbq9kbcoVTrnVQz62TRF/edit#gid=1867095299</a:t>
            </a:r>
            <a:endParaRPr sz="1400">
              <a:solidFill>
                <a:schemeClr val="dk1"/>
              </a:solidFill>
              <a:latin typeface="Calibri"/>
              <a:ea typeface="Calibri"/>
              <a:cs typeface="Calibri"/>
              <a:sym typeface="Calibri"/>
            </a:endParaRPr>
          </a:p>
        </p:txBody>
      </p:sp>
    </p:spTree>
  </p:cSld>
  <p:clrMapOvr>
    <a:masterClrMapping/>
  </p:clrMapOvr>
  <p:transition spd="slow">
    <p:comb/>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9"/>
          <p:cNvSpPr/>
          <p:nvPr/>
        </p:nvSpPr>
        <p:spPr>
          <a:xfrm>
            <a:off x="2948473" y="499031"/>
            <a:ext cx="3247053" cy="548933"/>
          </a:xfrm>
          <a:prstGeom prst="rect">
            <a:avLst/>
          </a:prstGeom>
          <a:gradFill>
            <a:gsLst>
              <a:gs pos="0">
                <a:srgbClr val="D13F3B"/>
              </a:gs>
              <a:gs pos="100000">
                <a:srgbClr val="FF999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lt1"/>
                </a:solidFill>
                <a:latin typeface="Calibri"/>
                <a:ea typeface="Calibri"/>
                <a:cs typeface="Calibri"/>
                <a:sym typeface="Calibri"/>
              </a:rPr>
              <a:t>Presupuesto</a:t>
            </a:r>
            <a:endParaRPr/>
          </a:p>
        </p:txBody>
      </p:sp>
      <p:pic>
        <p:nvPicPr>
          <p:cNvPr id="141" name="Google Shape;141;p9"/>
          <p:cNvPicPr preferRelativeResize="0"/>
          <p:nvPr/>
        </p:nvPicPr>
        <p:blipFill rotWithShape="1">
          <a:blip r:embed="rId3">
            <a:alphaModFix/>
          </a:blip>
          <a:srcRect b="5918" l="17877" r="19035" t="20974"/>
          <a:stretch/>
        </p:blipFill>
        <p:spPr>
          <a:xfrm>
            <a:off x="1890444" y="1123426"/>
            <a:ext cx="5363110" cy="3173785"/>
          </a:xfrm>
          <a:prstGeom prst="rect">
            <a:avLst/>
          </a:prstGeom>
          <a:noFill/>
          <a:ln>
            <a:noFill/>
          </a:ln>
        </p:spPr>
      </p:pic>
      <p:sp>
        <p:nvSpPr>
          <p:cNvPr id="142" name="Google Shape;142;p9"/>
          <p:cNvSpPr/>
          <p:nvPr/>
        </p:nvSpPr>
        <p:spPr>
          <a:xfrm>
            <a:off x="1890444" y="4372673"/>
            <a:ext cx="536310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u="sng">
                <a:solidFill>
                  <a:schemeClr val="dk1"/>
                </a:solidFill>
                <a:latin typeface="Calibri"/>
                <a:ea typeface="Calibri"/>
                <a:cs typeface="Calibri"/>
                <a:sym typeface="Calibri"/>
                <a:hlinkClick r:id="rId4"/>
              </a:rPr>
              <a:t>https://docs.google.com/document/d/11LxP8_gpjIibkNIIe464DfmFPS1-MnLl/edit</a:t>
            </a:r>
            <a:endParaRPr sz="1400">
              <a:solidFill>
                <a:schemeClr val="dk1"/>
              </a:solidFill>
              <a:latin typeface="Calibri"/>
              <a:ea typeface="Calibri"/>
              <a:cs typeface="Calibri"/>
              <a:sym typeface="Calibri"/>
            </a:endParaRPr>
          </a:p>
        </p:txBody>
      </p:sp>
    </p:spTree>
  </p:cSld>
  <p:clrMapOvr>
    <a:masterClrMapping/>
  </p:clrMapOvr>
  <mc:AlternateContent>
    <mc:Choice Requires="p14">
      <p:transition spd="slow" p14:dur="3000">
        <p14:shred dir="out"/>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2018-12-10T14:32:57Z</dcterms:created>
  <dc:creator>DIANA GARZON SUAREZ</dc:creator>
</cp:coreProperties>
</file>