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62" r:id="rId9"/>
    <p:sldId id="28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5" r:id="rId23"/>
    <p:sldId id="286" r:id="rId24"/>
    <p:sldId id="287" r:id="rId25"/>
    <p:sldId id="288" r:id="rId26"/>
    <p:sldId id="289" r:id="rId27"/>
    <p:sldId id="274" r:id="rId28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AA62E-D65E-2F45-B83D-447CD79EAE26}" v="2" dt="2022-06-19T13:10:10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13944-9E86-4A07-A31E-CBBA7AE7CAA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119540-B8FE-44BF-A30C-98424A773748}">
      <dgm:prSet/>
      <dgm:spPr/>
      <dgm:t>
        <a:bodyPr/>
        <a:lstStyle/>
        <a:p>
          <a:r>
            <a:rPr lang="pt-PT" dirty="0"/>
            <a:t>Introdução ao problema</a:t>
          </a:r>
          <a:endParaRPr lang="en-US" dirty="0"/>
        </a:p>
      </dgm:t>
    </dgm:pt>
    <dgm:pt modelId="{4E2E1ABE-524A-4EF0-B176-3BDFD636342B}" type="parTrans" cxnId="{BC4917C3-B50D-4D79-BC3C-FBC5E7679A06}">
      <dgm:prSet/>
      <dgm:spPr/>
      <dgm:t>
        <a:bodyPr/>
        <a:lstStyle/>
        <a:p>
          <a:endParaRPr lang="en-US"/>
        </a:p>
      </dgm:t>
    </dgm:pt>
    <dgm:pt modelId="{ABF9C11E-2CDB-413D-8CC0-414AF37A356C}" type="sibTrans" cxnId="{BC4917C3-B50D-4D79-BC3C-FBC5E7679A06}">
      <dgm:prSet/>
      <dgm:spPr/>
      <dgm:t>
        <a:bodyPr/>
        <a:lstStyle/>
        <a:p>
          <a:endParaRPr lang="en-US"/>
        </a:p>
      </dgm:t>
    </dgm:pt>
    <dgm:pt modelId="{48277E2A-A0D2-4C93-8B63-1656D5853A4D}">
      <dgm:prSet/>
      <dgm:spPr/>
      <dgm:t>
        <a:bodyPr/>
        <a:lstStyle/>
        <a:p>
          <a:r>
            <a:rPr lang="pt-PT" dirty="0"/>
            <a:t>Enquadramento Teórico</a:t>
          </a:r>
          <a:endParaRPr lang="en-US" dirty="0"/>
        </a:p>
      </dgm:t>
    </dgm:pt>
    <dgm:pt modelId="{1B322B1A-4E31-49BE-ADAF-4D3DCC95BD18}" type="parTrans" cxnId="{98ED7640-5CF1-4570-B6C5-00E75B83F09F}">
      <dgm:prSet/>
      <dgm:spPr/>
      <dgm:t>
        <a:bodyPr/>
        <a:lstStyle/>
        <a:p>
          <a:endParaRPr lang="en-US"/>
        </a:p>
      </dgm:t>
    </dgm:pt>
    <dgm:pt modelId="{78794F6B-5723-4964-925F-89D29FBBD033}" type="sibTrans" cxnId="{98ED7640-5CF1-4570-B6C5-00E75B83F09F}">
      <dgm:prSet/>
      <dgm:spPr/>
      <dgm:t>
        <a:bodyPr/>
        <a:lstStyle/>
        <a:p>
          <a:endParaRPr lang="en-US"/>
        </a:p>
      </dgm:t>
    </dgm:pt>
    <dgm:pt modelId="{1866472D-7B47-466D-ABE5-58F570B9F9E4}">
      <dgm:prSet/>
      <dgm:spPr/>
      <dgm:t>
        <a:bodyPr/>
        <a:lstStyle/>
        <a:p>
          <a:r>
            <a:rPr lang="pt-PT"/>
            <a:t>Análise e Discussão dos Resultados</a:t>
          </a:r>
          <a:endParaRPr lang="en-US"/>
        </a:p>
      </dgm:t>
    </dgm:pt>
    <dgm:pt modelId="{393DF7A4-E536-44A2-B61C-75BF39D32660}" type="parTrans" cxnId="{2FFCFE21-B240-4D90-9DBD-EB79F4D28B0D}">
      <dgm:prSet/>
      <dgm:spPr/>
      <dgm:t>
        <a:bodyPr/>
        <a:lstStyle/>
        <a:p>
          <a:endParaRPr lang="en-US"/>
        </a:p>
      </dgm:t>
    </dgm:pt>
    <dgm:pt modelId="{CED4EA55-C33F-4F2A-8A34-6E9B6F5B3EEE}" type="sibTrans" cxnId="{2FFCFE21-B240-4D90-9DBD-EB79F4D28B0D}">
      <dgm:prSet/>
      <dgm:spPr/>
      <dgm:t>
        <a:bodyPr/>
        <a:lstStyle/>
        <a:p>
          <a:endParaRPr lang="en-US"/>
        </a:p>
      </dgm:t>
    </dgm:pt>
    <dgm:pt modelId="{8C412DF5-F1DB-4F07-B13C-D10A4B3CEE4F}">
      <dgm:prSet/>
      <dgm:spPr/>
      <dgm:t>
        <a:bodyPr/>
        <a:lstStyle/>
        <a:p>
          <a:r>
            <a:rPr lang="pt-PT"/>
            <a:t>Regressão</a:t>
          </a:r>
          <a:endParaRPr lang="en-US"/>
        </a:p>
      </dgm:t>
    </dgm:pt>
    <dgm:pt modelId="{A8087F59-4090-4D39-8751-F05B02E70C79}" type="parTrans" cxnId="{2861F2F8-6155-45D8-878C-3453A2A04097}">
      <dgm:prSet/>
      <dgm:spPr/>
      <dgm:t>
        <a:bodyPr/>
        <a:lstStyle/>
        <a:p>
          <a:endParaRPr lang="en-US"/>
        </a:p>
      </dgm:t>
    </dgm:pt>
    <dgm:pt modelId="{17C04D1D-70C2-45D8-8224-95A62C7C0E0E}" type="sibTrans" cxnId="{2861F2F8-6155-45D8-878C-3453A2A04097}">
      <dgm:prSet/>
      <dgm:spPr/>
      <dgm:t>
        <a:bodyPr/>
        <a:lstStyle/>
        <a:p>
          <a:endParaRPr lang="en-US"/>
        </a:p>
      </dgm:t>
    </dgm:pt>
    <dgm:pt modelId="{5A9B0FFE-87A6-468D-8F1A-92719467E39C}">
      <dgm:prSet/>
      <dgm:spPr/>
      <dgm:t>
        <a:bodyPr/>
        <a:lstStyle/>
        <a:p>
          <a:r>
            <a:rPr lang="pt-PT"/>
            <a:t>Classificação		</a:t>
          </a:r>
          <a:endParaRPr lang="en-US"/>
        </a:p>
      </dgm:t>
    </dgm:pt>
    <dgm:pt modelId="{0115B17D-161C-435D-9F74-31019335FB57}" type="parTrans" cxnId="{EF116CD8-2BF0-422F-B63A-DE273E33C924}">
      <dgm:prSet/>
      <dgm:spPr/>
      <dgm:t>
        <a:bodyPr/>
        <a:lstStyle/>
        <a:p>
          <a:endParaRPr lang="en-US"/>
        </a:p>
      </dgm:t>
    </dgm:pt>
    <dgm:pt modelId="{FA2940F5-7218-4957-9D40-5D74A5CAC110}" type="sibTrans" cxnId="{EF116CD8-2BF0-422F-B63A-DE273E33C924}">
      <dgm:prSet/>
      <dgm:spPr/>
      <dgm:t>
        <a:bodyPr/>
        <a:lstStyle/>
        <a:p>
          <a:endParaRPr lang="en-US"/>
        </a:p>
      </dgm:t>
    </dgm:pt>
    <dgm:pt modelId="{21E028DE-EE6A-4483-8A5D-C90C32C87C5B}">
      <dgm:prSet/>
      <dgm:spPr/>
      <dgm:t>
        <a:bodyPr/>
        <a:lstStyle/>
        <a:p>
          <a:r>
            <a:rPr lang="pt-PT" dirty="0"/>
            <a:t>Conclusões</a:t>
          </a:r>
          <a:endParaRPr lang="en-US" dirty="0"/>
        </a:p>
      </dgm:t>
    </dgm:pt>
    <dgm:pt modelId="{4EB2D4B6-AFBC-4186-89FF-E8B9F974E507}" type="parTrans" cxnId="{E958F9A6-A37A-4820-8516-B4E4E888B9E6}">
      <dgm:prSet/>
      <dgm:spPr/>
      <dgm:t>
        <a:bodyPr/>
        <a:lstStyle/>
        <a:p>
          <a:endParaRPr lang="en-US"/>
        </a:p>
      </dgm:t>
    </dgm:pt>
    <dgm:pt modelId="{72E3149F-1139-48D0-8133-40361DC028ED}" type="sibTrans" cxnId="{E958F9A6-A37A-4820-8516-B4E4E888B9E6}">
      <dgm:prSet/>
      <dgm:spPr/>
      <dgm:t>
        <a:bodyPr/>
        <a:lstStyle/>
        <a:p>
          <a:endParaRPr lang="en-US"/>
        </a:p>
      </dgm:t>
    </dgm:pt>
    <dgm:pt modelId="{5106BFED-0012-4AAC-A161-72EF4CAEF753}">
      <dgm:prSet/>
      <dgm:spPr/>
      <dgm:t>
        <a:bodyPr/>
        <a:lstStyle/>
        <a:p>
          <a:r>
            <a:rPr lang="pt-PT" dirty="0"/>
            <a:t>Regressão Linear</a:t>
          </a:r>
          <a:endParaRPr lang="en-US" dirty="0"/>
        </a:p>
      </dgm:t>
    </dgm:pt>
    <dgm:pt modelId="{A24AD31F-7252-4288-AB20-FD64DEA3F865}" type="sibTrans" cxnId="{B0E10180-9D27-4C13-8AA7-E7D551E4363A}">
      <dgm:prSet/>
      <dgm:spPr/>
      <dgm:t>
        <a:bodyPr/>
        <a:lstStyle/>
        <a:p>
          <a:endParaRPr lang="en-US"/>
        </a:p>
      </dgm:t>
    </dgm:pt>
    <dgm:pt modelId="{50B62041-1B36-4865-8775-433F4E7BA18D}" type="parTrans" cxnId="{B0E10180-9D27-4C13-8AA7-E7D551E4363A}">
      <dgm:prSet/>
      <dgm:spPr/>
      <dgm:t>
        <a:bodyPr/>
        <a:lstStyle/>
        <a:p>
          <a:endParaRPr lang="en-US"/>
        </a:p>
      </dgm:t>
    </dgm:pt>
    <dgm:pt modelId="{2EAA7FBB-2149-407D-9E79-710BF01E81A1}">
      <dgm:prSet/>
      <dgm:spPr/>
      <dgm:t>
        <a:bodyPr/>
        <a:lstStyle/>
        <a:p>
          <a:r>
            <a:rPr lang="pt-PT" dirty="0"/>
            <a:t>Árvores de Decisão </a:t>
          </a:r>
          <a:endParaRPr lang="en-US" dirty="0"/>
        </a:p>
      </dgm:t>
    </dgm:pt>
    <dgm:pt modelId="{A80B8876-E570-41FE-93BF-91FE49167AFE}" type="sibTrans" cxnId="{D35FA1E4-8C62-44E7-A1A9-93F594D79649}">
      <dgm:prSet/>
      <dgm:spPr/>
      <dgm:t>
        <a:bodyPr/>
        <a:lstStyle/>
        <a:p>
          <a:endParaRPr lang="en-US"/>
        </a:p>
      </dgm:t>
    </dgm:pt>
    <dgm:pt modelId="{CB99C316-961D-4F78-88B1-6D5BCD0C1098}" type="parTrans" cxnId="{D35FA1E4-8C62-44E7-A1A9-93F594D79649}">
      <dgm:prSet/>
      <dgm:spPr/>
      <dgm:t>
        <a:bodyPr/>
        <a:lstStyle/>
        <a:p>
          <a:endParaRPr lang="en-US"/>
        </a:p>
      </dgm:t>
    </dgm:pt>
    <dgm:pt modelId="{72845FDA-6EFB-4476-BEBC-D1A86ABFF9B5}">
      <dgm:prSet/>
      <dgm:spPr/>
      <dgm:t>
        <a:bodyPr/>
        <a:lstStyle/>
        <a:p>
          <a:r>
            <a:rPr lang="pt-PT"/>
            <a:t>Redes neuronais</a:t>
          </a:r>
          <a:endParaRPr lang="en-US"/>
        </a:p>
      </dgm:t>
    </dgm:pt>
    <dgm:pt modelId="{0DFBF362-3B7A-4E33-9F98-2B83A15B2C25}" type="sibTrans" cxnId="{BDCEA730-E91E-4AA0-A9F0-A9421C709051}">
      <dgm:prSet/>
      <dgm:spPr/>
      <dgm:t>
        <a:bodyPr/>
        <a:lstStyle/>
        <a:p>
          <a:endParaRPr lang="en-US"/>
        </a:p>
      </dgm:t>
    </dgm:pt>
    <dgm:pt modelId="{AEE9694A-6819-4794-A8C9-FD39C814058B}" type="parTrans" cxnId="{BDCEA730-E91E-4AA0-A9F0-A9421C709051}">
      <dgm:prSet/>
      <dgm:spPr/>
      <dgm:t>
        <a:bodyPr/>
        <a:lstStyle/>
        <a:p>
          <a:endParaRPr lang="en-US"/>
        </a:p>
      </dgm:t>
    </dgm:pt>
    <dgm:pt modelId="{5320A762-24CA-4B32-AD8C-D87AFC58D9D9}">
      <dgm:prSet/>
      <dgm:spPr/>
      <dgm:t>
        <a:bodyPr/>
        <a:lstStyle/>
        <a:p>
          <a:r>
            <a:rPr lang="pt-PT" dirty="0"/>
            <a:t>Cross Validation</a:t>
          </a:r>
          <a:endParaRPr lang="en-US" dirty="0"/>
        </a:p>
      </dgm:t>
    </dgm:pt>
    <dgm:pt modelId="{8136AD92-ED51-42BD-A424-32D12364B9B3}" type="sibTrans" cxnId="{10BCF8BF-7583-4ED5-9137-AB8F30F05AFD}">
      <dgm:prSet/>
      <dgm:spPr/>
      <dgm:t>
        <a:bodyPr/>
        <a:lstStyle/>
        <a:p>
          <a:endParaRPr lang="en-US"/>
        </a:p>
      </dgm:t>
    </dgm:pt>
    <dgm:pt modelId="{E566E74C-19F4-4893-8A91-56CA3ADCC83F}" type="parTrans" cxnId="{10BCF8BF-7583-4ED5-9137-AB8F30F05AFD}">
      <dgm:prSet/>
      <dgm:spPr/>
      <dgm:t>
        <a:bodyPr/>
        <a:lstStyle/>
        <a:p>
          <a:endParaRPr lang="en-US"/>
        </a:p>
      </dgm:t>
    </dgm:pt>
    <dgm:pt modelId="{059D214E-4072-4A81-B4F0-1DE82DCEB102}">
      <dgm:prSet/>
      <dgm:spPr/>
      <dgm:t>
        <a:bodyPr/>
        <a:lstStyle/>
        <a:p>
          <a:r>
            <a:rPr lang="pt-PT" dirty="0"/>
            <a:t>Métricas de desempenho</a:t>
          </a:r>
          <a:endParaRPr lang="en-US" dirty="0"/>
        </a:p>
      </dgm:t>
    </dgm:pt>
    <dgm:pt modelId="{9710FDAD-03C3-4B35-A19B-4619586C9B64}" type="sibTrans" cxnId="{D4233F7E-85E5-40F8-849B-59B74076D912}">
      <dgm:prSet/>
      <dgm:spPr/>
      <dgm:t>
        <a:bodyPr/>
        <a:lstStyle/>
        <a:p>
          <a:endParaRPr lang="en-US"/>
        </a:p>
      </dgm:t>
    </dgm:pt>
    <dgm:pt modelId="{2079478B-15A2-4130-9CAE-A0272F14996F}" type="parTrans" cxnId="{D4233F7E-85E5-40F8-849B-59B74076D912}">
      <dgm:prSet/>
      <dgm:spPr/>
      <dgm:t>
        <a:bodyPr/>
        <a:lstStyle/>
        <a:p>
          <a:endParaRPr lang="en-US"/>
        </a:p>
      </dgm:t>
    </dgm:pt>
    <dgm:pt modelId="{C37D4ACB-89E3-9045-AD35-6039AD726583}">
      <dgm:prSet/>
      <dgm:spPr/>
      <dgm:t>
        <a:bodyPr/>
        <a:lstStyle/>
        <a:p>
          <a:r>
            <a:rPr lang="pt-PT" dirty="0"/>
            <a:t>K-vizinhos mais Próximos </a:t>
          </a:r>
          <a:endParaRPr lang="en-US" dirty="0"/>
        </a:p>
      </dgm:t>
    </dgm:pt>
    <dgm:pt modelId="{BA8A4231-A81E-2F45-8BCE-EE86AEDC35A6}" type="sibTrans" cxnId="{8AB67252-DC79-5041-9E1E-E0C503266392}">
      <dgm:prSet/>
      <dgm:spPr/>
      <dgm:t>
        <a:bodyPr/>
        <a:lstStyle/>
        <a:p>
          <a:endParaRPr lang="en-GB"/>
        </a:p>
      </dgm:t>
    </dgm:pt>
    <dgm:pt modelId="{1C83C627-8F2D-F64F-A252-FE8BE1BE101F}" type="parTrans" cxnId="{8AB67252-DC79-5041-9E1E-E0C503266392}">
      <dgm:prSet/>
      <dgm:spPr/>
      <dgm:t>
        <a:bodyPr/>
        <a:lstStyle/>
        <a:p>
          <a:endParaRPr lang="en-GB"/>
        </a:p>
      </dgm:t>
    </dgm:pt>
    <dgm:pt modelId="{259B7908-EC24-7C44-9571-AC083F55FC3B}">
      <dgm:prSet/>
      <dgm:spPr/>
      <dgm:t>
        <a:bodyPr/>
        <a:lstStyle/>
        <a:p>
          <a:r>
            <a:rPr lang="pt-PT" noProof="0" dirty="0"/>
            <a:t>Regressão</a:t>
          </a:r>
        </a:p>
      </dgm:t>
    </dgm:pt>
    <dgm:pt modelId="{03174620-A2FF-2E46-BB37-3E0892847258}" type="parTrans" cxnId="{829A4734-497A-F14F-949A-2CC3AECC00A2}">
      <dgm:prSet/>
      <dgm:spPr/>
      <dgm:t>
        <a:bodyPr/>
        <a:lstStyle/>
        <a:p>
          <a:endParaRPr lang="en-GB"/>
        </a:p>
      </dgm:t>
    </dgm:pt>
    <dgm:pt modelId="{49AEA8DB-FD19-5444-A996-3EA65A53E5E4}" type="sibTrans" cxnId="{829A4734-497A-F14F-949A-2CC3AECC00A2}">
      <dgm:prSet/>
      <dgm:spPr/>
      <dgm:t>
        <a:bodyPr/>
        <a:lstStyle/>
        <a:p>
          <a:endParaRPr lang="en-GB"/>
        </a:p>
      </dgm:t>
    </dgm:pt>
    <dgm:pt modelId="{1BBD9DCE-C196-9C40-BEAC-9AB6660B8591}">
      <dgm:prSet/>
      <dgm:spPr/>
      <dgm:t>
        <a:bodyPr/>
        <a:lstStyle/>
        <a:p>
          <a:r>
            <a:rPr lang="pt-PT" noProof="0" dirty="0"/>
            <a:t>Classificação</a:t>
          </a:r>
        </a:p>
      </dgm:t>
    </dgm:pt>
    <dgm:pt modelId="{08C15909-71D3-9740-A112-E750EF266ABD}" type="parTrans" cxnId="{65457176-6DF1-5147-B35C-E2433B4CD4C7}">
      <dgm:prSet/>
      <dgm:spPr/>
      <dgm:t>
        <a:bodyPr/>
        <a:lstStyle/>
        <a:p>
          <a:endParaRPr lang="en-GB"/>
        </a:p>
      </dgm:t>
    </dgm:pt>
    <dgm:pt modelId="{278F8804-B920-3240-BB03-71AAB4DC75BC}" type="sibTrans" cxnId="{65457176-6DF1-5147-B35C-E2433B4CD4C7}">
      <dgm:prSet/>
      <dgm:spPr/>
      <dgm:t>
        <a:bodyPr/>
        <a:lstStyle/>
        <a:p>
          <a:endParaRPr lang="en-GB"/>
        </a:p>
      </dgm:t>
    </dgm:pt>
    <dgm:pt modelId="{E4121DB9-7DA4-E44A-A502-885ED11C9A90}" type="pres">
      <dgm:prSet presAssocID="{88913944-9E86-4A07-A31E-CBBA7AE7CAA1}" presName="linear" presStyleCnt="0">
        <dgm:presLayoutVars>
          <dgm:dir/>
          <dgm:animLvl val="lvl"/>
          <dgm:resizeHandles val="exact"/>
        </dgm:presLayoutVars>
      </dgm:prSet>
      <dgm:spPr/>
    </dgm:pt>
    <dgm:pt modelId="{FEA70207-50BE-D74E-A532-16C9B90479A0}" type="pres">
      <dgm:prSet presAssocID="{4D119540-B8FE-44BF-A30C-98424A773748}" presName="parentLin" presStyleCnt="0"/>
      <dgm:spPr/>
    </dgm:pt>
    <dgm:pt modelId="{8723B7BC-465A-534F-BE38-149D32323F7A}" type="pres">
      <dgm:prSet presAssocID="{4D119540-B8FE-44BF-A30C-98424A773748}" presName="parentLeftMargin" presStyleLbl="node1" presStyleIdx="0" presStyleCnt="4"/>
      <dgm:spPr/>
    </dgm:pt>
    <dgm:pt modelId="{9458812A-21C0-934B-B60A-F1FAB2E41E34}" type="pres">
      <dgm:prSet presAssocID="{4D119540-B8FE-44BF-A30C-98424A77374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18A63C-7F1A-E942-850D-7A091E7A17AA}" type="pres">
      <dgm:prSet presAssocID="{4D119540-B8FE-44BF-A30C-98424A773748}" presName="negativeSpace" presStyleCnt="0"/>
      <dgm:spPr/>
    </dgm:pt>
    <dgm:pt modelId="{0AFDB2F7-5FA3-7B48-AC6E-B9D6EDD9C3AA}" type="pres">
      <dgm:prSet presAssocID="{4D119540-B8FE-44BF-A30C-98424A773748}" presName="childText" presStyleLbl="conFgAcc1" presStyleIdx="0" presStyleCnt="4">
        <dgm:presLayoutVars>
          <dgm:bulletEnabled val="1"/>
        </dgm:presLayoutVars>
      </dgm:prSet>
      <dgm:spPr/>
    </dgm:pt>
    <dgm:pt modelId="{4AEBBDB0-4F47-B847-A0AF-F567F0619EC2}" type="pres">
      <dgm:prSet presAssocID="{ABF9C11E-2CDB-413D-8CC0-414AF37A356C}" presName="spaceBetweenRectangles" presStyleCnt="0"/>
      <dgm:spPr/>
    </dgm:pt>
    <dgm:pt modelId="{96008800-966E-3A4C-9BD2-88ABC86F46FD}" type="pres">
      <dgm:prSet presAssocID="{48277E2A-A0D2-4C93-8B63-1656D5853A4D}" presName="parentLin" presStyleCnt="0"/>
      <dgm:spPr/>
    </dgm:pt>
    <dgm:pt modelId="{4B5B88D4-E90E-A44B-9FBE-4A28CD3BE80A}" type="pres">
      <dgm:prSet presAssocID="{48277E2A-A0D2-4C93-8B63-1656D5853A4D}" presName="parentLeftMargin" presStyleLbl="node1" presStyleIdx="0" presStyleCnt="4"/>
      <dgm:spPr/>
    </dgm:pt>
    <dgm:pt modelId="{CF93CBE9-E256-6842-8592-CC45FD624BBD}" type="pres">
      <dgm:prSet presAssocID="{48277E2A-A0D2-4C93-8B63-1656D5853A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15DFE5-8790-A340-B125-212416A371A0}" type="pres">
      <dgm:prSet presAssocID="{48277E2A-A0D2-4C93-8B63-1656D5853A4D}" presName="negativeSpace" presStyleCnt="0"/>
      <dgm:spPr/>
    </dgm:pt>
    <dgm:pt modelId="{1F2B10CB-3D47-5B4C-8557-F1128D735AC1}" type="pres">
      <dgm:prSet presAssocID="{48277E2A-A0D2-4C93-8B63-1656D5853A4D}" presName="childText" presStyleLbl="conFgAcc1" presStyleIdx="1" presStyleCnt="4">
        <dgm:presLayoutVars>
          <dgm:bulletEnabled val="1"/>
        </dgm:presLayoutVars>
      </dgm:prSet>
      <dgm:spPr/>
    </dgm:pt>
    <dgm:pt modelId="{B9119A96-F341-7E49-A4C4-2EE8E541FCB0}" type="pres">
      <dgm:prSet presAssocID="{78794F6B-5723-4964-925F-89D29FBBD033}" presName="spaceBetweenRectangles" presStyleCnt="0"/>
      <dgm:spPr/>
    </dgm:pt>
    <dgm:pt modelId="{88CF68C0-1B68-4145-BBC6-A07D0B895AD3}" type="pres">
      <dgm:prSet presAssocID="{1866472D-7B47-466D-ABE5-58F570B9F9E4}" presName="parentLin" presStyleCnt="0"/>
      <dgm:spPr/>
    </dgm:pt>
    <dgm:pt modelId="{A51CAF52-CAEF-0248-9907-A5EE9DF32985}" type="pres">
      <dgm:prSet presAssocID="{1866472D-7B47-466D-ABE5-58F570B9F9E4}" presName="parentLeftMargin" presStyleLbl="node1" presStyleIdx="1" presStyleCnt="4"/>
      <dgm:spPr/>
    </dgm:pt>
    <dgm:pt modelId="{23E84702-6EE0-B441-ACB8-F37F56054B75}" type="pres">
      <dgm:prSet presAssocID="{1866472D-7B47-466D-ABE5-58F570B9F9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0FC1AB-4E29-A54F-A084-D335D5AD90D8}" type="pres">
      <dgm:prSet presAssocID="{1866472D-7B47-466D-ABE5-58F570B9F9E4}" presName="negativeSpace" presStyleCnt="0"/>
      <dgm:spPr/>
    </dgm:pt>
    <dgm:pt modelId="{25E44370-92BF-4F4C-BEDA-54C64E544709}" type="pres">
      <dgm:prSet presAssocID="{1866472D-7B47-466D-ABE5-58F570B9F9E4}" presName="childText" presStyleLbl="conFgAcc1" presStyleIdx="2" presStyleCnt="4">
        <dgm:presLayoutVars>
          <dgm:bulletEnabled val="1"/>
        </dgm:presLayoutVars>
      </dgm:prSet>
      <dgm:spPr/>
    </dgm:pt>
    <dgm:pt modelId="{B1CD9025-644B-CE42-8665-C4DF5A056BCA}" type="pres">
      <dgm:prSet presAssocID="{CED4EA55-C33F-4F2A-8A34-6E9B6F5B3EEE}" presName="spaceBetweenRectangles" presStyleCnt="0"/>
      <dgm:spPr/>
    </dgm:pt>
    <dgm:pt modelId="{C4BE1AF3-072B-254C-9916-1538E2B7A070}" type="pres">
      <dgm:prSet presAssocID="{21E028DE-EE6A-4483-8A5D-C90C32C87C5B}" presName="parentLin" presStyleCnt="0"/>
      <dgm:spPr/>
    </dgm:pt>
    <dgm:pt modelId="{39ED3D91-5404-BB4A-8B54-4771101A4FF9}" type="pres">
      <dgm:prSet presAssocID="{21E028DE-EE6A-4483-8A5D-C90C32C87C5B}" presName="parentLeftMargin" presStyleLbl="node1" presStyleIdx="2" presStyleCnt="4"/>
      <dgm:spPr/>
    </dgm:pt>
    <dgm:pt modelId="{D6751CCD-67AD-6941-B8DF-F1979FE2D046}" type="pres">
      <dgm:prSet presAssocID="{21E028DE-EE6A-4483-8A5D-C90C32C87C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8674517-C2B5-E94C-896D-A263A1D482E4}" type="pres">
      <dgm:prSet presAssocID="{21E028DE-EE6A-4483-8A5D-C90C32C87C5B}" presName="negativeSpace" presStyleCnt="0"/>
      <dgm:spPr/>
    </dgm:pt>
    <dgm:pt modelId="{3AD8ACE5-F453-5044-85C9-4E8F1D9D0275}" type="pres">
      <dgm:prSet presAssocID="{21E028DE-EE6A-4483-8A5D-C90C32C87C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A210D0A-5A52-DF42-91BE-2FD2953E7833}" type="presOf" srcId="{4D119540-B8FE-44BF-A30C-98424A773748}" destId="{9458812A-21C0-934B-B60A-F1FAB2E41E34}" srcOrd="1" destOrd="0" presId="urn:microsoft.com/office/officeart/2005/8/layout/list1"/>
    <dgm:cxn modelId="{422D9817-A732-514C-BB86-F242FA2B2F48}" type="presOf" srcId="{21E028DE-EE6A-4483-8A5D-C90C32C87C5B}" destId="{D6751CCD-67AD-6941-B8DF-F1979FE2D046}" srcOrd="1" destOrd="0" presId="urn:microsoft.com/office/officeart/2005/8/layout/list1"/>
    <dgm:cxn modelId="{2FFCFE21-B240-4D90-9DBD-EB79F4D28B0D}" srcId="{88913944-9E86-4A07-A31E-CBBA7AE7CAA1}" destId="{1866472D-7B47-466D-ABE5-58F570B9F9E4}" srcOrd="2" destOrd="0" parTransId="{393DF7A4-E536-44A2-B61C-75BF39D32660}" sibTransId="{CED4EA55-C33F-4F2A-8A34-6E9B6F5B3EEE}"/>
    <dgm:cxn modelId="{BDCEA730-E91E-4AA0-A9F0-A9421C709051}" srcId="{48277E2A-A0D2-4C93-8B63-1656D5853A4D}" destId="{72845FDA-6EFB-4476-BEBC-D1A86ABFF9B5}" srcOrd="2" destOrd="0" parTransId="{AEE9694A-6819-4794-A8C9-FD39C814058B}" sibTransId="{0DFBF362-3B7A-4E33-9F98-2B83A15B2C25}"/>
    <dgm:cxn modelId="{829A4734-497A-F14F-949A-2CC3AECC00A2}" srcId="{21E028DE-EE6A-4483-8A5D-C90C32C87C5B}" destId="{259B7908-EC24-7C44-9571-AC083F55FC3B}" srcOrd="0" destOrd="0" parTransId="{03174620-A2FF-2E46-BB37-3E0892847258}" sibTransId="{49AEA8DB-FD19-5444-A996-3EA65A53E5E4}"/>
    <dgm:cxn modelId="{0C91FC36-E79D-D14B-B2F4-1C90E4B56FF5}" type="presOf" srcId="{4D119540-B8FE-44BF-A30C-98424A773748}" destId="{8723B7BC-465A-534F-BE38-149D32323F7A}" srcOrd="0" destOrd="0" presId="urn:microsoft.com/office/officeart/2005/8/layout/list1"/>
    <dgm:cxn modelId="{98ED7640-5CF1-4570-B6C5-00E75B83F09F}" srcId="{88913944-9E86-4A07-A31E-CBBA7AE7CAA1}" destId="{48277E2A-A0D2-4C93-8B63-1656D5853A4D}" srcOrd="1" destOrd="0" parTransId="{1B322B1A-4E31-49BE-ADAF-4D3DCC95BD18}" sibTransId="{78794F6B-5723-4964-925F-89D29FBBD033}"/>
    <dgm:cxn modelId="{05BB6043-93AE-D44E-AA73-14A0515F01E1}" type="presOf" srcId="{8C412DF5-F1DB-4F07-B13C-D10A4B3CEE4F}" destId="{25E44370-92BF-4F4C-BEDA-54C64E544709}" srcOrd="0" destOrd="0" presId="urn:microsoft.com/office/officeart/2005/8/layout/list1"/>
    <dgm:cxn modelId="{5001286C-81EB-7F42-B84B-7F8D7305CB00}" type="presOf" srcId="{2EAA7FBB-2149-407D-9E79-710BF01E81A1}" destId="{1F2B10CB-3D47-5B4C-8557-F1128D735AC1}" srcOrd="0" destOrd="1" presId="urn:microsoft.com/office/officeart/2005/8/layout/list1"/>
    <dgm:cxn modelId="{A451904C-CCB5-DC41-9E27-C91F01231F5E}" type="presOf" srcId="{1866472D-7B47-466D-ABE5-58F570B9F9E4}" destId="{23E84702-6EE0-B441-ACB8-F37F56054B75}" srcOrd="1" destOrd="0" presId="urn:microsoft.com/office/officeart/2005/8/layout/list1"/>
    <dgm:cxn modelId="{53F55E50-AF8E-0349-A038-08853AE76DA3}" type="presOf" srcId="{5320A762-24CA-4B32-AD8C-D87AFC58D9D9}" destId="{1F2B10CB-3D47-5B4C-8557-F1128D735AC1}" srcOrd="0" destOrd="3" presId="urn:microsoft.com/office/officeart/2005/8/layout/list1"/>
    <dgm:cxn modelId="{56E40452-BD68-574F-AE1B-EABEA4F28F42}" type="presOf" srcId="{5106BFED-0012-4AAC-A161-72EF4CAEF753}" destId="{1F2B10CB-3D47-5B4C-8557-F1128D735AC1}" srcOrd="0" destOrd="0" presId="urn:microsoft.com/office/officeart/2005/8/layout/list1"/>
    <dgm:cxn modelId="{8AB67252-DC79-5041-9E1E-E0C503266392}" srcId="{48277E2A-A0D2-4C93-8B63-1656D5853A4D}" destId="{C37D4ACB-89E3-9045-AD35-6039AD726583}" srcOrd="5" destOrd="0" parTransId="{1C83C627-8F2D-F64F-A252-FE8BE1BE101F}" sibTransId="{BA8A4231-A81E-2F45-8BCE-EE86AEDC35A6}"/>
    <dgm:cxn modelId="{65457176-6DF1-5147-B35C-E2433B4CD4C7}" srcId="{21E028DE-EE6A-4483-8A5D-C90C32C87C5B}" destId="{1BBD9DCE-C196-9C40-BEAC-9AB6660B8591}" srcOrd="1" destOrd="0" parTransId="{08C15909-71D3-9740-A112-E750EF266ABD}" sibTransId="{278F8804-B920-3240-BB03-71AAB4DC75BC}"/>
    <dgm:cxn modelId="{D4233F7E-85E5-40F8-849B-59B74076D912}" srcId="{48277E2A-A0D2-4C93-8B63-1656D5853A4D}" destId="{059D214E-4072-4A81-B4F0-1DE82DCEB102}" srcOrd="4" destOrd="0" parTransId="{2079478B-15A2-4130-9CAE-A0272F14996F}" sibTransId="{9710FDAD-03C3-4B35-A19B-4619586C9B64}"/>
    <dgm:cxn modelId="{B0E10180-9D27-4C13-8AA7-E7D551E4363A}" srcId="{48277E2A-A0D2-4C93-8B63-1656D5853A4D}" destId="{5106BFED-0012-4AAC-A161-72EF4CAEF753}" srcOrd="0" destOrd="0" parTransId="{50B62041-1B36-4865-8775-433F4E7BA18D}" sibTransId="{A24AD31F-7252-4288-AB20-FD64DEA3F865}"/>
    <dgm:cxn modelId="{E8424C89-4E89-944A-90C7-ED3A40773AA7}" type="presOf" srcId="{5A9B0FFE-87A6-468D-8F1A-92719467E39C}" destId="{25E44370-92BF-4F4C-BEDA-54C64E544709}" srcOrd="0" destOrd="1" presId="urn:microsoft.com/office/officeart/2005/8/layout/list1"/>
    <dgm:cxn modelId="{2266248A-DFEE-7C42-8EB2-3A235CEA93C4}" type="presOf" srcId="{21E028DE-EE6A-4483-8A5D-C90C32C87C5B}" destId="{39ED3D91-5404-BB4A-8B54-4771101A4FF9}" srcOrd="0" destOrd="0" presId="urn:microsoft.com/office/officeart/2005/8/layout/list1"/>
    <dgm:cxn modelId="{7A7AE88C-7C89-9440-90D1-727E2AD82514}" type="presOf" srcId="{1866472D-7B47-466D-ABE5-58F570B9F9E4}" destId="{A51CAF52-CAEF-0248-9907-A5EE9DF32985}" srcOrd="0" destOrd="0" presId="urn:microsoft.com/office/officeart/2005/8/layout/list1"/>
    <dgm:cxn modelId="{7046BC92-E4BA-C44C-8268-62818AE237E0}" type="presOf" srcId="{259B7908-EC24-7C44-9571-AC083F55FC3B}" destId="{3AD8ACE5-F453-5044-85C9-4E8F1D9D0275}" srcOrd="0" destOrd="0" presId="urn:microsoft.com/office/officeart/2005/8/layout/list1"/>
    <dgm:cxn modelId="{84591F9A-00FC-BC48-A975-EB85E24E1CBD}" type="presOf" srcId="{059D214E-4072-4A81-B4F0-1DE82DCEB102}" destId="{1F2B10CB-3D47-5B4C-8557-F1128D735AC1}" srcOrd="0" destOrd="4" presId="urn:microsoft.com/office/officeart/2005/8/layout/list1"/>
    <dgm:cxn modelId="{E958F9A6-A37A-4820-8516-B4E4E888B9E6}" srcId="{88913944-9E86-4A07-A31E-CBBA7AE7CAA1}" destId="{21E028DE-EE6A-4483-8A5D-C90C32C87C5B}" srcOrd="3" destOrd="0" parTransId="{4EB2D4B6-AFBC-4186-89FF-E8B9F974E507}" sibTransId="{72E3149F-1139-48D0-8133-40361DC028ED}"/>
    <dgm:cxn modelId="{10590CB3-7703-6745-9C1C-D7E02BBF8825}" type="presOf" srcId="{72845FDA-6EFB-4476-BEBC-D1A86ABFF9B5}" destId="{1F2B10CB-3D47-5B4C-8557-F1128D735AC1}" srcOrd="0" destOrd="2" presId="urn:microsoft.com/office/officeart/2005/8/layout/list1"/>
    <dgm:cxn modelId="{10BCF8BF-7583-4ED5-9137-AB8F30F05AFD}" srcId="{48277E2A-A0D2-4C93-8B63-1656D5853A4D}" destId="{5320A762-24CA-4B32-AD8C-D87AFC58D9D9}" srcOrd="3" destOrd="0" parTransId="{E566E74C-19F4-4893-8A91-56CA3ADCC83F}" sibTransId="{8136AD92-ED51-42BD-A424-32D12364B9B3}"/>
    <dgm:cxn modelId="{BC4917C3-B50D-4D79-BC3C-FBC5E7679A06}" srcId="{88913944-9E86-4A07-A31E-CBBA7AE7CAA1}" destId="{4D119540-B8FE-44BF-A30C-98424A773748}" srcOrd="0" destOrd="0" parTransId="{4E2E1ABE-524A-4EF0-B176-3BDFD636342B}" sibTransId="{ABF9C11E-2CDB-413D-8CC0-414AF37A356C}"/>
    <dgm:cxn modelId="{87BA86D6-BAB0-2B4D-9888-71CF9A8B8D71}" type="presOf" srcId="{48277E2A-A0D2-4C93-8B63-1656D5853A4D}" destId="{4B5B88D4-E90E-A44B-9FBE-4A28CD3BE80A}" srcOrd="0" destOrd="0" presId="urn:microsoft.com/office/officeart/2005/8/layout/list1"/>
    <dgm:cxn modelId="{EF116CD8-2BF0-422F-B63A-DE273E33C924}" srcId="{1866472D-7B47-466D-ABE5-58F570B9F9E4}" destId="{5A9B0FFE-87A6-468D-8F1A-92719467E39C}" srcOrd="1" destOrd="0" parTransId="{0115B17D-161C-435D-9F74-31019335FB57}" sibTransId="{FA2940F5-7218-4957-9D40-5D74A5CAC110}"/>
    <dgm:cxn modelId="{E10E8CDA-432A-C747-9380-20E1072BF44F}" type="presOf" srcId="{48277E2A-A0D2-4C93-8B63-1656D5853A4D}" destId="{CF93CBE9-E256-6842-8592-CC45FD624BBD}" srcOrd="1" destOrd="0" presId="urn:microsoft.com/office/officeart/2005/8/layout/list1"/>
    <dgm:cxn modelId="{D35FA1E4-8C62-44E7-A1A9-93F594D79649}" srcId="{48277E2A-A0D2-4C93-8B63-1656D5853A4D}" destId="{2EAA7FBB-2149-407D-9E79-710BF01E81A1}" srcOrd="1" destOrd="0" parTransId="{CB99C316-961D-4F78-88B1-6D5BCD0C1098}" sibTransId="{A80B8876-E570-41FE-93BF-91FE49167AFE}"/>
    <dgm:cxn modelId="{59AAFDF1-549C-2148-A2EA-166F8EF3219E}" type="presOf" srcId="{88913944-9E86-4A07-A31E-CBBA7AE7CAA1}" destId="{E4121DB9-7DA4-E44A-A502-885ED11C9A90}" srcOrd="0" destOrd="0" presId="urn:microsoft.com/office/officeart/2005/8/layout/list1"/>
    <dgm:cxn modelId="{2861F2F8-6155-45D8-878C-3453A2A04097}" srcId="{1866472D-7B47-466D-ABE5-58F570B9F9E4}" destId="{8C412DF5-F1DB-4F07-B13C-D10A4B3CEE4F}" srcOrd="0" destOrd="0" parTransId="{A8087F59-4090-4D39-8751-F05B02E70C79}" sibTransId="{17C04D1D-70C2-45D8-8224-95A62C7C0E0E}"/>
    <dgm:cxn modelId="{EC29FEFA-4A92-A94C-A81A-3E852E2E4CCE}" type="presOf" srcId="{1BBD9DCE-C196-9C40-BEAC-9AB6660B8591}" destId="{3AD8ACE5-F453-5044-85C9-4E8F1D9D0275}" srcOrd="0" destOrd="1" presId="urn:microsoft.com/office/officeart/2005/8/layout/list1"/>
    <dgm:cxn modelId="{3ADE56FE-7672-F044-B48E-4E0672BF07D4}" type="presOf" srcId="{C37D4ACB-89E3-9045-AD35-6039AD726583}" destId="{1F2B10CB-3D47-5B4C-8557-F1128D735AC1}" srcOrd="0" destOrd="5" presId="urn:microsoft.com/office/officeart/2005/8/layout/list1"/>
    <dgm:cxn modelId="{5CD48FFD-2DA3-4447-9A83-651FA6F5192E}" type="presParOf" srcId="{E4121DB9-7DA4-E44A-A502-885ED11C9A90}" destId="{FEA70207-50BE-D74E-A532-16C9B90479A0}" srcOrd="0" destOrd="0" presId="urn:microsoft.com/office/officeart/2005/8/layout/list1"/>
    <dgm:cxn modelId="{23EF04EB-FCB8-B64B-A89F-C397ED4B0282}" type="presParOf" srcId="{FEA70207-50BE-D74E-A532-16C9B90479A0}" destId="{8723B7BC-465A-534F-BE38-149D32323F7A}" srcOrd="0" destOrd="0" presId="urn:microsoft.com/office/officeart/2005/8/layout/list1"/>
    <dgm:cxn modelId="{D82C9748-9C02-634B-AC82-95CDC624CCCD}" type="presParOf" srcId="{FEA70207-50BE-D74E-A532-16C9B90479A0}" destId="{9458812A-21C0-934B-B60A-F1FAB2E41E34}" srcOrd="1" destOrd="0" presId="urn:microsoft.com/office/officeart/2005/8/layout/list1"/>
    <dgm:cxn modelId="{091CDBC6-314D-4642-BC44-D8FD5B33C7D1}" type="presParOf" srcId="{E4121DB9-7DA4-E44A-A502-885ED11C9A90}" destId="{3618A63C-7F1A-E942-850D-7A091E7A17AA}" srcOrd="1" destOrd="0" presId="urn:microsoft.com/office/officeart/2005/8/layout/list1"/>
    <dgm:cxn modelId="{29B57582-86C1-DA47-9B03-E74FABEF14DC}" type="presParOf" srcId="{E4121DB9-7DA4-E44A-A502-885ED11C9A90}" destId="{0AFDB2F7-5FA3-7B48-AC6E-B9D6EDD9C3AA}" srcOrd="2" destOrd="0" presId="urn:microsoft.com/office/officeart/2005/8/layout/list1"/>
    <dgm:cxn modelId="{9F4412ED-FA75-EA42-BE59-5B426274FD79}" type="presParOf" srcId="{E4121DB9-7DA4-E44A-A502-885ED11C9A90}" destId="{4AEBBDB0-4F47-B847-A0AF-F567F0619EC2}" srcOrd="3" destOrd="0" presId="urn:microsoft.com/office/officeart/2005/8/layout/list1"/>
    <dgm:cxn modelId="{07546865-F9F4-B54B-9D28-EE9B499213F4}" type="presParOf" srcId="{E4121DB9-7DA4-E44A-A502-885ED11C9A90}" destId="{96008800-966E-3A4C-9BD2-88ABC86F46FD}" srcOrd="4" destOrd="0" presId="urn:microsoft.com/office/officeart/2005/8/layout/list1"/>
    <dgm:cxn modelId="{1C310F0C-E62E-9B4A-8E13-A6D03A1C0482}" type="presParOf" srcId="{96008800-966E-3A4C-9BD2-88ABC86F46FD}" destId="{4B5B88D4-E90E-A44B-9FBE-4A28CD3BE80A}" srcOrd="0" destOrd="0" presId="urn:microsoft.com/office/officeart/2005/8/layout/list1"/>
    <dgm:cxn modelId="{10A06D4C-E949-034F-9F97-44EDFB06ADBF}" type="presParOf" srcId="{96008800-966E-3A4C-9BD2-88ABC86F46FD}" destId="{CF93CBE9-E256-6842-8592-CC45FD624BBD}" srcOrd="1" destOrd="0" presId="urn:microsoft.com/office/officeart/2005/8/layout/list1"/>
    <dgm:cxn modelId="{E08E14F6-BDF8-3A4A-A7BD-7BFF382CE1E0}" type="presParOf" srcId="{E4121DB9-7DA4-E44A-A502-885ED11C9A90}" destId="{CE15DFE5-8790-A340-B125-212416A371A0}" srcOrd="5" destOrd="0" presId="urn:microsoft.com/office/officeart/2005/8/layout/list1"/>
    <dgm:cxn modelId="{4E3392CA-6E56-FA4D-BC3A-F9E87493B6A6}" type="presParOf" srcId="{E4121DB9-7DA4-E44A-A502-885ED11C9A90}" destId="{1F2B10CB-3D47-5B4C-8557-F1128D735AC1}" srcOrd="6" destOrd="0" presId="urn:microsoft.com/office/officeart/2005/8/layout/list1"/>
    <dgm:cxn modelId="{4DAE8B40-ACD6-AA4C-888D-89CD2A5CE63B}" type="presParOf" srcId="{E4121DB9-7DA4-E44A-A502-885ED11C9A90}" destId="{B9119A96-F341-7E49-A4C4-2EE8E541FCB0}" srcOrd="7" destOrd="0" presId="urn:microsoft.com/office/officeart/2005/8/layout/list1"/>
    <dgm:cxn modelId="{F6CE724C-60E1-434C-BDA1-727CA80155B4}" type="presParOf" srcId="{E4121DB9-7DA4-E44A-A502-885ED11C9A90}" destId="{88CF68C0-1B68-4145-BBC6-A07D0B895AD3}" srcOrd="8" destOrd="0" presId="urn:microsoft.com/office/officeart/2005/8/layout/list1"/>
    <dgm:cxn modelId="{FBBE2B8E-038F-F74E-BD71-4C3F8F39F900}" type="presParOf" srcId="{88CF68C0-1B68-4145-BBC6-A07D0B895AD3}" destId="{A51CAF52-CAEF-0248-9907-A5EE9DF32985}" srcOrd="0" destOrd="0" presId="urn:microsoft.com/office/officeart/2005/8/layout/list1"/>
    <dgm:cxn modelId="{F0DA1D46-67C2-8644-BA6B-84CD9915DA68}" type="presParOf" srcId="{88CF68C0-1B68-4145-BBC6-A07D0B895AD3}" destId="{23E84702-6EE0-B441-ACB8-F37F56054B75}" srcOrd="1" destOrd="0" presId="urn:microsoft.com/office/officeart/2005/8/layout/list1"/>
    <dgm:cxn modelId="{F4087BDE-5434-6040-9EE8-CA638F223FA3}" type="presParOf" srcId="{E4121DB9-7DA4-E44A-A502-885ED11C9A90}" destId="{FA0FC1AB-4E29-A54F-A084-D335D5AD90D8}" srcOrd="9" destOrd="0" presId="urn:microsoft.com/office/officeart/2005/8/layout/list1"/>
    <dgm:cxn modelId="{9D4DEA75-18FA-8544-8645-DE06154A7CBA}" type="presParOf" srcId="{E4121DB9-7DA4-E44A-A502-885ED11C9A90}" destId="{25E44370-92BF-4F4C-BEDA-54C64E544709}" srcOrd="10" destOrd="0" presId="urn:microsoft.com/office/officeart/2005/8/layout/list1"/>
    <dgm:cxn modelId="{393FC38B-581B-CE43-B3A6-AD16D3B272E1}" type="presParOf" srcId="{E4121DB9-7DA4-E44A-A502-885ED11C9A90}" destId="{B1CD9025-644B-CE42-8665-C4DF5A056BCA}" srcOrd="11" destOrd="0" presId="urn:microsoft.com/office/officeart/2005/8/layout/list1"/>
    <dgm:cxn modelId="{CE83C59A-B173-4A43-A733-9D26B0255E8A}" type="presParOf" srcId="{E4121DB9-7DA4-E44A-A502-885ED11C9A90}" destId="{C4BE1AF3-072B-254C-9916-1538E2B7A070}" srcOrd="12" destOrd="0" presId="urn:microsoft.com/office/officeart/2005/8/layout/list1"/>
    <dgm:cxn modelId="{2BF0E90A-CA78-DC47-B191-C0BB360461C4}" type="presParOf" srcId="{C4BE1AF3-072B-254C-9916-1538E2B7A070}" destId="{39ED3D91-5404-BB4A-8B54-4771101A4FF9}" srcOrd="0" destOrd="0" presId="urn:microsoft.com/office/officeart/2005/8/layout/list1"/>
    <dgm:cxn modelId="{A6747B84-D727-634A-B1C2-9D75F0664A15}" type="presParOf" srcId="{C4BE1AF3-072B-254C-9916-1538E2B7A070}" destId="{D6751CCD-67AD-6941-B8DF-F1979FE2D046}" srcOrd="1" destOrd="0" presId="urn:microsoft.com/office/officeart/2005/8/layout/list1"/>
    <dgm:cxn modelId="{CA858A9C-A328-B143-8D14-8DB92EA51763}" type="presParOf" srcId="{E4121DB9-7DA4-E44A-A502-885ED11C9A90}" destId="{08674517-C2B5-E94C-896D-A263A1D482E4}" srcOrd="13" destOrd="0" presId="urn:microsoft.com/office/officeart/2005/8/layout/list1"/>
    <dgm:cxn modelId="{88D23E49-841C-EE41-83E7-90E7ACF965C8}" type="presParOf" srcId="{E4121DB9-7DA4-E44A-A502-885ED11C9A90}" destId="{3AD8ACE5-F453-5044-85C9-4E8F1D9D027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E431C0-B384-4AF9-8DA9-B6193C64C15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DBBC847-94E9-4EC9-8C06-A94482AE5714}">
      <dgm:prSet/>
      <dgm:spPr/>
      <dgm:t>
        <a:bodyPr/>
        <a:lstStyle/>
        <a:p>
          <a:r>
            <a:rPr lang="pt-PT"/>
            <a:t>Problema: </a:t>
          </a:r>
          <a:endParaRPr lang="en-US"/>
        </a:p>
      </dgm:t>
    </dgm:pt>
    <dgm:pt modelId="{CDA0DB9D-B210-4973-9DAC-422FA6B2706A}" type="parTrans" cxnId="{351D153F-6264-472E-9F12-9A987B6ED0E7}">
      <dgm:prSet/>
      <dgm:spPr/>
      <dgm:t>
        <a:bodyPr/>
        <a:lstStyle/>
        <a:p>
          <a:endParaRPr lang="en-US"/>
        </a:p>
      </dgm:t>
    </dgm:pt>
    <dgm:pt modelId="{5E0D0E55-5F22-48F5-89F7-B33BCAFCF1A4}" type="sibTrans" cxnId="{351D153F-6264-472E-9F12-9A987B6ED0E7}">
      <dgm:prSet/>
      <dgm:spPr/>
      <dgm:t>
        <a:bodyPr/>
        <a:lstStyle/>
        <a:p>
          <a:endParaRPr lang="en-US"/>
        </a:p>
      </dgm:t>
    </dgm:pt>
    <dgm:pt modelId="{62AEA0F0-48B6-4BB7-BC59-5CCDEDBC0B73}">
      <dgm:prSet/>
      <dgm:spPr/>
      <dgm:t>
        <a:bodyPr/>
        <a:lstStyle/>
        <a:p>
          <a:r>
            <a:rPr lang="pt-PT" dirty="0"/>
            <a:t>Recolher informação de ciclistas profissionais durante os treinos de pré temporada.</a:t>
          </a:r>
          <a:endParaRPr lang="en-US" dirty="0"/>
        </a:p>
      </dgm:t>
    </dgm:pt>
    <dgm:pt modelId="{B949035F-3529-41B4-91DB-AA91AC68931C}" type="parTrans" cxnId="{B8644EE8-D4F0-42DA-8038-3A319529ED9A}">
      <dgm:prSet/>
      <dgm:spPr/>
      <dgm:t>
        <a:bodyPr/>
        <a:lstStyle/>
        <a:p>
          <a:endParaRPr lang="en-US"/>
        </a:p>
      </dgm:t>
    </dgm:pt>
    <dgm:pt modelId="{05C6D942-D919-4172-968F-EF336A82615C}" type="sibTrans" cxnId="{B8644EE8-D4F0-42DA-8038-3A319529ED9A}">
      <dgm:prSet/>
      <dgm:spPr/>
      <dgm:t>
        <a:bodyPr/>
        <a:lstStyle/>
        <a:p>
          <a:endParaRPr lang="en-US"/>
        </a:p>
      </dgm:t>
    </dgm:pt>
    <dgm:pt modelId="{B139E5AB-72BA-4AB2-ACDF-C0971579B14B}">
      <dgm:prSet/>
      <dgm:spPr/>
      <dgm:t>
        <a:bodyPr/>
        <a:lstStyle/>
        <a:p>
          <a:r>
            <a:rPr lang="pt-PT"/>
            <a:t>Objetivo: </a:t>
          </a:r>
          <a:endParaRPr lang="en-US"/>
        </a:p>
      </dgm:t>
    </dgm:pt>
    <dgm:pt modelId="{1AC7034D-3953-4376-9124-D8B9B71F566F}" type="parTrans" cxnId="{DADF89A9-1BC5-434F-8F8D-A309757BDF7C}">
      <dgm:prSet/>
      <dgm:spPr/>
      <dgm:t>
        <a:bodyPr/>
        <a:lstStyle/>
        <a:p>
          <a:endParaRPr lang="en-US"/>
        </a:p>
      </dgm:t>
    </dgm:pt>
    <dgm:pt modelId="{89A8D997-4F4B-4411-8E9E-8F563B642391}" type="sibTrans" cxnId="{DADF89A9-1BC5-434F-8F8D-A309757BDF7C}">
      <dgm:prSet/>
      <dgm:spPr/>
      <dgm:t>
        <a:bodyPr/>
        <a:lstStyle/>
        <a:p>
          <a:endParaRPr lang="en-US"/>
        </a:p>
      </dgm:t>
    </dgm:pt>
    <dgm:pt modelId="{AF20F1AA-5E5E-4AAC-B7DD-9CCFCA98F0FA}">
      <dgm:prSet/>
      <dgm:spPr/>
      <dgm:t>
        <a:bodyPr/>
        <a:lstStyle/>
        <a:p>
          <a:r>
            <a:rPr lang="pt-PT" dirty="0"/>
            <a:t>Validar possíveis relações entre os dados recolhidos e os medições obtidas para</a:t>
          </a:r>
          <a:endParaRPr lang="en-US" dirty="0"/>
        </a:p>
      </dgm:t>
    </dgm:pt>
    <dgm:pt modelId="{2509F43F-6531-420A-9993-75D34CBD6414}" type="parTrans" cxnId="{B2D82814-7451-4400-9C1F-786022FAA99E}">
      <dgm:prSet/>
      <dgm:spPr/>
      <dgm:t>
        <a:bodyPr/>
        <a:lstStyle/>
        <a:p>
          <a:endParaRPr lang="en-US"/>
        </a:p>
      </dgm:t>
    </dgm:pt>
    <dgm:pt modelId="{CBD34909-3C93-4641-A0B2-F6034B4F8325}" type="sibTrans" cxnId="{B2D82814-7451-4400-9C1F-786022FAA99E}">
      <dgm:prSet/>
      <dgm:spPr/>
      <dgm:t>
        <a:bodyPr/>
        <a:lstStyle/>
        <a:p>
          <a:endParaRPr lang="en-US"/>
        </a:p>
      </dgm:t>
    </dgm:pt>
    <dgm:pt modelId="{6F13557B-B104-4ACF-A571-04FDDC0FC57F}">
      <dgm:prSet/>
      <dgm:spPr/>
      <dgm:t>
        <a:bodyPr/>
        <a:lstStyle/>
        <a:p>
          <a:r>
            <a:rPr lang="pt-PT"/>
            <a:t>Como?</a:t>
          </a:r>
          <a:endParaRPr lang="en-US"/>
        </a:p>
      </dgm:t>
    </dgm:pt>
    <dgm:pt modelId="{699D1139-BD54-44D1-BBBE-37851C6EA25D}" type="parTrans" cxnId="{8D56C363-56DE-46A4-A182-B1C65A335A15}">
      <dgm:prSet/>
      <dgm:spPr/>
      <dgm:t>
        <a:bodyPr/>
        <a:lstStyle/>
        <a:p>
          <a:endParaRPr lang="en-US"/>
        </a:p>
      </dgm:t>
    </dgm:pt>
    <dgm:pt modelId="{6014E668-071B-4CD5-AEA3-6DB91AAB60E9}" type="sibTrans" cxnId="{8D56C363-56DE-46A4-A182-B1C65A335A15}">
      <dgm:prSet/>
      <dgm:spPr/>
      <dgm:t>
        <a:bodyPr/>
        <a:lstStyle/>
        <a:p>
          <a:endParaRPr lang="en-US"/>
        </a:p>
      </dgm:t>
    </dgm:pt>
    <dgm:pt modelId="{CDD3B6FD-BE8B-42CE-951B-5200CE3C5F10}">
      <dgm:prSet/>
      <dgm:spPr/>
      <dgm:t>
        <a:bodyPr/>
        <a:lstStyle/>
        <a:p>
          <a:r>
            <a:rPr lang="pt-PT" dirty="0"/>
            <a:t>através de modelos de classificação/regressão usando os algoritmos de aprendizagem automática estudados: regressão linear, árvores de decisão, k-vizinhos-mais-próximos e redes neuronais.</a:t>
          </a:r>
          <a:endParaRPr lang="en-US" dirty="0"/>
        </a:p>
      </dgm:t>
    </dgm:pt>
    <dgm:pt modelId="{A0EC863B-6C64-45EE-B032-725364994439}" type="parTrans" cxnId="{32CCAAFA-720C-42D4-B157-BECEE9615DAA}">
      <dgm:prSet/>
      <dgm:spPr/>
      <dgm:t>
        <a:bodyPr/>
        <a:lstStyle/>
        <a:p>
          <a:endParaRPr lang="en-US"/>
        </a:p>
      </dgm:t>
    </dgm:pt>
    <dgm:pt modelId="{B8ECCA98-5081-481E-97E5-29CD4889ED45}" type="sibTrans" cxnId="{32CCAAFA-720C-42D4-B157-BECEE9615DAA}">
      <dgm:prSet/>
      <dgm:spPr/>
      <dgm:t>
        <a:bodyPr/>
        <a:lstStyle/>
        <a:p>
          <a:endParaRPr lang="en-US"/>
        </a:p>
      </dgm:t>
    </dgm:pt>
    <dgm:pt modelId="{3B668037-FAA1-4931-A8C9-993BD2A23184}">
      <dgm:prSet/>
      <dgm:spPr/>
      <dgm:t>
        <a:bodyPr/>
        <a:lstStyle/>
        <a:p>
          <a:pPr>
            <a:buNone/>
          </a:pPr>
          <a:r>
            <a:rPr lang="pt-PT" dirty="0"/>
            <a:t>diferentes métricas indicadoras do desempenho do atleta.</a:t>
          </a:r>
        </a:p>
      </dgm:t>
    </dgm:pt>
    <dgm:pt modelId="{F0B34981-6751-4EF7-95B5-46AD72AE5BD2}" type="parTrans" cxnId="{476F2C68-0AB1-429C-B0F7-7AAEACEC0515}">
      <dgm:prSet/>
      <dgm:spPr/>
      <dgm:t>
        <a:bodyPr/>
        <a:lstStyle/>
        <a:p>
          <a:endParaRPr lang="pt-PT"/>
        </a:p>
      </dgm:t>
    </dgm:pt>
    <dgm:pt modelId="{B76B846E-3270-41FC-B324-4854692FBFA5}" type="sibTrans" cxnId="{476F2C68-0AB1-429C-B0F7-7AAEACEC0515}">
      <dgm:prSet/>
      <dgm:spPr/>
      <dgm:t>
        <a:bodyPr/>
        <a:lstStyle/>
        <a:p>
          <a:endParaRPr lang="pt-PT"/>
        </a:p>
      </dgm:t>
    </dgm:pt>
    <dgm:pt modelId="{CE40060D-34BA-EA4F-A43F-7C1B5336DDB1}" type="pres">
      <dgm:prSet presAssocID="{3CE431C0-B384-4AF9-8DA9-B6193C64C15F}" presName="linear" presStyleCnt="0">
        <dgm:presLayoutVars>
          <dgm:dir/>
          <dgm:animLvl val="lvl"/>
          <dgm:resizeHandles val="exact"/>
        </dgm:presLayoutVars>
      </dgm:prSet>
      <dgm:spPr/>
    </dgm:pt>
    <dgm:pt modelId="{A45C3559-6DEA-704C-9759-AFB2F584BA4D}" type="pres">
      <dgm:prSet presAssocID="{CDBBC847-94E9-4EC9-8C06-A94482AE5714}" presName="parentLin" presStyleCnt="0"/>
      <dgm:spPr/>
    </dgm:pt>
    <dgm:pt modelId="{EF77EFCB-5106-BE46-8EF5-20FD9A31CE1E}" type="pres">
      <dgm:prSet presAssocID="{CDBBC847-94E9-4EC9-8C06-A94482AE5714}" presName="parentLeftMargin" presStyleLbl="node1" presStyleIdx="0" presStyleCnt="3"/>
      <dgm:spPr/>
    </dgm:pt>
    <dgm:pt modelId="{3B7E5582-94D4-0F42-9402-6172EA456AD6}" type="pres">
      <dgm:prSet presAssocID="{CDBBC847-94E9-4EC9-8C06-A94482AE57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9D1A86-0862-9F4D-8D4F-C24245FAFEA5}" type="pres">
      <dgm:prSet presAssocID="{CDBBC847-94E9-4EC9-8C06-A94482AE5714}" presName="negativeSpace" presStyleCnt="0"/>
      <dgm:spPr/>
    </dgm:pt>
    <dgm:pt modelId="{5F7D8FED-0A8E-C94F-894D-5E112CB81632}" type="pres">
      <dgm:prSet presAssocID="{CDBBC847-94E9-4EC9-8C06-A94482AE5714}" presName="childText" presStyleLbl="conFgAcc1" presStyleIdx="0" presStyleCnt="3">
        <dgm:presLayoutVars>
          <dgm:bulletEnabled val="1"/>
        </dgm:presLayoutVars>
      </dgm:prSet>
      <dgm:spPr/>
    </dgm:pt>
    <dgm:pt modelId="{7E666173-E4AF-6E48-84C7-FA0E923CC9C3}" type="pres">
      <dgm:prSet presAssocID="{5E0D0E55-5F22-48F5-89F7-B33BCAFCF1A4}" presName="spaceBetweenRectangles" presStyleCnt="0"/>
      <dgm:spPr/>
    </dgm:pt>
    <dgm:pt modelId="{2DBC3E2A-E036-474A-95CF-ED9BFD736273}" type="pres">
      <dgm:prSet presAssocID="{B139E5AB-72BA-4AB2-ACDF-C0971579B14B}" presName="parentLin" presStyleCnt="0"/>
      <dgm:spPr/>
    </dgm:pt>
    <dgm:pt modelId="{CFBC1EC3-A22B-0449-99A9-B860CF22D932}" type="pres">
      <dgm:prSet presAssocID="{B139E5AB-72BA-4AB2-ACDF-C0971579B14B}" presName="parentLeftMargin" presStyleLbl="node1" presStyleIdx="0" presStyleCnt="3"/>
      <dgm:spPr/>
    </dgm:pt>
    <dgm:pt modelId="{70FC46A3-742E-1148-903C-6AF8BEA0A85A}" type="pres">
      <dgm:prSet presAssocID="{B139E5AB-72BA-4AB2-ACDF-C0971579B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CBA4DF-9D32-9346-91AA-49C7770E2BEA}" type="pres">
      <dgm:prSet presAssocID="{B139E5AB-72BA-4AB2-ACDF-C0971579B14B}" presName="negativeSpace" presStyleCnt="0"/>
      <dgm:spPr/>
    </dgm:pt>
    <dgm:pt modelId="{1D77EB26-8E1D-4246-82E3-9370C1A036DA}" type="pres">
      <dgm:prSet presAssocID="{B139E5AB-72BA-4AB2-ACDF-C0971579B14B}" presName="childText" presStyleLbl="conFgAcc1" presStyleIdx="1" presStyleCnt="3">
        <dgm:presLayoutVars>
          <dgm:bulletEnabled val="1"/>
        </dgm:presLayoutVars>
      </dgm:prSet>
      <dgm:spPr/>
    </dgm:pt>
    <dgm:pt modelId="{EFD414CB-7B56-6B41-9422-602A9E1B14D9}" type="pres">
      <dgm:prSet presAssocID="{89A8D997-4F4B-4411-8E9E-8F563B642391}" presName="spaceBetweenRectangles" presStyleCnt="0"/>
      <dgm:spPr/>
    </dgm:pt>
    <dgm:pt modelId="{E7D8B212-04C8-E447-898C-7C7266789CAB}" type="pres">
      <dgm:prSet presAssocID="{6F13557B-B104-4ACF-A571-04FDDC0FC57F}" presName="parentLin" presStyleCnt="0"/>
      <dgm:spPr/>
    </dgm:pt>
    <dgm:pt modelId="{1A2CEA3A-74D1-9042-8854-340A1790A3E1}" type="pres">
      <dgm:prSet presAssocID="{6F13557B-B104-4ACF-A571-04FDDC0FC57F}" presName="parentLeftMargin" presStyleLbl="node1" presStyleIdx="1" presStyleCnt="3"/>
      <dgm:spPr/>
    </dgm:pt>
    <dgm:pt modelId="{82E5FCE2-E4E5-B641-B849-190BDB60057E}" type="pres">
      <dgm:prSet presAssocID="{6F13557B-B104-4ACF-A571-04FDDC0FC5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4022CE-D60E-754D-AA3C-2A534EFF407E}" type="pres">
      <dgm:prSet presAssocID="{6F13557B-B104-4ACF-A571-04FDDC0FC57F}" presName="negativeSpace" presStyleCnt="0"/>
      <dgm:spPr/>
    </dgm:pt>
    <dgm:pt modelId="{3D889AA6-20A7-4A4C-BF9B-F6065BBCF3B8}" type="pres">
      <dgm:prSet presAssocID="{6F13557B-B104-4ACF-A571-04FDDC0FC5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39F3011-E555-0E47-9656-CBC72A88958A}" type="presOf" srcId="{CDD3B6FD-BE8B-42CE-951B-5200CE3C5F10}" destId="{3D889AA6-20A7-4A4C-BF9B-F6065BBCF3B8}" srcOrd="0" destOrd="0" presId="urn:microsoft.com/office/officeart/2005/8/layout/list1"/>
    <dgm:cxn modelId="{B2D82814-7451-4400-9C1F-786022FAA99E}" srcId="{B139E5AB-72BA-4AB2-ACDF-C0971579B14B}" destId="{AF20F1AA-5E5E-4AAC-B7DD-9CCFCA98F0FA}" srcOrd="0" destOrd="0" parTransId="{2509F43F-6531-420A-9993-75D34CBD6414}" sibTransId="{CBD34909-3C93-4641-A0B2-F6034B4F8325}"/>
    <dgm:cxn modelId="{27B38417-9F19-CF4C-89FF-7250BA327F77}" type="presOf" srcId="{6F13557B-B104-4ACF-A571-04FDDC0FC57F}" destId="{82E5FCE2-E4E5-B641-B849-190BDB60057E}" srcOrd="1" destOrd="0" presId="urn:microsoft.com/office/officeart/2005/8/layout/list1"/>
    <dgm:cxn modelId="{351D153F-6264-472E-9F12-9A987B6ED0E7}" srcId="{3CE431C0-B384-4AF9-8DA9-B6193C64C15F}" destId="{CDBBC847-94E9-4EC9-8C06-A94482AE5714}" srcOrd="0" destOrd="0" parTransId="{CDA0DB9D-B210-4973-9DAC-422FA6B2706A}" sibTransId="{5E0D0E55-5F22-48F5-89F7-B33BCAFCF1A4}"/>
    <dgm:cxn modelId="{A6DA9F5F-7107-214E-A760-8BD63F8643E1}" type="presOf" srcId="{6F13557B-B104-4ACF-A571-04FDDC0FC57F}" destId="{1A2CEA3A-74D1-9042-8854-340A1790A3E1}" srcOrd="0" destOrd="0" presId="urn:microsoft.com/office/officeart/2005/8/layout/list1"/>
    <dgm:cxn modelId="{8D56C363-56DE-46A4-A182-B1C65A335A15}" srcId="{3CE431C0-B384-4AF9-8DA9-B6193C64C15F}" destId="{6F13557B-B104-4ACF-A571-04FDDC0FC57F}" srcOrd="2" destOrd="0" parTransId="{699D1139-BD54-44D1-BBBE-37851C6EA25D}" sibTransId="{6014E668-071B-4CD5-AEA3-6DB91AAB60E9}"/>
    <dgm:cxn modelId="{476F2C68-0AB1-429C-B0F7-7AAEACEC0515}" srcId="{B139E5AB-72BA-4AB2-ACDF-C0971579B14B}" destId="{3B668037-FAA1-4931-A8C9-993BD2A23184}" srcOrd="1" destOrd="0" parTransId="{F0B34981-6751-4EF7-95B5-46AD72AE5BD2}" sibTransId="{B76B846E-3270-41FC-B324-4854692FBFA5}"/>
    <dgm:cxn modelId="{F262B468-4A6C-4B9D-8A55-E7A99B0C0D54}" type="presOf" srcId="{3B668037-FAA1-4931-A8C9-993BD2A23184}" destId="{1D77EB26-8E1D-4246-82E3-9370C1A036DA}" srcOrd="0" destOrd="1" presId="urn:microsoft.com/office/officeart/2005/8/layout/list1"/>
    <dgm:cxn modelId="{4CAA6C54-F52C-2143-8B83-ABE17F35F11D}" type="presOf" srcId="{B139E5AB-72BA-4AB2-ACDF-C0971579B14B}" destId="{CFBC1EC3-A22B-0449-99A9-B860CF22D932}" srcOrd="0" destOrd="0" presId="urn:microsoft.com/office/officeart/2005/8/layout/list1"/>
    <dgm:cxn modelId="{5446C793-9535-F842-9D7F-69B9E5F80F84}" type="presOf" srcId="{CDBBC847-94E9-4EC9-8C06-A94482AE5714}" destId="{3B7E5582-94D4-0F42-9402-6172EA456AD6}" srcOrd="1" destOrd="0" presId="urn:microsoft.com/office/officeart/2005/8/layout/list1"/>
    <dgm:cxn modelId="{DADF89A9-1BC5-434F-8F8D-A309757BDF7C}" srcId="{3CE431C0-B384-4AF9-8DA9-B6193C64C15F}" destId="{B139E5AB-72BA-4AB2-ACDF-C0971579B14B}" srcOrd="1" destOrd="0" parTransId="{1AC7034D-3953-4376-9124-D8B9B71F566F}" sibTransId="{89A8D997-4F4B-4411-8E9E-8F563B642391}"/>
    <dgm:cxn modelId="{3AC133AA-9C50-FA49-B159-C6ED6D792181}" type="presOf" srcId="{CDBBC847-94E9-4EC9-8C06-A94482AE5714}" destId="{EF77EFCB-5106-BE46-8EF5-20FD9A31CE1E}" srcOrd="0" destOrd="0" presId="urn:microsoft.com/office/officeart/2005/8/layout/list1"/>
    <dgm:cxn modelId="{077AA4B8-F4A9-E04D-A7E9-76620CAB87A0}" type="presOf" srcId="{B139E5AB-72BA-4AB2-ACDF-C0971579B14B}" destId="{70FC46A3-742E-1148-903C-6AF8BEA0A85A}" srcOrd="1" destOrd="0" presId="urn:microsoft.com/office/officeart/2005/8/layout/list1"/>
    <dgm:cxn modelId="{72A11BD4-CFB0-794A-9B54-A6034604645B}" type="presOf" srcId="{AF20F1AA-5E5E-4AAC-B7DD-9CCFCA98F0FA}" destId="{1D77EB26-8E1D-4246-82E3-9370C1A036DA}" srcOrd="0" destOrd="0" presId="urn:microsoft.com/office/officeart/2005/8/layout/list1"/>
    <dgm:cxn modelId="{68100CD8-AA32-7D49-BD53-DD1B33D203C5}" type="presOf" srcId="{62AEA0F0-48B6-4BB7-BC59-5CCDEDBC0B73}" destId="{5F7D8FED-0A8E-C94F-894D-5E112CB81632}" srcOrd="0" destOrd="0" presId="urn:microsoft.com/office/officeart/2005/8/layout/list1"/>
    <dgm:cxn modelId="{F9E7A8DD-18D2-794C-A726-DBA8AF226747}" type="presOf" srcId="{3CE431C0-B384-4AF9-8DA9-B6193C64C15F}" destId="{CE40060D-34BA-EA4F-A43F-7C1B5336DDB1}" srcOrd="0" destOrd="0" presId="urn:microsoft.com/office/officeart/2005/8/layout/list1"/>
    <dgm:cxn modelId="{B8644EE8-D4F0-42DA-8038-3A319529ED9A}" srcId="{CDBBC847-94E9-4EC9-8C06-A94482AE5714}" destId="{62AEA0F0-48B6-4BB7-BC59-5CCDEDBC0B73}" srcOrd="0" destOrd="0" parTransId="{B949035F-3529-41B4-91DB-AA91AC68931C}" sibTransId="{05C6D942-D919-4172-968F-EF336A82615C}"/>
    <dgm:cxn modelId="{32CCAAFA-720C-42D4-B157-BECEE9615DAA}" srcId="{6F13557B-B104-4ACF-A571-04FDDC0FC57F}" destId="{CDD3B6FD-BE8B-42CE-951B-5200CE3C5F10}" srcOrd="0" destOrd="0" parTransId="{A0EC863B-6C64-45EE-B032-725364994439}" sibTransId="{B8ECCA98-5081-481E-97E5-29CD4889ED45}"/>
    <dgm:cxn modelId="{8980FFF1-9691-424B-BA60-99893CD153FB}" type="presParOf" srcId="{CE40060D-34BA-EA4F-A43F-7C1B5336DDB1}" destId="{A45C3559-6DEA-704C-9759-AFB2F584BA4D}" srcOrd="0" destOrd="0" presId="urn:microsoft.com/office/officeart/2005/8/layout/list1"/>
    <dgm:cxn modelId="{ACF44AEE-F8C7-A04F-AC6B-F79A99EBAFD8}" type="presParOf" srcId="{A45C3559-6DEA-704C-9759-AFB2F584BA4D}" destId="{EF77EFCB-5106-BE46-8EF5-20FD9A31CE1E}" srcOrd="0" destOrd="0" presId="urn:microsoft.com/office/officeart/2005/8/layout/list1"/>
    <dgm:cxn modelId="{A8C42998-3D3F-F248-9B17-7EA7A126B8A7}" type="presParOf" srcId="{A45C3559-6DEA-704C-9759-AFB2F584BA4D}" destId="{3B7E5582-94D4-0F42-9402-6172EA456AD6}" srcOrd="1" destOrd="0" presId="urn:microsoft.com/office/officeart/2005/8/layout/list1"/>
    <dgm:cxn modelId="{AE01AC6F-9BC2-3D4C-BE40-000D2F202DD7}" type="presParOf" srcId="{CE40060D-34BA-EA4F-A43F-7C1B5336DDB1}" destId="{6A9D1A86-0862-9F4D-8D4F-C24245FAFEA5}" srcOrd="1" destOrd="0" presId="urn:microsoft.com/office/officeart/2005/8/layout/list1"/>
    <dgm:cxn modelId="{7F9696DB-5FF6-9244-AD62-EFB77187EC21}" type="presParOf" srcId="{CE40060D-34BA-EA4F-A43F-7C1B5336DDB1}" destId="{5F7D8FED-0A8E-C94F-894D-5E112CB81632}" srcOrd="2" destOrd="0" presId="urn:microsoft.com/office/officeart/2005/8/layout/list1"/>
    <dgm:cxn modelId="{5EEDA459-E2AA-2E4A-827B-B7B72F189C22}" type="presParOf" srcId="{CE40060D-34BA-EA4F-A43F-7C1B5336DDB1}" destId="{7E666173-E4AF-6E48-84C7-FA0E923CC9C3}" srcOrd="3" destOrd="0" presId="urn:microsoft.com/office/officeart/2005/8/layout/list1"/>
    <dgm:cxn modelId="{7780A94E-11D6-904D-9AA2-F5B5A8EF8F38}" type="presParOf" srcId="{CE40060D-34BA-EA4F-A43F-7C1B5336DDB1}" destId="{2DBC3E2A-E036-474A-95CF-ED9BFD736273}" srcOrd="4" destOrd="0" presId="urn:microsoft.com/office/officeart/2005/8/layout/list1"/>
    <dgm:cxn modelId="{3E95D4E8-F817-DB4D-8F11-57AF9055C426}" type="presParOf" srcId="{2DBC3E2A-E036-474A-95CF-ED9BFD736273}" destId="{CFBC1EC3-A22B-0449-99A9-B860CF22D932}" srcOrd="0" destOrd="0" presId="urn:microsoft.com/office/officeart/2005/8/layout/list1"/>
    <dgm:cxn modelId="{C5183F6C-487E-244D-8039-933386561BF0}" type="presParOf" srcId="{2DBC3E2A-E036-474A-95CF-ED9BFD736273}" destId="{70FC46A3-742E-1148-903C-6AF8BEA0A85A}" srcOrd="1" destOrd="0" presId="urn:microsoft.com/office/officeart/2005/8/layout/list1"/>
    <dgm:cxn modelId="{42220EC4-DC15-2149-9F60-D093BB4C7B22}" type="presParOf" srcId="{CE40060D-34BA-EA4F-A43F-7C1B5336DDB1}" destId="{31CBA4DF-9D32-9346-91AA-49C7770E2BEA}" srcOrd="5" destOrd="0" presId="urn:microsoft.com/office/officeart/2005/8/layout/list1"/>
    <dgm:cxn modelId="{002EE23E-0C58-8440-89AD-1FDC366472F3}" type="presParOf" srcId="{CE40060D-34BA-EA4F-A43F-7C1B5336DDB1}" destId="{1D77EB26-8E1D-4246-82E3-9370C1A036DA}" srcOrd="6" destOrd="0" presId="urn:microsoft.com/office/officeart/2005/8/layout/list1"/>
    <dgm:cxn modelId="{149B4A14-D57D-8344-8513-751993CCBB51}" type="presParOf" srcId="{CE40060D-34BA-EA4F-A43F-7C1B5336DDB1}" destId="{EFD414CB-7B56-6B41-9422-602A9E1B14D9}" srcOrd="7" destOrd="0" presId="urn:microsoft.com/office/officeart/2005/8/layout/list1"/>
    <dgm:cxn modelId="{788E8895-A345-8A45-B25D-92EA261D7223}" type="presParOf" srcId="{CE40060D-34BA-EA4F-A43F-7C1B5336DDB1}" destId="{E7D8B212-04C8-E447-898C-7C7266789CAB}" srcOrd="8" destOrd="0" presId="urn:microsoft.com/office/officeart/2005/8/layout/list1"/>
    <dgm:cxn modelId="{ED6C6742-66FE-8843-B5A5-61528021190B}" type="presParOf" srcId="{E7D8B212-04C8-E447-898C-7C7266789CAB}" destId="{1A2CEA3A-74D1-9042-8854-340A1790A3E1}" srcOrd="0" destOrd="0" presId="urn:microsoft.com/office/officeart/2005/8/layout/list1"/>
    <dgm:cxn modelId="{EB0501F4-9108-554C-B978-6B0F595C87C8}" type="presParOf" srcId="{E7D8B212-04C8-E447-898C-7C7266789CAB}" destId="{82E5FCE2-E4E5-B641-B849-190BDB60057E}" srcOrd="1" destOrd="0" presId="urn:microsoft.com/office/officeart/2005/8/layout/list1"/>
    <dgm:cxn modelId="{967FEE66-97E5-9E4B-BCD2-403174B9BC44}" type="presParOf" srcId="{CE40060D-34BA-EA4F-A43F-7C1B5336DDB1}" destId="{714022CE-D60E-754D-AA3C-2A534EFF407E}" srcOrd="9" destOrd="0" presId="urn:microsoft.com/office/officeart/2005/8/layout/list1"/>
    <dgm:cxn modelId="{CF6F25D1-ED15-BC48-803A-08C27997888C}" type="presParOf" srcId="{CE40060D-34BA-EA4F-A43F-7C1B5336DDB1}" destId="{3D889AA6-20A7-4A4C-BF9B-F6065BBCF3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A03733-C46A-4CD1-87DC-3D58E0EFF2D7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E0861B1-7AEB-4DF3-BBE7-F4D376343A99}">
      <dgm:prSet/>
      <dgm:spPr/>
      <dgm:t>
        <a:bodyPr/>
        <a:lstStyle/>
        <a:p>
          <a:r>
            <a:rPr lang="pt-PT" dirty="0"/>
            <a:t>Simples</a:t>
          </a:r>
          <a:endParaRPr lang="en-US" dirty="0"/>
        </a:p>
      </dgm:t>
    </dgm:pt>
    <dgm:pt modelId="{113E7996-11D2-4314-A5A1-6F5D13EC2E59}" type="parTrans" cxnId="{934F835A-79CB-44D6-9F64-0D2F648C3FCD}">
      <dgm:prSet/>
      <dgm:spPr/>
      <dgm:t>
        <a:bodyPr/>
        <a:lstStyle/>
        <a:p>
          <a:endParaRPr lang="en-US"/>
        </a:p>
      </dgm:t>
    </dgm:pt>
    <dgm:pt modelId="{33060BC9-4AB8-4E1D-B269-4824E7EBB98D}" type="sibTrans" cxnId="{934F835A-79CB-44D6-9F64-0D2F648C3FCD}">
      <dgm:prSet/>
      <dgm:spPr/>
      <dgm:t>
        <a:bodyPr/>
        <a:lstStyle/>
        <a:p>
          <a:endParaRPr lang="en-US"/>
        </a:p>
      </dgm:t>
    </dgm:pt>
    <dgm:pt modelId="{44238994-E43C-438C-9E62-277AA4F70CF6}">
      <dgm:prSet/>
      <dgm:spPr/>
      <dgm:t>
        <a:bodyPr/>
        <a:lstStyle/>
        <a:p>
          <a:r>
            <a:rPr lang="pt-PT"/>
            <a:t>Uma variável independente;</a:t>
          </a:r>
          <a:endParaRPr lang="en-US"/>
        </a:p>
      </dgm:t>
    </dgm:pt>
    <dgm:pt modelId="{C65E120D-38BD-47B5-990D-8ED8780A10DA}" type="parTrans" cxnId="{675433E4-8A85-4AE0-8BFC-ECA4AEB2473D}">
      <dgm:prSet/>
      <dgm:spPr/>
      <dgm:t>
        <a:bodyPr/>
        <a:lstStyle/>
        <a:p>
          <a:endParaRPr lang="en-US"/>
        </a:p>
      </dgm:t>
    </dgm:pt>
    <dgm:pt modelId="{7666BAC3-3B2F-4511-959F-07F03F92DB70}" type="sibTrans" cxnId="{675433E4-8A85-4AE0-8BFC-ECA4AEB2473D}">
      <dgm:prSet/>
      <dgm:spPr/>
      <dgm:t>
        <a:bodyPr/>
        <a:lstStyle/>
        <a:p>
          <a:endParaRPr lang="en-US"/>
        </a:p>
      </dgm:t>
    </dgm:pt>
    <dgm:pt modelId="{8B61FD75-BEF5-4EDD-859F-A7C1C565622D}">
      <dgm:prSet/>
      <dgm:spPr/>
      <dgm:t>
        <a:bodyPr/>
        <a:lstStyle/>
        <a:p>
          <a:r>
            <a:rPr lang="pt-PT"/>
            <a:t>Utilizado quando é uma tarefa preditiva básica;</a:t>
          </a:r>
          <a:endParaRPr lang="en-US"/>
        </a:p>
      </dgm:t>
    </dgm:pt>
    <dgm:pt modelId="{9CCDFDF3-7A11-4A84-938D-69F01BD542AC}" type="parTrans" cxnId="{E3239C15-C895-45F8-8C4E-80665B9A1A7B}">
      <dgm:prSet/>
      <dgm:spPr/>
      <dgm:t>
        <a:bodyPr/>
        <a:lstStyle/>
        <a:p>
          <a:endParaRPr lang="en-US"/>
        </a:p>
      </dgm:t>
    </dgm:pt>
    <dgm:pt modelId="{7FD54A3E-12A1-479F-B639-8B59FD82BA61}" type="sibTrans" cxnId="{E3239C15-C895-45F8-8C4E-80665B9A1A7B}">
      <dgm:prSet/>
      <dgm:spPr/>
      <dgm:t>
        <a:bodyPr/>
        <a:lstStyle/>
        <a:p>
          <a:endParaRPr lang="en-US"/>
        </a:p>
      </dgm:t>
    </dgm:pt>
    <dgm:pt modelId="{CBF0AEAB-B822-4E4B-BA17-BEF41515739C}">
      <dgm:prSet/>
      <dgm:spPr/>
      <dgm:t>
        <a:bodyPr/>
        <a:lstStyle/>
        <a:p>
          <a:r>
            <a:rPr lang="pt-PT"/>
            <a:t>Múltipla </a:t>
          </a:r>
          <a:endParaRPr lang="en-US"/>
        </a:p>
      </dgm:t>
    </dgm:pt>
    <dgm:pt modelId="{0E14B07B-C76A-4638-BA1F-2D30158B98B2}" type="parTrans" cxnId="{C3DDC524-C240-4B3E-A6C8-5EB7968C1B9A}">
      <dgm:prSet/>
      <dgm:spPr/>
      <dgm:t>
        <a:bodyPr/>
        <a:lstStyle/>
        <a:p>
          <a:endParaRPr lang="en-US"/>
        </a:p>
      </dgm:t>
    </dgm:pt>
    <dgm:pt modelId="{A9FD4023-1FD6-4DD8-8D4C-D1D77A66707C}" type="sibTrans" cxnId="{C3DDC524-C240-4B3E-A6C8-5EB7968C1B9A}">
      <dgm:prSet/>
      <dgm:spPr/>
      <dgm:t>
        <a:bodyPr/>
        <a:lstStyle/>
        <a:p>
          <a:endParaRPr lang="en-US"/>
        </a:p>
      </dgm:t>
    </dgm:pt>
    <dgm:pt modelId="{C2601A23-309F-48BE-9BFE-8986E95641A6}">
      <dgm:prSet/>
      <dgm:spPr/>
      <dgm:t>
        <a:bodyPr/>
        <a:lstStyle/>
        <a:p>
          <a:r>
            <a:rPr lang="pt-PT"/>
            <a:t>Varias variáveis independentes;</a:t>
          </a:r>
          <a:endParaRPr lang="en-US"/>
        </a:p>
      </dgm:t>
    </dgm:pt>
    <dgm:pt modelId="{BF747E2C-409E-469D-BB74-9AB87575B784}" type="parTrans" cxnId="{24ABE679-BD94-4F66-A693-75D881741972}">
      <dgm:prSet/>
      <dgm:spPr/>
      <dgm:t>
        <a:bodyPr/>
        <a:lstStyle/>
        <a:p>
          <a:endParaRPr lang="en-US"/>
        </a:p>
      </dgm:t>
    </dgm:pt>
    <dgm:pt modelId="{49BB42EB-3786-443B-8245-93D4E1087D71}" type="sibTrans" cxnId="{24ABE679-BD94-4F66-A693-75D881741972}">
      <dgm:prSet/>
      <dgm:spPr/>
      <dgm:t>
        <a:bodyPr/>
        <a:lstStyle/>
        <a:p>
          <a:endParaRPr lang="en-US"/>
        </a:p>
      </dgm:t>
    </dgm:pt>
    <dgm:pt modelId="{A54EF175-C37D-4285-9E03-2CD861DC83DB}">
      <dgm:prSet/>
      <dgm:spPr/>
      <dgm:t>
        <a:bodyPr/>
        <a:lstStyle/>
        <a:p>
          <a:r>
            <a:rPr lang="pt-PT"/>
            <a:t>Utilizada em conjuntos de grande dimensão;</a:t>
          </a:r>
          <a:endParaRPr lang="en-US"/>
        </a:p>
      </dgm:t>
    </dgm:pt>
    <dgm:pt modelId="{6329889E-9E7E-416D-B05F-F582E28BD9AF}" type="parTrans" cxnId="{7A5F2B5B-C865-450F-9572-6CD0EBAF5C67}">
      <dgm:prSet/>
      <dgm:spPr/>
      <dgm:t>
        <a:bodyPr/>
        <a:lstStyle/>
        <a:p>
          <a:endParaRPr lang="en-US"/>
        </a:p>
      </dgm:t>
    </dgm:pt>
    <dgm:pt modelId="{84CCC57C-854A-47CA-A885-4ED941A16B18}" type="sibTrans" cxnId="{7A5F2B5B-C865-450F-9572-6CD0EBAF5C67}">
      <dgm:prSet/>
      <dgm:spPr/>
      <dgm:t>
        <a:bodyPr/>
        <a:lstStyle/>
        <a:p>
          <a:endParaRPr lang="en-US"/>
        </a:p>
      </dgm:t>
    </dgm:pt>
    <dgm:pt modelId="{B2749A1E-B5CE-9444-AEB5-B174745B3CC2}" type="pres">
      <dgm:prSet presAssocID="{DCA03733-C46A-4CD1-87DC-3D58E0EFF2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4A6BFE-BC9F-7645-A23C-4F2454B44C47}" type="pres">
      <dgm:prSet presAssocID="{4E0861B1-7AEB-4DF3-BBE7-F4D376343A99}" presName="root" presStyleCnt="0"/>
      <dgm:spPr/>
    </dgm:pt>
    <dgm:pt modelId="{72E67DD9-8348-7740-B032-2291185EB22F}" type="pres">
      <dgm:prSet presAssocID="{4E0861B1-7AEB-4DF3-BBE7-F4D376343A99}" presName="rootComposite" presStyleCnt="0"/>
      <dgm:spPr/>
    </dgm:pt>
    <dgm:pt modelId="{39F2FB4B-01B7-4C4E-A407-AEA047A6F64B}" type="pres">
      <dgm:prSet presAssocID="{4E0861B1-7AEB-4DF3-BBE7-F4D376343A99}" presName="rootText" presStyleLbl="node1" presStyleIdx="0" presStyleCnt="2"/>
      <dgm:spPr/>
    </dgm:pt>
    <dgm:pt modelId="{0EB6A0CB-5999-7847-BE8A-1085A14B33CD}" type="pres">
      <dgm:prSet presAssocID="{4E0861B1-7AEB-4DF3-BBE7-F4D376343A99}" presName="rootConnector" presStyleLbl="node1" presStyleIdx="0" presStyleCnt="2"/>
      <dgm:spPr/>
    </dgm:pt>
    <dgm:pt modelId="{6CC588E0-B9A4-894C-B46F-28BFC9D5BB40}" type="pres">
      <dgm:prSet presAssocID="{4E0861B1-7AEB-4DF3-BBE7-F4D376343A99}" presName="childShape" presStyleCnt="0"/>
      <dgm:spPr/>
    </dgm:pt>
    <dgm:pt modelId="{A9487106-40D1-B24F-B30D-F774ADE7B47D}" type="pres">
      <dgm:prSet presAssocID="{C65E120D-38BD-47B5-990D-8ED8780A10DA}" presName="Name13" presStyleLbl="parChTrans1D2" presStyleIdx="0" presStyleCnt="4"/>
      <dgm:spPr/>
    </dgm:pt>
    <dgm:pt modelId="{5B328CA5-D648-B446-97D0-6E6A07129369}" type="pres">
      <dgm:prSet presAssocID="{44238994-E43C-438C-9E62-277AA4F70CF6}" presName="childText" presStyleLbl="bgAcc1" presStyleIdx="0" presStyleCnt="4">
        <dgm:presLayoutVars>
          <dgm:bulletEnabled val="1"/>
        </dgm:presLayoutVars>
      </dgm:prSet>
      <dgm:spPr/>
    </dgm:pt>
    <dgm:pt modelId="{FEB25BD8-47D2-614E-84E7-39FE83B6999C}" type="pres">
      <dgm:prSet presAssocID="{9CCDFDF3-7A11-4A84-938D-69F01BD542AC}" presName="Name13" presStyleLbl="parChTrans1D2" presStyleIdx="1" presStyleCnt="4"/>
      <dgm:spPr/>
    </dgm:pt>
    <dgm:pt modelId="{4F6DFE1A-6ABD-2A4B-9568-DA1E61ABBF31}" type="pres">
      <dgm:prSet presAssocID="{8B61FD75-BEF5-4EDD-859F-A7C1C565622D}" presName="childText" presStyleLbl="bgAcc1" presStyleIdx="1" presStyleCnt="4">
        <dgm:presLayoutVars>
          <dgm:bulletEnabled val="1"/>
        </dgm:presLayoutVars>
      </dgm:prSet>
      <dgm:spPr/>
    </dgm:pt>
    <dgm:pt modelId="{B75CC307-4D8B-604A-B843-92C360F49888}" type="pres">
      <dgm:prSet presAssocID="{CBF0AEAB-B822-4E4B-BA17-BEF41515739C}" presName="root" presStyleCnt="0"/>
      <dgm:spPr/>
    </dgm:pt>
    <dgm:pt modelId="{3F1201A1-6DCD-DD4F-8087-89D82B7A1C2A}" type="pres">
      <dgm:prSet presAssocID="{CBF0AEAB-B822-4E4B-BA17-BEF41515739C}" presName="rootComposite" presStyleCnt="0"/>
      <dgm:spPr/>
    </dgm:pt>
    <dgm:pt modelId="{D54FB781-3AF2-9846-A461-3C125CD7DC54}" type="pres">
      <dgm:prSet presAssocID="{CBF0AEAB-B822-4E4B-BA17-BEF41515739C}" presName="rootText" presStyleLbl="node1" presStyleIdx="1" presStyleCnt="2"/>
      <dgm:spPr/>
    </dgm:pt>
    <dgm:pt modelId="{E53026D1-660F-9046-8411-D5A6D500E09B}" type="pres">
      <dgm:prSet presAssocID="{CBF0AEAB-B822-4E4B-BA17-BEF41515739C}" presName="rootConnector" presStyleLbl="node1" presStyleIdx="1" presStyleCnt="2"/>
      <dgm:spPr/>
    </dgm:pt>
    <dgm:pt modelId="{ECC8F2B0-1FCC-0B4B-A776-959507626234}" type="pres">
      <dgm:prSet presAssocID="{CBF0AEAB-B822-4E4B-BA17-BEF41515739C}" presName="childShape" presStyleCnt="0"/>
      <dgm:spPr/>
    </dgm:pt>
    <dgm:pt modelId="{ADCEE70C-D3B9-5B48-AE90-497CCE100DD7}" type="pres">
      <dgm:prSet presAssocID="{BF747E2C-409E-469D-BB74-9AB87575B784}" presName="Name13" presStyleLbl="parChTrans1D2" presStyleIdx="2" presStyleCnt="4"/>
      <dgm:spPr/>
    </dgm:pt>
    <dgm:pt modelId="{04606BF2-DE28-2B48-A0B1-D28C8D54C924}" type="pres">
      <dgm:prSet presAssocID="{C2601A23-309F-48BE-9BFE-8986E95641A6}" presName="childText" presStyleLbl="bgAcc1" presStyleIdx="2" presStyleCnt="4">
        <dgm:presLayoutVars>
          <dgm:bulletEnabled val="1"/>
        </dgm:presLayoutVars>
      </dgm:prSet>
      <dgm:spPr/>
    </dgm:pt>
    <dgm:pt modelId="{3351906A-696D-2C42-BF91-623BC74317F5}" type="pres">
      <dgm:prSet presAssocID="{6329889E-9E7E-416D-B05F-F582E28BD9AF}" presName="Name13" presStyleLbl="parChTrans1D2" presStyleIdx="3" presStyleCnt="4"/>
      <dgm:spPr/>
    </dgm:pt>
    <dgm:pt modelId="{3A7FE5BB-34EB-214F-8602-0E31A201EFC4}" type="pres">
      <dgm:prSet presAssocID="{A54EF175-C37D-4285-9E03-2CD861DC83DB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BC86AB00-96FD-E341-B0C7-9A7B43A23361}" type="presOf" srcId="{4E0861B1-7AEB-4DF3-BBE7-F4D376343A99}" destId="{0EB6A0CB-5999-7847-BE8A-1085A14B33CD}" srcOrd="1" destOrd="0" presId="urn:microsoft.com/office/officeart/2005/8/layout/hierarchy3"/>
    <dgm:cxn modelId="{E3239C15-C895-45F8-8C4E-80665B9A1A7B}" srcId="{4E0861B1-7AEB-4DF3-BBE7-F4D376343A99}" destId="{8B61FD75-BEF5-4EDD-859F-A7C1C565622D}" srcOrd="1" destOrd="0" parTransId="{9CCDFDF3-7A11-4A84-938D-69F01BD542AC}" sibTransId="{7FD54A3E-12A1-479F-B639-8B59FD82BA61}"/>
    <dgm:cxn modelId="{D0B5BD16-1198-0244-AF98-2239572BB20B}" type="presOf" srcId="{4E0861B1-7AEB-4DF3-BBE7-F4D376343A99}" destId="{39F2FB4B-01B7-4C4E-A407-AEA047A6F64B}" srcOrd="0" destOrd="0" presId="urn:microsoft.com/office/officeart/2005/8/layout/hierarchy3"/>
    <dgm:cxn modelId="{0476511A-1826-8444-87E6-7962CAA12A13}" type="presOf" srcId="{BF747E2C-409E-469D-BB74-9AB87575B784}" destId="{ADCEE70C-D3B9-5B48-AE90-497CCE100DD7}" srcOrd="0" destOrd="0" presId="urn:microsoft.com/office/officeart/2005/8/layout/hierarchy3"/>
    <dgm:cxn modelId="{C3DDC524-C240-4B3E-A6C8-5EB7968C1B9A}" srcId="{DCA03733-C46A-4CD1-87DC-3D58E0EFF2D7}" destId="{CBF0AEAB-B822-4E4B-BA17-BEF41515739C}" srcOrd="1" destOrd="0" parTransId="{0E14B07B-C76A-4638-BA1F-2D30158B98B2}" sibTransId="{A9FD4023-1FD6-4DD8-8D4C-D1D77A66707C}"/>
    <dgm:cxn modelId="{7A5F2B5B-C865-450F-9572-6CD0EBAF5C67}" srcId="{CBF0AEAB-B822-4E4B-BA17-BEF41515739C}" destId="{A54EF175-C37D-4285-9E03-2CD861DC83DB}" srcOrd="1" destOrd="0" parTransId="{6329889E-9E7E-416D-B05F-F582E28BD9AF}" sibTransId="{84CCC57C-854A-47CA-A885-4ED941A16B18}"/>
    <dgm:cxn modelId="{86971B66-136F-D748-964C-A11D9B46999C}" type="presOf" srcId="{A54EF175-C37D-4285-9E03-2CD861DC83DB}" destId="{3A7FE5BB-34EB-214F-8602-0E31A201EFC4}" srcOrd="0" destOrd="0" presId="urn:microsoft.com/office/officeart/2005/8/layout/hierarchy3"/>
    <dgm:cxn modelId="{24ABE679-BD94-4F66-A693-75D881741972}" srcId="{CBF0AEAB-B822-4E4B-BA17-BEF41515739C}" destId="{C2601A23-309F-48BE-9BFE-8986E95641A6}" srcOrd="0" destOrd="0" parTransId="{BF747E2C-409E-469D-BB74-9AB87575B784}" sibTransId="{49BB42EB-3786-443B-8245-93D4E1087D71}"/>
    <dgm:cxn modelId="{934F835A-79CB-44D6-9F64-0D2F648C3FCD}" srcId="{DCA03733-C46A-4CD1-87DC-3D58E0EFF2D7}" destId="{4E0861B1-7AEB-4DF3-BBE7-F4D376343A99}" srcOrd="0" destOrd="0" parTransId="{113E7996-11D2-4314-A5A1-6F5D13EC2E59}" sibTransId="{33060BC9-4AB8-4E1D-B269-4824E7EBB98D}"/>
    <dgm:cxn modelId="{50007494-DDF4-E646-A33F-F59635C12605}" type="presOf" srcId="{6329889E-9E7E-416D-B05F-F582E28BD9AF}" destId="{3351906A-696D-2C42-BF91-623BC74317F5}" srcOrd="0" destOrd="0" presId="urn:microsoft.com/office/officeart/2005/8/layout/hierarchy3"/>
    <dgm:cxn modelId="{93433C96-A686-F94C-92A1-534AC4CC4DE3}" type="presOf" srcId="{CBF0AEAB-B822-4E4B-BA17-BEF41515739C}" destId="{E53026D1-660F-9046-8411-D5A6D500E09B}" srcOrd="1" destOrd="0" presId="urn:microsoft.com/office/officeart/2005/8/layout/hierarchy3"/>
    <dgm:cxn modelId="{80C15AA5-3E99-D540-AF7C-3E9916299C6A}" type="presOf" srcId="{DCA03733-C46A-4CD1-87DC-3D58E0EFF2D7}" destId="{B2749A1E-B5CE-9444-AEB5-B174745B3CC2}" srcOrd="0" destOrd="0" presId="urn:microsoft.com/office/officeart/2005/8/layout/hierarchy3"/>
    <dgm:cxn modelId="{63C8DCAA-9EC5-904B-984D-F09BE460A2CC}" type="presOf" srcId="{9CCDFDF3-7A11-4A84-938D-69F01BD542AC}" destId="{FEB25BD8-47D2-614E-84E7-39FE83B6999C}" srcOrd="0" destOrd="0" presId="urn:microsoft.com/office/officeart/2005/8/layout/hierarchy3"/>
    <dgm:cxn modelId="{9F29C0B1-C8F5-DA4B-99EE-06A51D0F2047}" type="presOf" srcId="{C2601A23-309F-48BE-9BFE-8986E95641A6}" destId="{04606BF2-DE28-2B48-A0B1-D28C8D54C924}" srcOrd="0" destOrd="0" presId="urn:microsoft.com/office/officeart/2005/8/layout/hierarchy3"/>
    <dgm:cxn modelId="{26AF00BC-EA59-B442-B3A5-9A54F99EE6FD}" type="presOf" srcId="{44238994-E43C-438C-9E62-277AA4F70CF6}" destId="{5B328CA5-D648-B446-97D0-6E6A07129369}" srcOrd="0" destOrd="0" presId="urn:microsoft.com/office/officeart/2005/8/layout/hierarchy3"/>
    <dgm:cxn modelId="{675433E4-8A85-4AE0-8BFC-ECA4AEB2473D}" srcId="{4E0861B1-7AEB-4DF3-BBE7-F4D376343A99}" destId="{44238994-E43C-438C-9E62-277AA4F70CF6}" srcOrd="0" destOrd="0" parTransId="{C65E120D-38BD-47B5-990D-8ED8780A10DA}" sibTransId="{7666BAC3-3B2F-4511-959F-07F03F92DB70}"/>
    <dgm:cxn modelId="{9CFC50EC-0028-574F-9A82-603237EF9A34}" type="presOf" srcId="{8B61FD75-BEF5-4EDD-859F-A7C1C565622D}" destId="{4F6DFE1A-6ABD-2A4B-9568-DA1E61ABBF31}" srcOrd="0" destOrd="0" presId="urn:microsoft.com/office/officeart/2005/8/layout/hierarchy3"/>
    <dgm:cxn modelId="{C69BA6F1-619A-AE43-B7D2-D7227F1DE151}" type="presOf" srcId="{C65E120D-38BD-47B5-990D-8ED8780A10DA}" destId="{A9487106-40D1-B24F-B30D-F774ADE7B47D}" srcOrd="0" destOrd="0" presId="urn:microsoft.com/office/officeart/2005/8/layout/hierarchy3"/>
    <dgm:cxn modelId="{D53CA5FC-3037-8448-8308-6E478D3D77BA}" type="presOf" srcId="{CBF0AEAB-B822-4E4B-BA17-BEF41515739C}" destId="{D54FB781-3AF2-9846-A461-3C125CD7DC54}" srcOrd="0" destOrd="0" presId="urn:microsoft.com/office/officeart/2005/8/layout/hierarchy3"/>
    <dgm:cxn modelId="{F976BF84-A865-5D45-B28F-63C9CAFD1FCA}" type="presParOf" srcId="{B2749A1E-B5CE-9444-AEB5-B174745B3CC2}" destId="{934A6BFE-BC9F-7645-A23C-4F2454B44C47}" srcOrd="0" destOrd="0" presId="urn:microsoft.com/office/officeart/2005/8/layout/hierarchy3"/>
    <dgm:cxn modelId="{8B9BC21F-0482-E24A-A45D-FACFA8989BFC}" type="presParOf" srcId="{934A6BFE-BC9F-7645-A23C-4F2454B44C47}" destId="{72E67DD9-8348-7740-B032-2291185EB22F}" srcOrd="0" destOrd="0" presId="urn:microsoft.com/office/officeart/2005/8/layout/hierarchy3"/>
    <dgm:cxn modelId="{8AC77C6E-9CD6-F741-978C-7CE2DB96558C}" type="presParOf" srcId="{72E67DD9-8348-7740-B032-2291185EB22F}" destId="{39F2FB4B-01B7-4C4E-A407-AEA047A6F64B}" srcOrd="0" destOrd="0" presId="urn:microsoft.com/office/officeart/2005/8/layout/hierarchy3"/>
    <dgm:cxn modelId="{D7DF0604-CC5D-C545-B17D-3E592DA016BF}" type="presParOf" srcId="{72E67DD9-8348-7740-B032-2291185EB22F}" destId="{0EB6A0CB-5999-7847-BE8A-1085A14B33CD}" srcOrd="1" destOrd="0" presId="urn:microsoft.com/office/officeart/2005/8/layout/hierarchy3"/>
    <dgm:cxn modelId="{9405397D-ADD9-DC46-A81C-EBEEEF44DDD0}" type="presParOf" srcId="{934A6BFE-BC9F-7645-A23C-4F2454B44C47}" destId="{6CC588E0-B9A4-894C-B46F-28BFC9D5BB40}" srcOrd="1" destOrd="0" presId="urn:microsoft.com/office/officeart/2005/8/layout/hierarchy3"/>
    <dgm:cxn modelId="{3AD4BF75-2C6D-E24A-9BE8-B675F93F01E4}" type="presParOf" srcId="{6CC588E0-B9A4-894C-B46F-28BFC9D5BB40}" destId="{A9487106-40D1-B24F-B30D-F774ADE7B47D}" srcOrd="0" destOrd="0" presId="urn:microsoft.com/office/officeart/2005/8/layout/hierarchy3"/>
    <dgm:cxn modelId="{E555DB46-BA21-724A-B6F0-6B5656A1854B}" type="presParOf" srcId="{6CC588E0-B9A4-894C-B46F-28BFC9D5BB40}" destId="{5B328CA5-D648-B446-97D0-6E6A07129369}" srcOrd="1" destOrd="0" presId="urn:microsoft.com/office/officeart/2005/8/layout/hierarchy3"/>
    <dgm:cxn modelId="{08BBDBD7-2140-7B40-8A39-412A2D5F21FA}" type="presParOf" srcId="{6CC588E0-B9A4-894C-B46F-28BFC9D5BB40}" destId="{FEB25BD8-47D2-614E-84E7-39FE83B6999C}" srcOrd="2" destOrd="0" presId="urn:microsoft.com/office/officeart/2005/8/layout/hierarchy3"/>
    <dgm:cxn modelId="{2CAC3648-5C88-EF4F-93BD-E750E26B9A98}" type="presParOf" srcId="{6CC588E0-B9A4-894C-B46F-28BFC9D5BB40}" destId="{4F6DFE1A-6ABD-2A4B-9568-DA1E61ABBF31}" srcOrd="3" destOrd="0" presId="urn:microsoft.com/office/officeart/2005/8/layout/hierarchy3"/>
    <dgm:cxn modelId="{93B41010-CF35-3A40-BA84-80DAE31E4CF1}" type="presParOf" srcId="{B2749A1E-B5CE-9444-AEB5-B174745B3CC2}" destId="{B75CC307-4D8B-604A-B843-92C360F49888}" srcOrd="1" destOrd="0" presId="urn:microsoft.com/office/officeart/2005/8/layout/hierarchy3"/>
    <dgm:cxn modelId="{35DA2FCA-7241-1E4B-83F5-72CAC66B6071}" type="presParOf" srcId="{B75CC307-4D8B-604A-B843-92C360F49888}" destId="{3F1201A1-6DCD-DD4F-8087-89D82B7A1C2A}" srcOrd="0" destOrd="0" presId="urn:microsoft.com/office/officeart/2005/8/layout/hierarchy3"/>
    <dgm:cxn modelId="{B60701B4-7ACC-6B49-8802-1ECCE6D7D234}" type="presParOf" srcId="{3F1201A1-6DCD-DD4F-8087-89D82B7A1C2A}" destId="{D54FB781-3AF2-9846-A461-3C125CD7DC54}" srcOrd="0" destOrd="0" presId="urn:microsoft.com/office/officeart/2005/8/layout/hierarchy3"/>
    <dgm:cxn modelId="{A560C377-A40C-CA4E-A8DF-9BDC4367392D}" type="presParOf" srcId="{3F1201A1-6DCD-DD4F-8087-89D82B7A1C2A}" destId="{E53026D1-660F-9046-8411-D5A6D500E09B}" srcOrd="1" destOrd="0" presId="urn:microsoft.com/office/officeart/2005/8/layout/hierarchy3"/>
    <dgm:cxn modelId="{9A138D33-74D1-924A-9601-4B93084C1806}" type="presParOf" srcId="{B75CC307-4D8B-604A-B843-92C360F49888}" destId="{ECC8F2B0-1FCC-0B4B-A776-959507626234}" srcOrd="1" destOrd="0" presId="urn:microsoft.com/office/officeart/2005/8/layout/hierarchy3"/>
    <dgm:cxn modelId="{6E8BA88F-D915-6548-84E5-1B46F5B4AFA1}" type="presParOf" srcId="{ECC8F2B0-1FCC-0B4B-A776-959507626234}" destId="{ADCEE70C-D3B9-5B48-AE90-497CCE100DD7}" srcOrd="0" destOrd="0" presId="urn:microsoft.com/office/officeart/2005/8/layout/hierarchy3"/>
    <dgm:cxn modelId="{D996AA72-DB9D-6144-BAC6-AF43A13AA7B5}" type="presParOf" srcId="{ECC8F2B0-1FCC-0B4B-A776-959507626234}" destId="{04606BF2-DE28-2B48-A0B1-D28C8D54C924}" srcOrd="1" destOrd="0" presId="urn:microsoft.com/office/officeart/2005/8/layout/hierarchy3"/>
    <dgm:cxn modelId="{C2764F60-FD75-5444-A5DA-8176B82EAB16}" type="presParOf" srcId="{ECC8F2B0-1FCC-0B4B-A776-959507626234}" destId="{3351906A-696D-2C42-BF91-623BC74317F5}" srcOrd="2" destOrd="0" presId="urn:microsoft.com/office/officeart/2005/8/layout/hierarchy3"/>
    <dgm:cxn modelId="{25D5013C-D4ED-7C42-A8FF-D8638D16C56C}" type="presParOf" srcId="{ECC8F2B0-1FCC-0B4B-A776-959507626234}" destId="{3A7FE5BB-34EB-214F-8602-0E31A201EFC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40B1C-FA4E-4104-8378-0BEC40125CFA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E6286D-D68D-4FB5-9AA5-37420B7B7E7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Estrutura de uma árvore que se assimila a um fluxograma</a:t>
          </a:r>
          <a:endParaRPr lang="en-US" dirty="0"/>
        </a:p>
      </dgm:t>
    </dgm:pt>
    <dgm:pt modelId="{34837E8C-42CF-4028-AE4A-13D334FBA5F3}" type="parTrans" cxnId="{1771CBA4-A734-40A9-80AD-D7543E7BBD60}">
      <dgm:prSet/>
      <dgm:spPr/>
      <dgm:t>
        <a:bodyPr/>
        <a:lstStyle/>
        <a:p>
          <a:endParaRPr lang="en-US"/>
        </a:p>
      </dgm:t>
    </dgm:pt>
    <dgm:pt modelId="{DB07BC3E-5FAB-43F5-BF73-A8A262F25567}" type="sibTrans" cxnId="{1771CBA4-A734-40A9-80AD-D7543E7BBD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9EBED5-1327-41DD-8FF2-E309308B047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Raiz, nós intermédios e nós-folha</a:t>
          </a:r>
          <a:endParaRPr lang="en-US" dirty="0"/>
        </a:p>
      </dgm:t>
    </dgm:pt>
    <dgm:pt modelId="{9B6ACE1A-164F-45CA-AB5C-D38443CA2A4E}" type="parTrans" cxnId="{5D87C812-823B-4F52-B00D-A2120AEBDC8E}">
      <dgm:prSet/>
      <dgm:spPr/>
      <dgm:t>
        <a:bodyPr/>
        <a:lstStyle/>
        <a:p>
          <a:endParaRPr lang="en-US"/>
        </a:p>
      </dgm:t>
    </dgm:pt>
    <dgm:pt modelId="{44AD9E03-5389-4AA9-92A8-CA2EF401EFB8}" type="sibTrans" cxnId="{5D87C812-823B-4F52-B00D-A2120AEBDC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73A15E-6012-4C7A-939C-ECF0DD2D35C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Nós-folha possuem o valor do resultado final</a:t>
          </a:r>
          <a:endParaRPr lang="en-US" dirty="0"/>
        </a:p>
      </dgm:t>
    </dgm:pt>
    <dgm:pt modelId="{578987CE-579E-4474-819D-3DC710F03827}" type="parTrans" cxnId="{27CF49B7-2C6D-4BC7-BE31-796535859B36}">
      <dgm:prSet/>
      <dgm:spPr/>
      <dgm:t>
        <a:bodyPr/>
        <a:lstStyle/>
        <a:p>
          <a:endParaRPr lang="en-US"/>
        </a:p>
      </dgm:t>
    </dgm:pt>
    <dgm:pt modelId="{9CF00AB2-3EF9-463A-B590-E3C9FB5C5D39}" type="sibTrans" cxnId="{27CF49B7-2C6D-4BC7-BE31-796535859B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3C98D8-516F-40F9-A92E-69035B0B186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Ligações entre os nós possuem condições de “</a:t>
          </a:r>
          <a:r>
            <a:rPr lang="pt-PT" i="1"/>
            <a:t>if-else</a:t>
          </a:r>
          <a:r>
            <a:rPr lang="pt-PT"/>
            <a:t>” </a:t>
          </a:r>
          <a:endParaRPr lang="en-US"/>
        </a:p>
      </dgm:t>
    </dgm:pt>
    <dgm:pt modelId="{888386A5-BCB6-479F-8B2D-C55E9D53ADD5}" type="parTrans" cxnId="{DC6B0F19-789D-4F84-821B-2CC336AD3F6C}">
      <dgm:prSet/>
      <dgm:spPr/>
      <dgm:t>
        <a:bodyPr/>
        <a:lstStyle/>
        <a:p>
          <a:endParaRPr lang="en-US"/>
        </a:p>
      </dgm:t>
    </dgm:pt>
    <dgm:pt modelId="{511A697C-55AA-4CBE-BC37-09C3D9561763}" type="sibTrans" cxnId="{DC6B0F19-789D-4F84-821B-2CC336AD3F6C}">
      <dgm:prSet/>
      <dgm:spPr/>
      <dgm:t>
        <a:bodyPr/>
        <a:lstStyle/>
        <a:p>
          <a:endParaRPr lang="en-US"/>
        </a:p>
      </dgm:t>
    </dgm:pt>
    <dgm:pt modelId="{1A0409DD-3FC3-4D72-A5AE-96B85B7A88FF}" type="pres">
      <dgm:prSet presAssocID="{04940B1C-FA4E-4104-8378-0BEC40125CFA}" presName="root" presStyleCnt="0">
        <dgm:presLayoutVars>
          <dgm:dir/>
          <dgm:resizeHandles val="exact"/>
        </dgm:presLayoutVars>
      </dgm:prSet>
      <dgm:spPr/>
    </dgm:pt>
    <dgm:pt modelId="{7196D2B1-9F79-48EE-AFC7-020FED878891}" type="pres">
      <dgm:prSet presAssocID="{04940B1C-FA4E-4104-8378-0BEC40125CFA}" presName="container" presStyleCnt="0">
        <dgm:presLayoutVars>
          <dgm:dir/>
          <dgm:resizeHandles val="exact"/>
        </dgm:presLayoutVars>
      </dgm:prSet>
      <dgm:spPr/>
    </dgm:pt>
    <dgm:pt modelId="{062F5639-067B-456A-B7BE-0E25B21EC9D8}" type="pres">
      <dgm:prSet presAssocID="{F6E6286D-D68D-4FB5-9AA5-37420B7B7E76}" presName="compNode" presStyleCnt="0"/>
      <dgm:spPr/>
    </dgm:pt>
    <dgm:pt modelId="{E791A923-5CC4-4D6A-9420-E1F25E4ACA09}" type="pres">
      <dgm:prSet presAssocID="{F6E6286D-D68D-4FB5-9AA5-37420B7B7E76}" presName="iconBgRect" presStyleLbl="bgShp" presStyleIdx="0" presStyleCnt="4"/>
      <dgm:spPr/>
    </dgm:pt>
    <dgm:pt modelId="{94FFE461-D1C2-4E15-BF8D-1E3A9CE770E5}" type="pres">
      <dgm:prSet presAssocID="{F6E6286D-D68D-4FB5-9AA5-37420B7B7E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95A1F78-2329-4BB8-80BC-A8673D003CA9}" type="pres">
      <dgm:prSet presAssocID="{F6E6286D-D68D-4FB5-9AA5-37420B7B7E76}" presName="spaceRect" presStyleCnt="0"/>
      <dgm:spPr/>
    </dgm:pt>
    <dgm:pt modelId="{5679BDA0-CB1D-45AB-BE0D-17FFE506ADF5}" type="pres">
      <dgm:prSet presAssocID="{F6E6286D-D68D-4FB5-9AA5-37420B7B7E76}" presName="textRect" presStyleLbl="revTx" presStyleIdx="0" presStyleCnt="4">
        <dgm:presLayoutVars>
          <dgm:chMax val="1"/>
          <dgm:chPref val="1"/>
        </dgm:presLayoutVars>
      </dgm:prSet>
      <dgm:spPr/>
    </dgm:pt>
    <dgm:pt modelId="{A7CB8E3A-DF74-4AD3-8AE6-B6CE31969FE3}" type="pres">
      <dgm:prSet presAssocID="{DB07BC3E-5FAB-43F5-BF73-A8A262F25567}" presName="sibTrans" presStyleLbl="sibTrans2D1" presStyleIdx="0" presStyleCnt="0"/>
      <dgm:spPr/>
    </dgm:pt>
    <dgm:pt modelId="{FB3F456D-CC00-4A56-A357-3B6E9002A3DE}" type="pres">
      <dgm:prSet presAssocID="{6C9EBED5-1327-41DD-8FF2-E309308B0479}" presName="compNode" presStyleCnt="0"/>
      <dgm:spPr/>
    </dgm:pt>
    <dgm:pt modelId="{FFE11531-1E8E-437D-901C-C4D8C912902D}" type="pres">
      <dgm:prSet presAssocID="{6C9EBED5-1327-41DD-8FF2-E309308B0479}" presName="iconBgRect" presStyleLbl="bgShp" presStyleIdx="1" presStyleCnt="4"/>
      <dgm:spPr/>
    </dgm:pt>
    <dgm:pt modelId="{B7305A14-B19D-4A58-A149-37D878B9B2DC}" type="pres">
      <dgm:prSet presAssocID="{6C9EBED5-1327-41DD-8FF2-E309308B04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76BDCCC1-9C5C-48E7-B0E8-36D10CD128C0}" type="pres">
      <dgm:prSet presAssocID="{6C9EBED5-1327-41DD-8FF2-E309308B0479}" presName="spaceRect" presStyleCnt="0"/>
      <dgm:spPr/>
    </dgm:pt>
    <dgm:pt modelId="{E8A8EB8B-B44B-4C92-A4D7-5716018633DB}" type="pres">
      <dgm:prSet presAssocID="{6C9EBED5-1327-41DD-8FF2-E309308B0479}" presName="textRect" presStyleLbl="revTx" presStyleIdx="1" presStyleCnt="4">
        <dgm:presLayoutVars>
          <dgm:chMax val="1"/>
          <dgm:chPref val="1"/>
        </dgm:presLayoutVars>
      </dgm:prSet>
      <dgm:spPr/>
    </dgm:pt>
    <dgm:pt modelId="{BE44EFC9-974D-4442-AD76-DBDCEAA8BD8C}" type="pres">
      <dgm:prSet presAssocID="{44AD9E03-5389-4AA9-92A8-CA2EF401EFB8}" presName="sibTrans" presStyleLbl="sibTrans2D1" presStyleIdx="0" presStyleCnt="0"/>
      <dgm:spPr/>
    </dgm:pt>
    <dgm:pt modelId="{6CCA3547-AC9F-4B1B-B89F-A993A239548B}" type="pres">
      <dgm:prSet presAssocID="{4173A15E-6012-4C7A-939C-ECF0DD2D35C5}" presName="compNode" presStyleCnt="0"/>
      <dgm:spPr/>
    </dgm:pt>
    <dgm:pt modelId="{AB81CD1F-DEF0-46BB-8561-0BA69FC75BF5}" type="pres">
      <dgm:prSet presAssocID="{4173A15E-6012-4C7A-939C-ECF0DD2D35C5}" presName="iconBgRect" presStyleLbl="bgShp" presStyleIdx="2" presStyleCnt="4"/>
      <dgm:spPr/>
    </dgm:pt>
    <dgm:pt modelId="{6C33F9ED-1F89-45BB-8C05-2323FF994B2A}" type="pres">
      <dgm:prSet presAssocID="{4173A15E-6012-4C7A-939C-ECF0DD2D35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22607DD7-6EEC-4A03-8DAD-499F0B7801CB}" type="pres">
      <dgm:prSet presAssocID="{4173A15E-6012-4C7A-939C-ECF0DD2D35C5}" presName="spaceRect" presStyleCnt="0"/>
      <dgm:spPr/>
    </dgm:pt>
    <dgm:pt modelId="{A183AD20-89C3-4087-A28C-682483FB0F27}" type="pres">
      <dgm:prSet presAssocID="{4173A15E-6012-4C7A-939C-ECF0DD2D35C5}" presName="textRect" presStyleLbl="revTx" presStyleIdx="2" presStyleCnt="4">
        <dgm:presLayoutVars>
          <dgm:chMax val="1"/>
          <dgm:chPref val="1"/>
        </dgm:presLayoutVars>
      </dgm:prSet>
      <dgm:spPr/>
    </dgm:pt>
    <dgm:pt modelId="{EB4A1486-8D9F-4CC4-B2B2-866C92F89BD5}" type="pres">
      <dgm:prSet presAssocID="{9CF00AB2-3EF9-463A-B590-E3C9FB5C5D39}" presName="sibTrans" presStyleLbl="sibTrans2D1" presStyleIdx="0" presStyleCnt="0"/>
      <dgm:spPr/>
    </dgm:pt>
    <dgm:pt modelId="{8CC55AD4-8CC9-4AC1-B0C6-CE7FD05238C2}" type="pres">
      <dgm:prSet presAssocID="{713C98D8-516F-40F9-A92E-69035B0B1863}" presName="compNode" presStyleCnt="0"/>
      <dgm:spPr/>
    </dgm:pt>
    <dgm:pt modelId="{D0FE06DE-1B1E-4E2B-A2FE-C61F4042C8F7}" type="pres">
      <dgm:prSet presAssocID="{713C98D8-516F-40F9-A92E-69035B0B1863}" presName="iconBgRect" presStyleLbl="bgShp" presStyleIdx="3" presStyleCnt="4"/>
      <dgm:spPr/>
    </dgm:pt>
    <dgm:pt modelId="{3FC6B4E2-68D7-46D9-BB56-07756BE4CE8D}" type="pres">
      <dgm:prSet presAssocID="{713C98D8-516F-40F9-A92E-69035B0B18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66EE526-723F-44BC-A156-3E3C44C20439}" type="pres">
      <dgm:prSet presAssocID="{713C98D8-516F-40F9-A92E-69035B0B1863}" presName="spaceRect" presStyleCnt="0"/>
      <dgm:spPr/>
    </dgm:pt>
    <dgm:pt modelId="{1095D455-02BB-433F-A7B9-531CE55CF84F}" type="pres">
      <dgm:prSet presAssocID="{713C98D8-516F-40F9-A92E-69035B0B18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87C812-823B-4F52-B00D-A2120AEBDC8E}" srcId="{04940B1C-FA4E-4104-8378-0BEC40125CFA}" destId="{6C9EBED5-1327-41DD-8FF2-E309308B0479}" srcOrd="1" destOrd="0" parTransId="{9B6ACE1A-164F-45CA-AB5C-D38443CA2A4E}" sibTransId="{44AD9E03-5389-4AA9-92A8-CA2EF401EFB8}"/>
    <dgm:cxn modelId="{DC6B0F19-789D-4F84-821B-2CC336AD3F6C}" srcId="{04940B1C-FA4E-4104-8378-0BEC40125CFA}" destId="{713C98D8-516F-40F9-A92E-69035B0B1863}" srcOrd="3" destOrd="0" parTransId="{888386A5-BCB6-479F-8B2D-C55E9D53ADD5}" sibTransId="{511A697C-55AA-4CBE-BC37-09C3D9561763}"/>
    <dgm:cxn modelId="{7CCCA22A-DFD7-FE46-9D72-82E098ABC02F}" type="presOf" srcId="{44AD9E03-5389-4AA9-92A8-CA2EF401EFB8}" destId="{BE44EFC9-974D-4442-AD76-DBDCEAA8BD8C}" srcOrd="0" destOrd="0" presId="urn:microsoft.com/office/officeart/2018/2/layout/IconCircleList"/>
    <dgm:cxn modelId="{3DF2FC47-E062-BB41-A6D0-3C05F99758C7}" type="presOf" srcId="{4173A15E-6012-4C7A-939C-ECF0DD2D35C5}" destId="{A183AD20-89C3-4087-A28C-682483FB0F27}" srcOrd="0" destOrd="0" presId="urn:microsoft.com/office/officeart/2018/2/layout/IconCircleList"/>
    <dgm:cxn modelId="{A6021A68-7D3B-824D-A8BD-E8D788D28A69}" type="presOf" srcId="{6C9EBED5-1327-41DD-8FF2-E309308B0479}" destId="{E8A8EB8B-B44B-4C92-A4D7-5716018633DB}" srcOrd="0" destOrd="0" presId="urn:microsoft.com/office/officeart/2018/2/layout/IconCircleList"/>
    <dgm:cxn modelId="{47FF216E-655B-8542-BF5B-425A53A223CF}" type="presOf" srcId="{9CF00AB2-3EF9-463A-B590-E3C9FB5C5D39}" destId="{EB4A1486-8D9F-4CC4-B2B2-866C92F89BD5}" srcOrd="0" destOrd="0" presId="urn:microsoft.com/office/officeart/2018/2/layout/IconCircleList"/>
    <dgm:cxn modelId="{66F0AF87-8944-B149-954F-935ED07D35DB}" type="presOf" srcId="{F6E6286D-D68D-4FB5-9AA5-37420B7B7E76}" destId="{5679BDA0-CB1D-45AB-BE0D-17FFE506ADF5}" srcOrd="0" destOrd="0" presId="urn:microsoft.com/office/officeart/2018/2/layout/IconCircleList"/>
    <dgm:cxn modelId="{D9399494-E704-E943-84CD-112FF577458A}" type="presOf" srcId="{713C98D8-516F-40F9-A92E-69035B0B1863}" destId="{1095D455-02BB-433F-A7B9-531CE55CF84F}" srcOrd="0" destOrd="0" presId="urn:microsoft.com/office/officeart/2018/2/layout/IconCircleList"/>
    <dgm:cxn modelId="{1771CBA4-A734-40A9-80AD-D7543E7BBD60}" srcId="{04940B1C-FA4E-4104-8378-0BEC40125CFA}" destId="{F6E6286D-D68D-4FB5-9AA5-37420B7B7E76}" srcOrd="0" destOrd="0" parTransId="{34837E8C-42CF-4028-AE4A-13D334FBA5F3}" sibTransId="{DB07BC3E-5FAB-43F5-BF73-A8A262F25567}"/>
    <dgm:cxn modelId="{27CF49B7-2C6D-4BC7-BE31-796535859B36}" srcId="{04940B1C-FA4E-4104-8378-0BEC40125CFA}" destId="{4173A15E-6012-4C7A-939C-ECF0DD2D35C5}" srcOrd="2" destOrd="0" parTransId="{578987CE-579E-4474-819D-3DC710F03827}" sibTransId="{9CF00AB2-3EF9-463A-B590-E3C9FB5C5D39}"/>
    <dgm:cxn modelId="{94AF0FDF-B22E-9F4E-9830-5F6ED4A31703}" type="presOf" srcId="{DB07BC3E-5FAB-43F5-BF73-A8A262F25567}" destId="{A7CB8E3A-DF74-4AD3-8AE6-B6CE31969FE3}" srcOrd="0" destOrd="0" presId="urn:microsoft.com/office/officeart/2018/2/layout/IconCircleList"/>
    <dgm:cxn modelId="{B3B82FF8-E768-1E40-BD97-17E78CC32C84}" type="presOf" srcId="{04940B1C-FA4E-4104-8378-0BEC40125CFA}" destId="{1A0409DD-3FC3-4D72-A5AE-96B85B7A88FF}" srcOrd="0" destOrd="0" presId="urn:microsoft.com/office/officeart/2018/2/layout/IconCircleList"/>
    <dgm:cxn modelId="{7DFC3465-555C-C741-B58B-529CBFA15418}" type="presParOf" srcId="{1A0409DD-3FC3-4D72-A5AE-96B85B7A88FF}" destId="{7196D2B1-9F79-48EE-AFC7-020FED878891}" srcOrd="0" destOrd="0" presId="urn:microsoft.com/office/officeart/2018/2/layout/IconCircleList"/>
    <dgm:cxn modelId="{AB8F1B15-451B-1749-A747-FC5FBD9C7C7A}" type="presParOf" srcId="{7196D2B1-9F79-48EE-AFC7-020FED878891}" destId="{062F5639-067B-456A-B7BE-0E25B21EC9D8}" srcOrd="0" destOrd="0" presId="urn:microsoft.com/office/officeart/2018/2/layout/IconCircleList"/>
    <dgm:cxn modelId="{9F4048A1-91C8-FC44-AF06-D877CA06EA72}" type="presParOf" srcId="{062F5639-067B-456A-B7BE-0E25B21EC9D8}" destId="{E791A923-5CC4-4D6A-9420-E1F25E4ACA09}" srcOrd="0" destOrd="0" presId="urn:microsoft.com/office/officeart/2018/2/layout/IconCircleList"/>
    <dgm:cxn modelId="{2098522A-4F13-C241-9B31-746C261F629D}" type="presParOf" srcId="{062F5639-067B-456A-B7BE-0E25B21EC9D8}" destId="{94FFE461-D1C2-4E15-BF8D-1E3A9CE770E5}" srcOrd="1" destOrd="0" presId="urn:microsoft.com/office/officeart/2018/2/layout/IconCircleList"/>
    <dgm:cxn modelId="{EB4EE128-946E-3747-A97B-9823CBDDD5EC}" type="presParOf" srcId="{062F5639-067B-456A-B7BE-0E25B21EC9D8}" destId="{995A1F78-2329-4BB8-80BC-A8673D003CA9}" srcOrd="2" destOrd="0" presId="urn:microsoft.com/office/officeart/2018/2/layout/IconCircleList"/>
    <dgm:cxn modelId="{4C70F665-B6DE-AF44-9AEF-326FDF98DAC9}" type="presParOf" srcId="{062F5639-067B-456A-B7BE-0E25B21EC9D8}" destId="{5679BDA0-CB1D-45AB-BE0D-17FFE506ADF5}" srcOrd="3" destOrd="0" presId="urn:microsoft.com/office/officeart/2018/2/layout/IconCircleList"/>
    <dgm:cxn modelId="{30FF35C6-D108-D141-A249-F76CFA166650}" type="presParOf" srcId="{7196D2B1-9F79-48EE-AFC7-020FED878891}" destId="{A7CB8E3A-DF74-4AD3-8AE6-B6CE31969FE3}" srcOrd="1" destOrd="0" presId="urn:microsoft.com/office/officeart/2018/2/layout/IconCircleList"/>
    <dgm:cxn modelId="{AFE4F626-EBF0-8049-8F99-B610D5519B1D}" type="presParOf" srcId="{7196D2B1-9F79-48EE-AFC7-020FED878891}" destId="{FB3F456D-CC00-4A56-A357-3B6E9002A3DE}" srcOrd="2" destOrd="0" presId="urn:microsoft.com/office/officeart/2018/2/layout/IconCircleList"/>
    <dgm:cxn modelId="{E6EAD642-0F74-8D49-8B5A-0822603FA1AC}" type="presParOf" srcId="{FB3F456D-CC00-4A56-A357-3B6E9002A3DE}" destId="{FFE11531-1E8E-437D-901C-C4D8C912902D}" srcOrd="0" destOrd="0" presId="urn:microsoft.com/office/officeart/2018/2/layout/IconCircleList"/>
    <dgm:cxn modelId="{ADD83C3A-A0F6-5C44-9DB6-62C8FF0BE318}" type="presParOf" srcId="{FB3F456D-CC00-4A56-A357-3B6E9002A3DE}" destId="{B7305A14-B19D-4A58-A149-37D878B9B2DC}" srcOrd="1" destOrd="0" presId="urn:microsoft.com/office/officeart/2018/2/layout/IconCircleList"/>
    <dgm:cxn modelId="{928828D1-A9BB-A245-BF09-FAE640D08508}" type="presParOf" srcId="{FB3F456D-CC00-4A56-A357-3B6E9002A3DE}" destId="{76BDCCC1-9C5C-48E7-B0E8-36D10CD128C0}" srcOrd="2" destOrd="0" presId="urn:microsoft.com/office/officeart/2018/2/layout/IconCircleList"/>
    <dgm:cxn modelId="{41F1AB2A-A309-2D4D-B0B7-471007A99F35}" type="presParOf" srcId="{FB3F456D-CC00-4A56-A357-3B6E9002A3DE}" destId="{E8A8EB8B-B44B-4C92-A4D7-5716018633DB}" srcOrd="3" destOrd="0" presId="urn:microsoft.com/office/officeart/2018/2/layout/IconCircleList"/>
    <dgm:cxn modelId="{A49281F6-1947-0946-A497-F50E30A6365B}" type="presParOf" srcId="{7196D2B1-9F79-48EE-AFC7-020FED878891}" destId="{BE44EFC9-974D-4442-AD76-DBDCEAA8BD8C}" srcOrd="3" destOrd="0" presId="urn:microsoft.com/office/officeart/2018/2/layout/IconCircleList"/>
    <dgm:cxn modelId="{335A3F7A-061A-1A49-9F19-89B51A2A5654}" type="presParOf" srcId="{7196D2B1-9F79-48EE-AFC7-020FED878891}" destId="{6CCA3547-AC9F-4B1B-B89F-A993A239548B}" srcOrd="4" destOrd="0" presId="urn:microsoft.com/office/officeart/2018/2/layout/IconCircleList"/>
    <dgm:cxn modelId="{D17E62AD-D726-AD41-8883-99C9DEC51EB1}" type="presParOf" srcId="{6CCA3547-AC9F-4B1B-B89F-A993A239548B}" destId="{AB81CD1F-DEF0-46BB-8561-0BA69FC75BF5}" srcOrd="0" destOrd="0" presId="urn:microsoft.com/office/officeart/2018/2/layout/IconCircleList"/>
    <dgm:cxn modelId="{9794A2D5-19FF-2144-BBB0-16412682015C}" type="presParOf" srcId="{6CCA3547-AC9F-4B1B-B89F-A993A239548B}" destId="{6C33F9ED-1F89-45BB-8C05-2323FF994B2A}" srcOrd="1" destOrd="0" presId="urn:microsoft.com/office/officeart/2018/2/layout/IconCircleList"/>
    <dgm:cxn modelId="{5928AA48-319E-C34E-825A-1A31402AD695}" type="presParOf" srcId="{6CCA3547-AC9F-4B1B-B89F-A993A239548B}" destId="{22607DD7-6EEC-4A03-8DAD-499F0B7801CB}" srcOrd="2" destOrd="0" presId="urn:microsoft.com/office/officeart/2018/2/layout/IconCircleList"/>
    <dgm:cxn modelId="{67C3C4C8-F8F5-984E-AE2F-248B6CF713B6}" type="presParOf" srcId="{6CCA3547-AC9F-4B1B-B89F-A993A239548B}" destId="{A183AD20-89C3-4087-A28C-682483FB0F27}" srcOrd="3" destOrd="0" presId="urn:microsoft.com/office/officeart/2018/2/layout/IconCircleList"/>
    <dgm:cxn modelId="{375CE0BF-441A-9A41-8522-4D6475684672}" type="presParOf" srcId="{7196D2B1-9F79-48EE-AFC7-020FED878891}" destId="{EB4A1486-8D9F-4CC4-B2B2-866C92F89BD5}" srcOrd="5" destOrd="0" presId="urn:microsoft.com/office/officeart/2018/2/layout/IconCircleList"/>
    <dgm:cxn modelId="{9D6D8541-87D3-7C46-9006-ECA7A4851E5F}" type="presParOf" srcId="{7196D2B1-9F79-48EE-AFC7-020FED878891}" destId="{8CC55AD4-8CC9-4AC1-B0C6-CE7FD05238C2}" srcOrd="6" destOrd="0" presId="urn:microsoft.com/office/officeart/2018/2/layout/IconCircleList"/>
    <dgm:cxn modelId="{87A903C2-B9CE-1A40-AD8A-AE70C4A91154}" type="presParOf" srcId="{8CC55AD4-8CC9-4AC1-B0C6-CE7FD05238C2}" destId="{D0FE06DE-1B1E-4E2B-A2FE-C61F4042C8F7}" srcOrd="0" destOrd="0" presId="urn:microsoft.com/office/officeart/2018/2/layout/IconCircleList"/>
    <dgm:cxn modelId="{D87F827C-CD05-FB43-BEF1-8A718DB1A4CD}" type="presParOf" srcId="{8CC55AD4-8CC9-4AC1-B0C6-CE7FD05238C2}" destId="{3FC6B4E2-68D7-46D9-BB56-07756BE4CE8D}" srcOrd="1" destOrd="0" presId="urn:microsoft.com/office/officeart/2018/2/layout/IconCircleList"/>
    <dgm:cxn modelId="{0C1B9FBC-67E6-6048-82A1-CC2476E46562}" type="presParOf" srcId="{8CC55AD4-8CC9-4AC1-B0C6-CE7FD05238C2}" destId="{F66EE526-723F-44BC-A156-3E3C44C20439}" srcOrd="2" destOrd="0" presId="urn:microsoft.com/office/officeart/2018/2/layout/IconCircleList"/>
    <dgm:cxn modelId="{7A0FC65B-3D86-B145-A50F-65BF845A6CAC}" type="presParOf" srcId="{8CC55AD4-8CC9-4AC1-B0C6-CE7FD05238C2}" destId="{1095D455-02BB-433F-A7B9-531CE55CF8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8B37A0-AD78-4A2D-8527-07EE3828BA0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F6E8419-E652-4F13-8264-1C10337768E0}">
      <dgm:prSet/>
      <dgm:spPr/>
      <dgm:t>
        <a:bodyPr/>
        <a:lstStyle/>
        <a:p>
          <a:r>
            <a:rPr lang="pt-PT" dirty="0"/>
            <a:t>Classifica o valor de uma instância em relação aos vizinhos mais próximos dessa instância</a:t>
          </a:r>
          <a:endParaRPr lang="en-US" dirty="0"/>
        </a:p>
      </dgm:t>
    </dgm:pt>
    <dgm:pt modelId="{8473CDC5-4DC4-47E1-AA54-04EBB20660A1}" type="parTrans" cxnId="{9096B1A8-C661-4896-88B6-515D8FD3C1DF}">
      <dgm:prSet/>
      <dgm:spPr/>
      <dgm:t>
        <a:bodyPr/>
        <a:lstStyle/>
        <a:p>
          <a:endParaRPr lang="en-US"/>
        </a:p>
      </dgm:t>
    </dgm:pt>
    <dgm:pt modelId="{16C1607E-068E-4413-A1FC-3DCCA8641F74}" type="sibTrans" cxnId="{9096B1A8-C661-4896-88B6-515D8FD3C1DF}">
      <dgm:prSet/>
      <dgm:spPr/>
      <dgm:t>
        <a:bodyPr/>
        <a:lstStyle/>
        <a:p>
          <a:endParaRPr lang="en-US"/>
        </a:p>
      </dgm:t>
    </dgm:pt>
    <dgm:pt modelId="{EF3BD08D-D8E9-40AE-B5F7-419C53A7D33D}">
      <dgm:prSet/>
      <dgm:spPr/>
      <dgm:t>
        <a:bodyPr/>
        <a:lstStyle/>
        <a:p>
          <a:r>
            <a:rPr lang="pt-PT"/>
            <a:t>Durante cada previsão, kNN aproxima a função alvo localmente em vez de globalmente</a:t>
          </a:r>
          <a:endParaRPr lang="en-US"/>
        </a:p>
      </dgm:t>
    </dgm:pt>
    <dgm:pt modelId="{4CD326DE-A96D-4ACB-B27D-9C3201EF475E}" type="parTrans" cxnId="{6BAA31C8-B059-437F-A48F-F6CA04B71404}">
      <dgm:prSet/>
      <dgm:spPr/>
      <dgm:t>
        <a:bodyPr/>
        <a:lstStyle/>
        <a:p>
          <a:endParaRPr lang="en-US"/>
        </a:p>
      </dgm:t>
    </dgm:pt>
    <dgm:pt modelId="{0B00C48D-7298-479C-8872-1C6BE02DAE35}" type="sibTrans" cxnId="{6BAA31C8-B059-437F-A48F-F6CA04B71404}">
      <dgm:prSet/>
      <dgm:spPr/>
      <dgm:t>
        <a:bodyPr/>
        <a:lstStyle/>
        <a:p>
          <a:endParaRPr lang="en-US"/>
        </a:p>
      </dgm:t>
    </dgm:pt>
    <dgm:pt modelId="{B15875B8-C266-4ADC-97AE-56E65DF3D880}">
      <dgm:prSet/>
      <dgm:spPr/>
      <dgm:t>
        <a:bodyPr/>
        <a:lstStyle/>
        <a:p>
          <a:r>
            <a:rPr lang="pt-PT"/>
            <a:t>Calcula a distância euclidiana entre vizinhos para os poder determinar</a:t>
          </a:r>
          <a:endParaRPr lang="en-US"/>
        </a:p>
      </dgm:t>
    </dgm:pt>
    <dgm:pt modelId="{306776A0-9424-4DD7-B6B8-93CA95D6125D}" type="parTrans" cxnId="{050A8513-3ED0-4578-B5A3-9CC5BFEDAA4D}">
      <dgm:prSet/>
      <dgm:spPr/>
      <dgm:t>
        <a:bodyPr/>
        <a:lstStyle/>
        <a:p>
          <a:endParaRPr lang="en-US"/>
        </a:p>
      </dgm:t>
    </dgm:pt>
    <dgm:pt modelId="{B7F477AE-D3EF-4E96-AF10-9D34CADEFAA7}" type="sibTrans" cxnId="{050A8513-3ED0-4578-B5A3-9CC5BFEDAA4D}">
      <dgm:prSet/>
      <dgm:spPr/>
      <dgm:t>
        <a:bodyPr/>
        <a:lstStyle/>
        <a:p>
          <a:endParaRPr lang="en-US"/>
        </a:p>
      </dgm:t>
    </dgm:pt>
    <dgm:pt modelId="{A8F8DE01-6FD5-4447-8059-702F2D6BA448}" type="pres">
      <dgm:prSet presAssocID="{AE8B37A0-AD78-4A2D-8527-07EE3828BA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C17E7C-8EF2-964F-8A11-5987637BC8F7}" type="pres">
      <dgm:prSet presAssocID="{1F6E8419-E652-4F13-8264-1C10337768E0}" presName="hierRoot1" presStyleCnt="0"/>
      <dgm:spPr/>
    </dgm:pt>
    <dgm:pt modelId="{7EF25807-2B99-8C4A-A619-A405AD26BD20}" type="pres">
      <dgm:prSet presAssocID="{1F6E8419-E652-4F13-8264-1C10337768E0}" presName="composite" presStyleCnt="0"/>
      <dgm:spPr/>
    </dgm:pt>
    <dgm:pt modelId="{8EAFD690-4A3D-D74D-9545-F8E37984C6E3}" type="pres">
      <dgm:prSet presAssocID="{1F6E8419-E652-4F13-8264-1C10337768E0}" presName="background" presStyleLbl="node0" presStyleIdx="0" presStyleCnt="3"/>
      <dgm:spPr/>
    </dgm:pt>
    <dgm:pt modelId="{04587BED-80E3-D24E-9955-9B896D0E4306}" type="pres">
      <dgm:prSet presAssocID="{1F6E8419-E652-4F13-8264-1C10337768E0}" presName="text" presStyleLbl="fgAcc0" presStyleIdx="0" presStyleCnt="3">
        <dgm:presLayoutVars>
          <dgm:chPref val="3"/>
        </dgm:presLayoutVars>
      </dgm:prSet>
      <dgm:spPr/>
    </dgm:pt>
    <dgm:pt modelId="{83FD9BCF-30DA-A34A-B7E9-0A2A063D990B}" type="pres">
      <dgm:prSet presAssocID="{1F6E8419-E652-4F13-8264-1C10337768E0}" presName="hierChild2" presStyleCnt="0"/>
      <dgm:spPr/>
    </dgm:pt>
    <dgm:pt modelId="{FA9478C6-1210-904F-9B09-77A5AAA75E79}" type="pres">
      <dgm:prSet presAssocID="{EF3BD08D-D8E9-40AE-B5F7-419C53A7D33D}" presName="hierRoot1" presStyleCnt="0"/>
      <dgm:spPr/>
    </dgm:pt>
    <dgm:pt modelId="{9AF2653A-ED9C-584C-AAFA-EBED2E622E46}" type="pres">
      <dgm:prSet presAssocID="{EF3BD08D-D8E9-40AE-B5F7-419C53A7D33D}" presName="composite" presStyleCnt="0"/>
      <dgm:spPr/>
    </dgm:pt>
    <dgm:pt modelId="{2BAEA803-805C-E145-8ED6-A2BD0E45D2CE}" type="pres">
      <dgm:prSet presAssocID="{EF3BD08D-D8E9-40AE-B5F7-419C53A7D33D}" presName="background" presStyleLbl="node0" presStyleIdx="1" presStyleCnt="3"/>
      <dgm:spPr/>
    </dgm:pt>
    <dgm:pt modelId="{9356035E-0069-B447-A6A6-178291C1620B}" type="pres">
      <dgm:prSet presAssocID="{EF3BD08D-D8E9-40AE-B5F7-419C53A7D33D}" presName="text" presStyleLbl="fgAcc0" presStyleIdx="1" presStyleCnt="3">
        <dgm:presLayoutVars>
          <dgm:chPref val="3"/>
        </dgm:presLayoutVars>
      </dgm:prSet>
      <dgm:spPr/>
    </dgm:pt>
    <dgm:pt modelId="{DAF55A70-3D25-484F-807C-168BF1BDC2E8}" type="pres">
      <dgm:prSet presAssocID="{EF3BD08D-D8E9-40AE-B5F7-419C53A7D33D}" presName="hierChild2" presStyleCnt="0"/>
      <dgm:spPr/>
    </dgm:pt>
    <dgm:pt modelId="{3F95E6A5-3AC7-C448-AA63-7D96CA9F5218}" type="pres">
      <dgm:prSet presAssocID="{B15875B8-C266-4ADC-97AE-56E65DF3D880}" presName="hierRoot1" presStyleCnt="0"/>
      <dgm:spPr/>
    </dgm:pt>
    <dgm:pt modelId="{AF100ED0-5C5D-FE49-9990-34E0B6EB769F}" type="pres">
      <dgm:prSet presAssocID="{B15875B8-C266-4ADC-97AE-56E65DF3D880}" presName="composite" presStyleCnt="0"/>
      <dgm:spPr/>
    </dgm:pt>
    <dgm:pt modelId="{07F6D316-B90B-9648-BC8C-708F999CA5E7}" type="pres">
      <dgm:prSet presAssocID="{B15875B8-C266-4ADC-97AE-56E65DF3D880}" presName="background" presStyleLbl="node0" presStyleIdx="2" presStyleCnt="3"/>
      <dgm:spPr/>
    </dgm:pt>
    <dgm:pt modelId="{E7D19400-A1C0-C040-A9EF-0E3A0A8CC14F}" type="pres">
      <dgm:prSet presAssocID="{B15875B8-C266-4ADC-97AE-56E65DF3D880}" presName="text" presStyleLbl="fgAcc0" presStyleIdx="2" presStyleCnt="3">
        <dgm:presLayoutVars>
          <dgm:chPref val="3"/>
        </dgm:presLayoutVars>
      </dgm:prSet>
      <dgm:spPr/>
    </dgm:pt>
    <dgm:pt modelId="{5BB6D6A1-8C20-134C-BCAB-38FC46A0E20D}" type="pres">
      <dgm:prSet presAssocID="{B15875B8-C266-4ADC-97AE-56E65DF3D880}" presName="hierChild2" presStyleCnt="0"/>
      <dgm:spPr/>
    </dgm:pt>
  </dgm:ptLst>
  <dgm:cxnLst>
    <dgm:cxn modelId="{050A8513-3ED0-4578-B5A3-9CC5BFEDAA4D}" srcId="{AE8B37A0-AD78-4A2D-8527-07EE3828BA09}" destId="{B15875B8-C266-4ADC-97AE-56E65DF3D880}" srcOrd="2" destOrd="0" parTransId="{306776A0-9424-4DD7-B6B8-93CA95D6125D}" sibTransId="{B7F477AE-D3EF-4E96-AF10-9D34CADEFAA7}"/>
    <dgm:cxn modelId="{7299E577-D987-CD42-BFAB-C6B94B86859E}" type="presOf" srcId="{1F6E8419-E652-4F13-8264-1C10337768E0}" destId="{04587BED-80E3-D24E-9955-9B896D0E4306}" srcOrd="0" destOrd="0" presId="urn:microsoft.com/office/officeart/2005/8/layout/hierarchy1"/>
    <dgm:cxn modelId="{9A18EC78-15D0-A447-BE5B-7E16E267EACD}" type="presOf" srcId="{AE8B37A0-AD78-4A2D-8527-07EE3828BA09}" destId="{A8F8DE01-6FD5-4447-8059-702F2D6BA448}" srcOrd="0" destOrd="0" presId="urn:microsoft.com/office/officeart/2005/8/layout/hierarchy1"/>
    <dgm:cxn modelId="{5E44EF89-F0D0-AA43-970A-F50D89E1B4D6}" type="presOf" srcId="{EF3BD08D-D8E9-40AE-B5F7-419C53A7D33D}" destId="{9356035E-0069-B447-A6A6-178291C1620B}" srcOrd="0" destOrd="0" presId="urn:microsoft.com/office/officeart/2005/8/layout/hierarchy1"/>
    <dgm:cxn modelId="{9096B1A8-C661-4896-88B6-515D8FD3C1DF}" srcId="{AE8B37A0-AD78-4A2D-8527-07EE3828BA09}" destId="{1F6E8419-E652-4F13-8264-1C10337768E0}" srcOrd="0" destOrd="0" parTransId="{8473CDC5-4DC4-47E1-AA54-04EBB20660A1}" sibTransId="{16C1607E-068E-4413-A1FC-3DCCA8641F74}"/>
    <dgm:cxn modelId="{6BAA31C8-B059-437F-A48F-F6CA04B71404}" srcId="{AE8B37A0-AD78-4A2D-8527-07EE3828BA09}" destId="{EF3BD08D-D8E9-40AE-B5F7-419C53A7D33D}" srcOrd="1" destOrd="0" parTransId="{4CD326DE-A96D-4ACB-B27D-9C3201EF475E}" sibTransId="{0B00C48D-7298-479C-8872-1C6BE02DAE35}"/>
    <dgm:cxn modelId="{886E06F1-7322-3A4A-9C84-F0B5906C6820}" type="presOf" srcId="{B15875B8-C266-4ADC-97AE-56E65DF3D880}" destId="{E7D19400-A1C0-C040-A9EF-0E3A0A8CC14F}" srcOrd="0" destOrd="0" presId="urn:microsoft.com/office/officeart/2005/8/layout/hierarchy1"/>
    <dgm:cxn modelId="{86E4E0E1-ED76-BC48-AC22-542D0F2BC844}" type="presParOf" srcId="{A8F8DE01-6FD5-4447-8059-702F2D6BA448}" destId="{81C17E7C-8EF2-964F-8A11-5987637BC8F7}" srcOrd="0" destOrd="0" presId="urn:microsoft.com/office/officeart/2005/8/layout/hierarchy1"/>
    <dgm:cxn modelId="{8B8138D3-6A89-7942-B8BF-27F22EA1219C}" type="presParOf" srcId="{81C17E7C-8EF2-964F-8A11-5987637BC8F7}" destId="{7EF25807-2B99-8C4A-A619-A405AD26BD20}" srcOrd="0" destOrd="0" presId="urn:microsoft.com/office/officeart/2005/8/layout/hierarchy1"/>
    <dgm:cxn modelId="{005C24E9-949F-4146-8258-A8F9F9C60FF3}" type="presParOf" srcId="{7EF25807-2B99-8C4A-A619-A405AD26BD20}" destId="{8EAFD690-4A3D-D74D-9545-F8E37984C6E3}" srcOrd="0" destOrd="0" presId="urn:microsoft.com/office/officeart/2005/8/layout/hierarchy1"/>
    <dgm:cxn modelId="{AC2F0868-83A8-BA45-AA98-A0D4ED735F36}" type="presParOf" srcId="{7EF25807-2B99-8C4A-A619-A405AD26BD20}" destId="{04587BED-80E3-D24E-9955-9B896D0E4306}" srcOrd="1" destOrd="0" presId="urn:microsoft.com/office/officeart/2005/8/layout/hierarchy1"/>
    <dgm:cxn modelId="{1A016E91-EF9C-5F46-A450-CD191C179E89}" type="presParOf" srcId="{81C17E7C-8EF2-964F-8A11-5987637BC8F7}" destId="{83FD9BCF-30DA-A34A-B7E9-0A2A063D990B}" srcOrd="1" destOrd="0" presId="urn:microsoft.com/office/officeart/2005/8/layout/hierarchy1"/>
    <dgm:cxn modelId="{AB008CF2-73B7-3E46-95C1-7243A85B71B7}" type="presParOf" srcId="{A8F8DE01-6FD5-4447-8059-702F2D6BA448}" destId="{FA9478C6-1210-904F-9B09-77A5AAA75E79}" srcOrd="1" destOrd="0" presId="urn:microsoft.com/office/officeart/2005/8/layout/hierarchy1"/>
    <dgm:cxn modelId="{20049CBD-8D11-1947-B820-EDFCCEEB0A4D}" type="presParOf" srcId="{FA9478C6-1210-904F-9B09-77A5AAA75E79}" destId="{9AF2653A-ED9C-584C-AAFA-EBED2E622E46}" srcOrd="0" destOrd="0" presId="urn:microsoft.com/office/officeart/2005/8/layout/hierarchy1"/>
    <dgm:cxn modelId="{24F6BE6D-9355-AE47-833F-FA045681DFAE}" type="presParOf" srcId="{9AF2653A-ED9C-584C-AAFA-EBED2E622E46}" destId="{2BAEA803-805C-E145-8ED6-A2BD0E45D2CE}" srcOrd="0" destOrd="0" presId="urn:microsoft.com/office/officeart/2005/8/layout/hierarchy1"/>
    <dgm:cxn modelId="{7F3E52BF-C6A0-CF4A-9CF8-B1E842B0FBFC}" type="presParOf" srcId="{9AF2653A-ED9C-584C-AAFA-EBED2E622E46}" destId="{9356035E-0069-B447-A6A6-178291C1620B}" srcOrd="1" destOrd="0" presId="urn:microsoft.com/office/officeart/2005/8/layout/hierarchy1"/>
    <dgm:cxn modelId="{3FB4FA7C-1070-B641-B43A-12237CABE8EB}" type="presParOf" srcId="{FA9478C6-1210-904F-9B09-77A5AAA75E79}" destId="{DAF55A70-3D25-484F-807C-168BF1BDC2E8}" srcOrd="1" destOrd="0" presId="urn:microsoft.com/office/officeart/2005/8/layout/hierarchy1"/>
    <dgm:cxn modelId="{F4BA7A82-1FCD-4D47-BA38-515DD13B8DFE}" type="presParOf" srcId="{A8F8DE01-6FD5-4447-8059-702F2D6BA448}" destId="{3F95E6A5-3AC7-C448-AA63-7D96CA9F5218}" srcOrd="2" destOrd="0" presId="urn:microsoft.com/office/officeart/2005/8/layout/hierarchy1"/>
    <dgm:cxn modelId="{30C8F66B-2C89-BC40-9120-19375FEFFC71}" type="presParOf" srcId="{3F95E6A5-3AC7-C448-AA63-7D96CA9F5218}" destId="{AF100ED0-5C5D-FE49-9990-34E0B6EB769F}" srcOrd="0" destOrd="0" presId="urn:microsoft.com/office/officeart/2005/8/layout/hierarchy1"/>
    <dgm:cxn modelId="{B5A26D8E-DA3A-1A46-8B98-D4990B785608}" type="presParOf" srcId="{AF100ED0-5C5D-FE49-9990-34E0B6EB769F}" destId="{07F6D316-B90B-9648-BC8C-708F999CA5E7}" srcOrd="0" destOrd="0" presId="urn:microsoft.com/office/officeart/2005/8/layout/hierarchy1"/>
    <dgm:cxn modelId="{D18F6679-EE78-FF42-91C2-262ADD71B659}" type="presParOf" srcId="{AF100ED0-5C5D-FE49-9990-34E0B6EB769F}" destId="{E7D19400-A1C0-C040-A9EF-0E3A0A8CC14F}" srcOrd="1" destOrd="0" presId="urn:microsoft.com/office/officeart/2005/8/layout/hierarchy1"/>
    <dgm:cxn modelId="{44FB46AD-B73E-954C-AED1-808148A51DFE}" type="presParOf" srcId="{3F95E6A5-3AC7-C448-AA63-7D96CA9F5218}" destId="{5BB6D6A1-8C20-134C-BCAB-38FC46A0E2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ED1CFA-AEE3-4D29-8E28-BBDA01E158AD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62FF64-D202-4DD5-918A-B2773CE90D50}">
      <dgm:prSet/>
      <dgm:spPr/>
      <dgm:t>
        <a:bodyPr/>
        <a:lstStyle/>
        <a:p>
          <a:r>
            <a:rPr lang="pt-PT" dirty="0"/>
            <a:t>Métricas de Regressão </a:t>
          </a:r>
          <a:endParaRPr lang="en-US" dirty="0"/>
        </a:p>
      </dgm:t>
    </dgm:pt>
    <dgm:pt modelId="{50A60BE1-2DD2-4D08-8FBA-E8FFE45E8DD7}" type="parTrans" cxnId="{DE87D699-F781-476D-9985-8B754F9BBD4C}">
      <dgm:prSet/>
      <dgm:spPr/>
      <dgm:t>
        <a:bodyPr/>
        <a:lstStyle/>
        <a:p>
          <a:endParaRPr lang="en-US"/>
        </a:p>
      </dgm:t>
    </dgm:pt>
    <dgm:pt modelId="{1237501A-3789-4BC8-B627-1D44F6D58395}" type="sibTrans" cxnId="{DE87D699-F781-476D-9985-8B754F9BBD4C}">
      <dgm:prSet/>
      <dgm:spPr/>
      <dgm:t>
        <a:bodyPr/>
        <a:lstStyle/>
        <a:p>
          <a:endParaRPr lang="en-US"/>
        </a:p>
      </dgm:t>
    </dgm:pt>
    <dgm:pt modelId="{98D3F97B-79E7-4B54-B5FF-03ABC90A372C}">
      <dgm:prSet/>
      <dgm:spPr/>
      <dgm:t>
        <a:bodyPr/>
        <a:lstStyle/>
        <a:p>
          <a:r>
            <a:rPr lang="pt-PT" b="1" noProof="0" dirty="0"/>
            <a:t>RMSE</a:t>
          </a:r>
        </a:p>
      </dgm:t>
    </dgm:pt>
    <dgm:pt modelId="{3A41CB15-C032-4083-A7BD-1B27D8EE0E33}" type="parTrans" cxnId="{97D600D8-D749-4ED5-9332-1162B7D23C33}">
      <dgm:prSet/>
      <dgm:spPr/>
      <dgm:t>
        <a:bodyPr/>
        <a:lstStyle/>
        <a:p>
          <a:endParaRPr lang="en-US"/>
        </a:p>
      </dgm:t>
    </dgm:pt>
    <dgm:pt modelId="{EBAB6C0B-8636-4D52-A064-86D02D717574}" type="sibTrans" cxnId="{97D600D8-D749-4ED5-9332-1162B7D23C33}">
      <dgm:prSet/>
      <dgm:spPr/>
      <dgm:t>
        <a:bodyPr/>
        <a:lstStyle/>
        <a:p>
          <a:endParaRPr lang="en-US"/>
        </a:p>
      </dgm:t>
    </dgm:pt>
    <dgm:pt modelId="{DD8EF79E-53DE-0C4C-B1AD-BA02F8B4D27A}">
      <dgm:prSet/>
      <dgm:spPr/>
      <dgm:t>
        <a:bodyPr/>
        <a:lstStyle/>
        <a:p>
          <a:r>
            <a:rPr lang="pt-PT" noProof="0" dirty="0"/>
            <a:t>Média absoluta da diferença entre os resultados observados e os resultados esperados;</a:t>
          </a:r>
        </a:p>
      </dgm:t>
    </dgm:pt>
    <dgm:pt modelId="{A47FC338-E99E-DD46-9D8F-ABBE0481D48E}" type="parTrans" cxnId="{F76E2D20-49CB-2946-84DB-3C6FB723131C}">
      <dgm:prSet/>
      <dgm:spPr/>
      <dgm:t>
        <a:bodyPr/>
        <a:lstStyle/>
        <a:p>
          <a:endParaRPr lang="en-GB"/>
        </a:p>
      </dgm:t>
    </dgm:pt>
    <dgm:pt modelId="{B5D32F69-0F8E-4E4D-ADE9-E4D547492477}" type="sibTrans" cxnId="{F76E2D20-49CB-2946-84DB-3C6FB723131C}">
      <dgm:prSet/>
      <dgm:spPr/>
      <dgm:t>
        <a:bodyPr/>
        <a:lstStyle/>
        <a:p>
          <a:endParaRPr lang="en-GB"/>
        </a:p>
      </dgm:t>
    </dgm:pt>
    <dgm:pt modelId="{C6FF5285-C5DD-D245-A7B3-5DB8134343C1}">
      <dgm:prSet/>
      <dgm:spPr/>
      <dgm:t>
        <a:bodyPr/>
        <a:lstStyle/>
        <a:p>
          <a:r>
            <a:rPr lang="pt-PT" b="1" noProof="0" dirty="0"/>
            <a:t>MAE</a:t>
          </a:r>
        </a:p>
      </dgm:t>
    </dgm:pt>
    <dgm:pt modelId="{FE51E1AC-C16D-B94F-83A7-00B6850894D5}" type="sibTrans" cxnId="{34D7E2BB-BCD2-634E-9BEB-28A8547DCED0}">
      <dgm:prSet/>
      <dgm:spPr/>
      <dgm:t>
        <a:bodyPr/>
        <a:lstStyle/>
        <a:p>
          <a:endParaRPr lang="en-GB"/>
        </a:p>
      </dgm:t>
    </dgm:pt>
    <dgm:pt modelId="{85F6C87B-63CA-1745-BADB-FE01EECF1539}" type="parTrans" cxnId="{34D7E2BB-BCD2-634E-9BEB-28A8547DCED0}">
      <dgm:prSet/>
      <dgm:spPr/>
      <dgm:t>
        <a:bodyPr/>
        <a:lstStyle/>
        <a:p>
          <a:endParaRPr lang="en-GB"/>
        </a:p>
      </dgm:t>
    </dgm:pt>
    <dgm:pt modelId="{7FD31154-16AB-C24F-BCEA-7C3A742496F2}">
      <dgm:prSet/>
      <dgm:spPr/>
      <dgm:t>
        <a:bodyPr/>
        <a:lstStyle/>
        <a:p>
          <a:endParaRPr lang="pt-PT" noProof="0" dirty="0"/>
        </a:p>
      </dgm:t>
    </dgm:pt>
    <dgm:pt modelId="{052D78DB-7823-9044-8C9D-38528E8333B4}" type="parTrans" cxnId="{A7097FD6-6C30-E648-8DEF-F70B3FC0B584}">
      <dgm:prSet/>
      <dgm:spPr/>
      <dgm:t>
        <a:bodyPr/>
        <a:lstStyle/>
        <a:p>
          <a:endParaRPr lang="en-GB"/>
        </a:p>
      </dgm:t>
    </dgm:pt>
    <dgm:pt modelId="{C425F36E-39B6-AB42-906A-D032DA898549}" type="sibTrans" cxnId="{A7097FD6-6C30-E648-8DEF-F70B3FC0B584}">
      <dgm:prSet/>
      <dgm:spPr/>
      <dgm:t>
        <a:bodyPr/>
        <a:lstStyle/>
        <a:p>
          <a:endParaRPr lang="en-GB"/>
        </a:p>
      </dgm:t>
    </dgm:pt>
    <dgm:pt modelId="{ED78CABA-3B11-284B-907C-8497D597F21F}">
      <dgm:prSet/>
      <dgm:spPr/>
      <dgm:t>
        <a:bodyPr/>
        <a:lstStyle/>
        <a:p>
          <a:r>
            <a:rPr lang="pt-PT" noProof="0" dirty="0"/>
            <a:t>Alternativa ao RMSE que é menos sensível aos </a:t>
          </a:r>
          <a:r>
            <a:rPr lang="pt-PT" i="1" noProof="0" dirty="0" err="1"/>
            <a:t>outliers</a:t>
          </a:r>
          <a:r>
            <a:rPr lang="pt-PT" i="1" noProof="0" dirty="0"/>
            <a:t>;</a:t>
          </a:r>
        </a:p>
      </dgm:t>
    </dgm:pt>
    <dgm:pt modelId="{B919969D-E139-D24A-9624-57EB965BF8B0}" type="parTrans" cxnId="{E61A2ED2-4D21-0840-8615-6FD1E8AA83EB}">
      <dgm:prSet/>
      <dgm:spPr/>
      <dgm:t>
        <a:bodyPr/>
        <a:lstStyle/>
        <a:p>
          <a:endParaRPr lang="en-GB"/>
        </a:p>
      </dgm:t>
    </dgm:pt>
    <dgm:pt modelId="{F180B696-CEFE-934C-AE1A-33B383E2E29A}" type="sibTrans" cxnId="{E61A2ED2-4D21-0840-8615-6FD1E8AA83EB}">
      <dgm:prSet/>
      <dgm:spPr/>
      <dgm:t>
        <a:bodyPr/>
        <a:lstStyle/>
        <a:p>
          <a:endParaRPr lang="en-GB"/>
        </a:p>
      </dgm:t>
    </dgm:pt>
    <dgm:pt modelId="{78936382-F854-1E43-8688-F548FEA2D61A}">
      <dgm:prSet/>
      <dgm:spPr/>
      <dgm:t>
        <a:bodyPr/>
        <a:lstStyle/>
        <a:p>
          <a:r>
            <a:rPr lang="pt-PT" i="0" noProof="0" dirty="0"/>
            <a:t>Quanto menor for o valor, menor e a performance do modelo.</a:t>
          </a:r>
        </a:p>
      </dgm:t>
    </dgm:pt>
    <dgm:pt modelId="{A620AC9C-3621-EB41-8B8C-0FF8CA8F99EE}" type="parTrans" cxnId="{806954AA-5070-5544-A960-C902B14237AF}">
      <dgm:prSet/>
      <dgm:spPr/>
      <dgm:t>
        <a:bodyPr/>
        <a:lstStyle/>
        <a:p>
          <a:endParaRPr lang="en-GB"/>
        </a:p>
      </dgm:t>
    </dgm:pt>
    <dgm:pt modelId="{86962C36-ACCE-CB4E-9B8C-C543AFB962D3}" type="sibTrans" cxnId="{806954AA-5070-5544-A960-C902B14237AF}">
      <dgm:prSet/>
      <dgm:spPr/>
      <dgm:t>
        <a:bodyPr/>
        <a:lstStyle/>
        <a:p>
          <a:endParaRPr lang="en-GB"/>
        </a:p>
      </dgm:t>
    </dgm:pt>
    <dgm:pt modelId="{29BFC502-48C0-9441-A69E-CFC0F97C2B8B}">
      <dgm:prSet/>
      <dgm:spPr/>
      <dgm:t>
        <a:bodyPr/>
        <a:lstStyle/>
        <a:p>
          <a:r>
            <a:rPr lang="pt-PT" noProof="0" dirty="0"/>
            <a:t>A diferença média entre os valores dos resultados observados conhecidos e os valores esperados pelo modelo. </a:t>
          </a:r>
        </a:p>
      </dgm:t>
    </dgm:pt>
    <dgm:pt modelId="{EE53E3B2-40FB-EE44-9EC7-7F65AC4DC08D}" type="parTrans" cxnId="{6CD44097-53C0-CF4C-A72B-AEE01352C59F}">
      <dgm:prSet/>
      <dgm:spPr/>
      <dgm:t>
        <a:bodyPr/>
        <a:lstStyle/>
        <a:p>
          <a:endParaRPr lang="en-GB"/>
        </a:p>
      </dgm:t>
    </dgm:pt>
    <dgm:pt modelId="{64BA2F9A-FBFA-8B43-81BE-59B32579AE57}" type="sibTrans" cxnId="{6CD44097-53C0-CF4C-A72B-AEE01352C59F}">
      <dgm:prSet/>
      <dgm:spPr/>
      <dgm:t>
        <a:bodyPr/>
        <a:lstStyle/>
        <a:p>
          <a:endParaRPr lang="en-GB"/>
        </a:p>
      </dgm:t>
    </dgm:pt>
    <dgm:pt modelId="{6907DE6A-6E5E-B549-9338-F96AC303995E}">
      <dgm:prSet/>
      <dgm:spPr/>
      <dgm:t>
        <a:bodyPr/>
        <a:lstStyle/>
        <a:p>
          <a:r>
            <a:rPr lang="pt-PT" noProof="0" dirty="0"/>
            <a:t>Quanto menor o RMSE, melhor o desempenho do modelo.</a:t>
          </a:r>
        </a:p>
      </dgm:t>
    </dgm:pt>
    <dgm:pt modelId="{5F71794D-870B-7A40-9370-D1F9D9D510AF}" type="parTrans" cxnId="{35A60D34-4F87-C544-9690-20A6D1FA3A2C}">
      <dgm:prSet/>
      <dgm:spPr/>
      <dgm:t>
        <a:bodyPr/>
        <a:lstStyle/>
        <a:p>
          <a:endParaRPr lang="en-GB"/>
        </a:p>
      </dgm:t>
    </dgm:pt>
    <dgm:pt modelId="{54C84817-79A0-6846-B48D-2EBE50C265C5}" type="sibTrans" cxnId="{35A60D34-4F87-C544-9690-20A6D1FA3A2C}">
      <dgm:prSet/>
      <dgm:spPr/>
      <dgm:t>
        <a:bodyPr/>
        <a:lstStyle/>
        <a:p>
          <a:endParaRPr lang="en-GB"/>
        </a:p>
      </dgm:t>
    </dgm:pt>
    <dgm:pt modelId="{7FA13457-5CFC-4945-98F3-5A600BAB770B}" type="pres">
      <dgm:prSet presAssocID="{DBED1CFA-AEE3-4D29-8E28-BBDA01E158AD}" presName="Name0" presStyleCnt="0">
        <dgm:presLayoutVars>
          <dgm:dir/>
          <dgm:animLvl val="lvl"/>
          <dgm:resizeHandles val="exact"/>
        </dgm:presLayoutVars>
      </dgm:prSet>
      <dgm:spPr/>
    </dgm:pt>
    <dgm:pt modelId="{D122AA78-B14E-704F-BE91-81CF19DF3A90}" type="pres">
      <dgm:prSet presAssocID="{7C62FF64-D202-4DD5-918A-B2773CE90D50}" presName="composite" presStyleCnt="0"/>
      <dgm:spPr/>
    </dgm:pt>
    <dgm:pt modelId="{226C2DDF-056D-AA40-A043-60E07331CB80}" type="pres">
      <dgm:prSet presAssocID="{7C62FF64-D202-4DD5-918A-B2773CE90D5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A1FC072-7520-A14D-ADF4-46424D52022D}" type="pres">
      <dgm:prSet presAssocID="{7C62FF64-D202-4DD5-918A-B2773CE90D5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6424D03-C00F-D349-BD25-AA9141DB1931}" type="presOf" srcId="{29BFC502-48C0-9441-A69E-CFC0F97C2B8B}" destId="{4A1FC072-7520-A14D-ADF4-46424D52022D}" srcOrd="0" destOrd="1" presId="urn:microsoft.com/office/officeart/2005/8/layout/hList1"/>
    <dgm:cxn modelId="{71C0E30B-F00D-1E4E-81BF-A2250ECD6B7F}" type="presOf" srcId="{DBED1CFA-AEE3-4D29-8E28-BBDA01E158AD}" destId="{7FA13457-5CFC-4945-98F3-5A600BAB770B}" srcOrd="0" destOrd="0" presId="urn:microsoft.com/office/officeart/2005/8/layout/hList1"/>
    <dgm:cxn modelId="{F76E2D20-49CB-2946-84DB-3C6FB723131C}" srcId="{C6FF5285-C5DD-D245-A7B3-5DB8134343C1}" destId="{DD8EF79E-53DE-0C4C-B1AD-BA02F8B4D27A}" srcOrd="0" destOrd="0" parTransId="{A47FC338-E99E-DD46-9D8F-ABBE0481D48E}" sibTransId="{B5D32F69-0F8E-4E4D-ADE9-E4D547492477}"/>
    <dgm:cxn modelId="{5685262E-4F28-C94D-A2D3-545B36EEF3EC}" type="presOf" srcId="{C6FF5285-C5DD-D245-A7B3-5DB8134343C1}" destId="{4A1FC072-7520-A14D-ADF4-46424D52022D}" srcOrd="0" destOrd="4" presId="urn:microsoft.com/office/officeart/2005/8/layout/hList1"/>
    <dgm:cxn modelId="{03D51630-653F-5843-A6CE-5E2ECD6A3C48}" type="presOf" srcId="{ED78CABA-3B11-284B-907C-8497D597F21F}" destId="{4A1FC072-7520-A14D-ADF4-46424D52022D}" srcOrd="0" destOrd="6" presId="urn:microsoft.com/office/officeart/2005/8/layout/hList1"/>
    <dgm:cxn modelId="{35A60D34-4F87-C544-9690-20A6D1FA3A2C}" srcId="{98D3F97B-79E7-4B54-B5FF-03ABC90A372C}" destId="{6907DE6A-6E5E-B549-9338-F96AC303995E}" srcOrd="1" destOrd="0" parTransId="{5F71794D-870B-7A40-9370-D1F9D9D510AF}" sibTransId="{54C84817-79A0-6846-B48D-2EBE50C265C5}"/>
    <dgm:cxn modelId="{D05A1D40-300E-5044-AB99-F4E4CFF14AA0}" type="presOf" srcId="{78936382-F854-1E43-8688-F548FEA2D61A}" destId="{4A1FC072-7520-A14D-ADF4-46424D52022D}" srcOrd="0" destOrd="7" presId="urn:microsoft.com/office/officeart/2005/8/layout/hList1"/>
    <dgm:cxn modelId="{4D995C59-17DF-C540-A102-3B7CD7200F00}" type="presOf" srcId="{98D3F97B-79E7-4B54-B5FF-03ABC90A372C}" destId="{4A1FC072-7520-A14D-ADF4-46424D52022D}" srcOrd="0" destOrd="0" presId="urn:microsoft.com/office/officeart/2005/8/layout/hList1"/>
    <dgm:cxn modelId="{5FE89B7A-6E6E-4446-B5FF-37389DA8D443}" type="presOf" srcId="{7C62FF64-D202-4DD5-918A-B2773CE90D50}" destId="{226C2DDF-056D-AA40-A043-60E07331CB80}" srcOrd="0" destOrd="0" presId="urn:microsoft.com/office/officeart/2005/8/layout/hList1"/>
    <dgm:cxn modelId="{CD13D28B-EEDA-7647-8775-E472A96671C1}" type="presOf" srcId="{7FD31154-16AB-C24F-BCEA-7C3A742496F2}" destId="{4A1FC072-7520-A14D-ADF4-46424D52022D}" srcOrd="0" destOrd="3" presId="urn:microsoft.com/office/officeart/2005/8/layout/hList1"/>
    <dgm:cxn modelId="{6CD44097-53C0-CF4C-A72B-AEE01352C59F}" srcId="{98D3F97B-79E7-4B54-B5FF-03ABC90A372C}" destId="{29BFC502-48C0-9441-A69E-CFC0F97C2B8B}" srcOrd="0" destOrd="0" parTransId="{EE53E3B2-40FB-EE44-9EC7-7F65AC4DC08D}" sibTransId="{64BA2F9A-FBFA-8B43-81BE-59B32579AE57}"/>
    <dgm:cxn modelId="{DE87D699-F781-476D-9985-8B754F9BBD4C}" srcId="{DBED1CFA-AEE3-4D29-8E28-BBDA01E158AD}" destId="{7C62FF64-D202-4DD5-918A-B2773CE90D50}" srcOrd="0" destOrd="0" parTransId="{50A60BE1-2DD2-4D08-8FBA-E8FFE45E8DD7}" sibTransId="{1237501A-3789-4BC8-B627-1D44F6D58395}"/>
    <dgm:cxn modelId="{806954AA-5070-5544-A960-C902B14237AF}" srcId="{C6FF5285-C5DD-D245-A7B3-5DB8134343C1}" destId="{78936382-F854-1E43-8688-F548FEA2D61A}" srcOrd="2" destOrd="0" parTransId="{A620AC9C-3621-EB41-8B8C-0FF8CA8F99EE}" sibTransId="{86962C36-ACCE-CB4E-9B8C-C543AFB962D3}"/>
    <dgm:cxn modelId="{34D7E2BB-BCD2-634E-9BEB-28A8547DCED0}" srcId="{7C62FF64-D202-4DD5-918A-B2773CE90D50}" destId="{C6FF5285-C5DD-D245-A7B3-5DB8134343C1}" srcOrd="2" destOrd="0" parTransId="{85F6C87B-63CA-1745-BADB-FE01EECF1539}" sibTransId="{FE51E1AC-C16D-B94F-83A7-00B6850894D5}"/>
    <dgm:cxn modelId="{614A3DCB-07F9-294C-ABA1-353334D5E414}" type="presOf" srcId="{6907DE6A-6E5E-B549-9338-F96AC303995E}" destId="{4A1FC072-7520-A14D-ADF4-46424D52022D}" srcOrd="0" destOrd="2" presId="urn:microsoft.com/office/officeart/2005/8/layout/hList1"/>
    <dgm:cxn modelId="{E61A2ED2-4D21-0840-8615-6FD1E8AA83EB}" srcId="{C6FF5285-C5DD-D245-A7B3-5DB8134343C1}" destId="{ED78CABA-3B11-284B-907C-8497D597F21F}" srcOrd="1" destOrd="0" parTransId="{B919969D-E139-D24A-9624-57EB965BF8B0}" sibTransId="{F180B696-CEFE-934C-AE1A-33B383E2E29A}"/>
    <dgm:cxn modelId="{A7097FD6-6C30-E648-8DEF-F70B3FC0B584}" srcId="{7C62FF64-D202-4DD5-918A-B2773CE90D50}" destId="{7FD31154-16AB-C24F-BCEA-7C3A742496F2}" srcOrd="1" destOrd="0" parTransId="{052D78DB-7823-9044-8C9D-38528E8333B4}" sibTransId="{C425F36E-39B6-AB42-906A-D032DA898549}"/>
    <dgm:cxn modelId="{97D600D8-D749-4ED5-9332-1162B7D23C33}" srcId="{7C62FF64-D202-4DD5-918A-B2773CE90D50}" destId="{98D3F97B-79E7-4B54-B5FF-03ABC90A372C}" srcOrd="0" destOrd="0" parTransId="{3A41CB15-C032-4083-A7BD-1B27D8EE0E33}" sibTransId="{EBAB6C0B-8636-4D52-A064-86D02D717574}"/>
    <dgm:cxn modelId="{2E8FA6E8-497D-B54A-93E6-808D04C6FA6E}" type="presOf" srcId="{DD8EF79E-53DE-0C4C-B1AD-BA02F8B4D27A}" destId="{4A1FC072-7520-A14D-ADF4-46424D52022D}" srcOrd="0" destOrd="5" presId="urn:microsoft.com/office/officeart/2005/8/layout/hList1"/>
    <dgm:cxn modelId="{C2891273-1565-DF47-B237-1D474722C094}" type="presParOf" srcId="{7FA13457-5CFC-4945-98F3-5A600BAB770B}" destId="{D122AA78-B14E-704F-BE91-81CF19DF3A90}" srcOrd="0" destOrd="0" presId="urn:microsoft.com/office/officeart/2005/8/layout/hList1"/>
    <dgm:cxn modelId="{A70DE6F5-0609-DF40-B00D-C39800C34781}" type="presParOf" srcId="{D122AA78-B14E-704F-BE91-81CF19DF3A90}" destId="{226C2DDF-056D-AA40-A043-60E07331CB80}" srcOrd="0" destOrd="0" presId="urn:microsoft.com/office/officeart/2005/8/layout/hList1"/>
    <dgm:cxn modelId="{BE5548D9-818B-4B4C-BE49-23F6DB0E9A7D}" type="presParOf" srcId="{D122AA78-B14E-704F-BE91-81CF19DF3A90}" destId="{4A1FC072-7520-A14D-ADF4-46424D5202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ED1CFA-AEE3-4D29-8E28-BBDA01E158AD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62FF64-D202-4DD5-918A-B2773CE90D50}">
      <dgm:prSet/>
      <dgm:spPr/>
      <dgm:t>
        <a:bodyPr/>
        <a:lstStyle/>
        <a:p>
          <a:r>
            <a:rPr lang="pt-PT" dirty="0"/>
            <a:t>Métricas de Classificação </a:t>
          </a:r>
          <a:endParaRPr lang="en-US" dirty="0"/>
        </a:p>
      </dgm:t>
    </dgm:pt>
    <dgm:pt modelId="{50A60BE1-2DD2-4D08-8FBA-E8FFE45E8DD7}" type="parTrans" cxnId="{DE87D699-F781-476D-9985-8B754F9BBD4C}">
      <dgm:prSet/>
      <dgm:spPr/>
      <dgm:t>
        <a:bodyPr/>
        <a:lstStyle/>
        <a:p>
          <a:endParaRPr lang="en-US"/>
        </a:p>
      </dgm:t>
    </dgm:pt>
    <dgm:pt modelId="{1237501A-3789-4BC8-B627-1D44F6D58395}" type="sibTrans" cxnId="{DE87D699-F781-476D-9985-8B754F9BBD4C}">
      <dgm:prSet/>
      <dgm:spPr/>
      <dgm:t>
        <a:bodyPr/>
        <a:lstStyle/>
        <a:p>
          <a:endParaRPr lang="en-US"/>
        </a:p>
      </dgm:t>
    </dgm:pt>
    <dgm:pt modelId="{98D3F97B-79E7-4B54-B5FF-03ABC90A372C}">
      <dgm:prSet/>
      <dgm:spPr/>
      <dgm:t>
        <a:bodyPr/>
        <a:lstStyle/>
        <a:p>
          <a:r>
            <a:rPr lang="pt-PT" b="1" noProof="0" dirty="0"/>
            <a:t>Accuracy</a:t>
          </a:r>
        </a:p>
      </dgm:t>
    </dgm:pt>
    <dgm:pt modelId="{3A41CB15-C032-4083-A7BD-1B27D8EE0E33}" type="parTrans" cxnId="{97D600D8-D749-4ED5-9332-1162B7D23C33}">
      <dgm:prSet/>
      <dgm:spPr/>
      <dgm:t>
        <a:bodyPr/>
        <a:lstStyle/>
        <a:p>
          <a:endParaRPr lang="en-US"/>
        </a:p>
      </dgm:t>
    </dgm:pt>
    <dgm:pt modelId="{EBAB6C0B-8636-4D52-A064-86D02D717574}" type="sibTrans" cxnId="{97D600D8-D749-4ED5-9332-1162B7D23C33}">
      <dgm:prSet/>
      <dgm:spPr/>
      <dgm:t>
        <a:bodyPr/>
        <a:lstStyle/>
        <a:p>
          <a:endParaRPr lang="en-US"/>
        </a:p>
      </dgm:t>
    </dgm:pt>
    <dgm:pt modelId="{260B4F2D-C2CF-EF40-9798-78BC5EC255EB}">
      <dgm:prSet/>
      <dgm:spPr/>
      <dgm:t>
        <a:bodyPr/>
        <a:lstStyle/>
        <a:p>
          <a:r>
            <a:rPr lang="pt-PT" b="1" noProof="0" dirty="0"/>
            <a:t>Recall</a:t>
          </a:r>
        </a:p>
      </dgm:t>
    </dgm:pt>
    <dgm:pt modelId="{9FD77D66-D419-6F42-BB81-BB10AD516BEA}" type="parTrans" cxnId="{3715AFE0-C6F7-744A-B955-538AFFD3E123}">
      <dgm:prSet/>
      <dgm:spPr/>
      <dgm:t>
        <a:bodyPr/>
        <a:lstStyle/>
        <a:p>
          <a:endParaRPr lang="en-GB"/>
        </a:p>
      </dgm:t>
    </dgm:pt>
    <dgm:pt modelId="{4D667275-FDBF-1147-9A56-EFC6EA64294D}" type="sibTrans" cxnId="{3715AFE0-C6F7-744A-B955-538AFFD3E123}">
      <dgm:prSet/>
      <dgm:spPr/>
      <dgm:t>
        <a:bodyPr/>
        <a:lstStyle/>
        <a:p>
          <a:endParaRPr lang="en-GB"/>
        </a:p>
      </dgm:t>
    </dgm:pt>
    <dgm:pt modelId="{54E50BCA-DFE3-3244-B7AD-07A9AFFDA4B0}">
      <dgm:prSet/>
      <dgm:spPr/>
      <dgm:t>
        <a:bodyPr/>
        <a:lstStyle/>
        <a:p>
          <a:r>
            <a:rPr lang="pt-PT" b="1" noProof="0" dirty="0"/>
            <a:t>Specificity</a:t>
          </a:r>
        </a:p>
      </dgm:t>
    </dgm:pt>
    <dgm:pt modelId="{8CB4CA45-2D77-EE4E-B7E3-B12CB76A76F4}" type="parTrans" cxnId="{7511AFA0-E02E-934C-9777-2576DC01CBDB}">
      <dgm:prSet/>
      <dgm:spPr/>
      <dgm:t>
        <a:bodyPr/>
        <a:lstStyle/>
        <a:p>
          <a:endParaRPr lang="en-GB"/>
        </a:p>
      </dgm:t>
    </dgm:pt>
    <dgm:pt modelId="{7CDA8B5F-C312-9342-87AC-A77A9C016CDC}" type="sibTrans" cxnId="{7511AFA0-E02E-934C-9777-2576DC01CBDB}">
      <dgm:prSet/>
      <dgm:spPr/>
      <dgm:t>
        <a:bodyPr/>
        <a:lstStyle/>
        <a:p>
          <a:endParaRPr lang="en-GB"/>
        </a:p>
      </dgm:t>
    </dgm:pt>
    <dgm:pt modelId="{C59E0E6E-D66C-A945-8D26-6DF54090682E}">
      <dgm:prSet/>
      <dgm:spPr/>
      <dgm:t>
        <a:bodyPr/>
        <a:lstStyle/>
        <a:p>
          <a:r>
            <a:rPr lang="pt-PT" b="1" noProof="0" dirty="0"/>
            <a:t>F1</a:t>
          </a:r>
        </a:p>
      </dgm:t>
    </dgm:pt>
    <dgm:pt modelId="{B98434D2-0AFA-EC48-A1E4-FF2C285646FB}" type="parTrans" cxnId="{08F0B64B-481F-E440-90EF-9C6E679445E1}">
      <dgm:prSet/>
      <dgm:spPr/>
      <dgm:t>
        <a:bodyPr/>
        <a:lstStyle/>
        <a:p>
          <a:endParaRPr lang="en-GB"/>
        </a:p>
      </dgm:t>
    </dgm:pt>
    <dgm:pt modelId="{AF70106D-7CD5-8745-B0D6-8E0B0211DB11}" type="sibTrans" cxnId="{08F0B64B-481F-E440-90EF-9C6E679445E1}">
      <dgm:prSet/>
      <dgm:spPr/>
      <dgm:t>
        <a:bodyPr/>
        <a:lstStyle/>
        <a:p>
          <a:endParaRPr lang="en-GB"/>
        </a:p>
      </dgm:t>
    </dgm:pt>
    <dgm:pt modelId="{AB2A5E7E-1EFE-7642-8DBE-B04B339C0B4B}">
      <dgm:prSet/>
      <dgm:spPr/>
      <dgm:t>
        <a:bodyPr/>
        <a:lstStyle/>
        <a:p>
          <a:r>
            <a:rPr lang="pt-PT" b="0" noProof="0" dirty="0"/>
            <a:t>Habilidade do modelo classificar valores positivos e negativos com precisão.</a:t>
          </a:r>
        </a:p>
      </dgm:t>
    </dgm:pt>
    <dgm:pt modelId="{D18A2CA0-6351-2142-94F7-8581F468A82B}" type="parTrans" cxnId="{14B90BAC-75BD-E148-9B9F-A5353D1C435E}">
      <dgm:prSet/>
      <dgm:spPr/>
      <dgm:t>
        <a:bodyPr/>
        <a:lstStyle/>
        <a:p>
          <a:endParaRPr lang="en-GB"/>
        </a:p>
      </dgm:t>
    </dgm:pt>
    <dgm:pt modelId="{E76091ED-EAF5-8142-A013-CD98D0096804}" type="sibTrans" cxnId="{14B90BAC-75BD-E148-9B9F-A5353D1C435E}">
      <dgm:prSet/>
      <dgm:spPr/>
      <dgm:t>
        <a:bodyPr/>
        <a:lstStyle/>
        <a:p>
          <a:endParaRPr lang="en-GB"/>
        </a:p>
      </dgm:t>
    </dgm:pt>
    <dgm:pt modelId="{D6B7082A-2125-B646-9D8B-B69D69554437}">
      <dgm:prSet/>
      <dgm:spPr/>
      <dgm:t>
        <a:bodyPr/>
        <a:lstStyle/>
        <a:p>
          <a:endParaRPr lang="pt-PT" b="0" noProof="0" dirty="0"/>
        </a:p>
      </dgm:t>
    </dgm:pt>
    <dgm:pt modelId="{A5C9CCBA-4D1A-9B4D-BB26-DE4A054FA2B0}" type="parTrans" cxnId="{166D0824-9E74-234B-BA7D-06210B41F2AE}">
      <dgm:prSet/>
      <dgm:spPr/>
      <dgm:t>
        <a:bodyPr/>
        <a:lstStyle/>
        <a:p>
          <a:endParaRPr lang="en-GB"/>
        </a:p>
      </dgm:t>
    </dgm:pt>
    <dgm:pt modelId="{78237C22-B071-A849-9DF2-617DF65D59C3}" type="sibTrans" cxnId="{166D0824-9E74-234B-BA7D-06210B41F2AE}">
      <dgm:prSet/>
      <dgm:spPr/>
      <dgm:t>
        <a:bodyPr/>
        <a:lstStyle/>
        <a:p>
          <a:endParaRPr lang="en-GB"/>
        </a:p>
      </dgm:t>
    </dgm:pt>
    <dgm:pt modelId="{C5206127-2403-8342-B0E0-2F9CE48E1866}">
      <dgm:prSet/>
      <dgm:spPr/>
      <dgm:t>
        <a:bodyPr/>
        <a:lstStyle/>
        <a:p>
          <a:endParaRPr lang="pt-PT" b="1" noProof="0" dirty="0"/>
        </a:p>
      </dgm:t>
    </dgm:pt>
    <dgm:pt modelId="{197C00EF-8EE4-3545-AE87-E62855C7AA29}" type="parTrans" cxnId="{AB13B327-FE36-7649-99E8-AFA3C9B438C9}">
      <dgm:prSet/>
      <dgm:spPr/>
      <dgm:t>
        <a:bodyPr/>
        <a:lstStyle/>
        <a:p>
          <a:endParaRPr lang="en-GB"/>
        </a:p>
      </dgm:t>
    </dgm:pt>
    <dgm:pt modelId="{4570232D-2BB5-5549-9783-AD949AEB2F5B}" type="sibTrans" cxnId="{AB13B327-FE36-7649-99E8-AFA3C9B438C9}">
      <dgm:prSet/>
      <dgm:spPr/>
      <dgm:t>
        <a:bodyPr/>
        <a:lstStyle/>
        <a:p>
          <a:endParaRPr lang="en-GB"/>
        </a:p>
      </dgm:t>
    </dgm:pt>
    <dgm:pt modelId="{0F56B2B9-29DE-6B4C-885C-F65BF616F683}">
      <dgm:prSet/>
      <dgm:spPr/>
      <dgm:t>
        <a:bodyPr/>
        <a:lstStyle/>
        <a:p>
          <a:r>
            <a:rPr lang="pt-PT" b="0" noProof="0" dirty="0"/>
            <a:t>Habilidade do modelo detetar valores verdadeiramente negativos.</a:t>
          </a:r>
        </a:p>
      </dgm:t>
    </dgm:pt>
    <dgm:pt modelId="{B69BC1CE-1957-4B47-9648-9EC8278984C1}" type="parTrans" cxnId="{E3C758D3-7F1C-7440-AAAF-E8E7F1B7025D}">
      <dgm:prSet/>
      <dgm:spPr/>
      <dgm:t>
        <a:bodyPr/>
        <a:lstStyle/>
        <a:p>
          <a:endParaRPr lang="en-GB"/>
        </a:p>
      </dgm:t>
    </dgm:pt>
    <dgm:pt modelId="{E34F8BE1-C387-DB49-ACE8-9387634722A6}" type="sibTrans" cxnId="{E3C758D3-7F1C-7440-AAAF-E8E7F1B7025D}">
      <dgm:prSet/>
      <dgm:spPr/>
      <dgm:t>
        <a:bodyPr/>
        <a:lstStyle/>
        <a:p>
          <a:endParaRPr lang="en-GB"/>
        </a:p>
      </dgm:t>
    </dgm:pt>
    <dgm:pt modelId="{49F2E064-3D92-3C49-9C54-10523B1F0919}">
      <dgm:prSet/>
      <dgm:spPr/>
      <dgm:t>
        <a:bodyPr/>
        <a:lstStyle/>
        <a:p>
          <a:endParaRPr lang="pt-PT" b="0" noProof="0" dirty="0"/>
        </a:p>
      </dgm:t>
    </dgm:pt>
    <dgm:pt modelId="{1DE6D86B-3563-6248-9953-38D4B2B6B269}" type="parTrans" cxnId="{DD5F2147-3714-5C4C-8BF5-7016DFFB8DAD}">
      <dgm:prSet/>
      <dgm:spPr/>
      <dgm:t>
        <a:bodyPr/>
        <a:lstStyle/>
        <a:p>
          <a:endParaRPr lang="en-GB"/>
        </a:p>
      </dgm:t>
    </dgm:pt>
    <dgm:pt modelId="{2004E921-DC58-7A45-B8F9-36B0FCC08BC4}" type="sibTrans" cxnId="{DD5F2147-3714-5C4C-8BF5-7016DFFB8DAD}">
      <dgm:prSet/>
      <dgm:spPr/>
      <dgm:t>
        <a:bodyPr/>
        <a:lstStyle/>
        <a:p>
          <a:endParaRPr lang="en-GB"/>
        </a:p>
      </dgm:t>
    </dgm:pt>
    <dgm:pt modelId="{D008DA92-28F5-AB4F-9B5F-17CF3C6D9FAF}">
      <dgm:prSet/>
      <dgm:spPr/>
      <dgm:t>
        <a:bodyPr/>
        <a:lstStyle/>
        <a:p>
          <a:r>
            <a:rPr lang="pt-PT" b="0" noProof="0" dirty="0"/>
            <a:t>Média harmónica de precisão e recordação (entre 0 e 1).</a:t>
          </a:r>
        </a:p>
      </dgm:t>
    </dgm:pt>
    <dgm:pt modelId="{898D754B-D7DB-FA49-8148-D87EBAA6169D}" type="parTrans" cxnId="{0CDFD927-B4BC-D945-9467-57528D131AED}">
      <dgm:prSet/>
      <dgm:spPr/>
      <dgm:t>
        <a:bodyPr/>
        <a:lstStyle/>
        <a:p>
          <a:endParaRPr lang="en-GB"/>
        </a:p>
      </dgm:t>
    </dgm:pt>
    <dgm:pt modelId="{091479CD-5EE8-E54F-98F6-B3342867C28F}" type="sibTrans" cxnId="{0CDFD927-B4BC-D945-9467-57528D131AED}">
      <dgm:prSet/>
      <dgm:spPr/>
      <dgm:t>
        <a:bodyPr/>
        <a:lstStyle/>
        <a:p>
          <a:endParaRPr lang="en-GB"/>
        </a:p>
      </dgm:t>
    </dgm:pt>
    <dgm:pt modelId="{4278EC3B-D296-434A-8B91-6709A3F6EC73}">
      <dgm:prSet/>
      <dgm:spPr/>
      <dgm:t>
        <a:bodyPr/>
        <a:lstStyle/>
        <a:p>
          <a:r>
            <a:rPr lang="pt-PT" b="0" noProof="0" dirty="0"/>
            <a:t>Retorna a proporção de valores verdadeiramente positivos que foram classificados corretamente.</a:t>
          </a:r>
        </a:p>
      </dgm:t>
    </dgm:pt>
    <dgm:pt modelId="{ABC263EB-C494-E34B-9F04-8A1571AED563}" type="parTrans" cxnId="{99F2288D-56F3-FB4F-90B8-38EB7357A384}">
      <dgm:prSet/>
      <dgm:spPr/>
      <dgm:t>
        <a:bodyPr/>
        <a:lstStyle/>
        <a:p>
          <a:endParaRPr lang="en-GB"/>
        </a:p>
      </dgm:t>
    </dgm:pt>
    <dgm:pt modelId="{75CF3C92-B6D8-EF45-A464-5C46D4B6B893}" type="sibTrans" cxnId="{99F2288D-56F3-FB4F-90B8-38EB7357A384}">
      <dgm:prSet/>
      <dgm:spPr/>
      <dgm:t>
        <a:bodyPr/>
        <a:lstStyle/>
        <a:p>
          <a:endParaRPr lang="en-GB"/>
        </a:p>
      </dgm:t>
    </dgm:pt>
    <dgm:pt modelId="{7FA13457-5CFC-4945-98F3-5A600BAB770B}" type="pres">
      <dgm:prSet presAssocID="{DBED1CFA-AEE3-4D29-8E28-BBDA01E158AD}" presName="Name0" presStyleCnt="0">
        <dgm:presLayoutVars>
          <dgm:dir/>
          <dgm:animLvl val="lvl"/>
          <dgm:resizeHandles val="exact"/>
        </dgm:presLayoutVars>
      </dgm:prSet>
      <dgm:spPr/>
    </dgm:pt>
    <dgm:pt modelId="{D122AA78-B14E-704F-BE91-81CF19DF3A90}" type="pres">
      <dgm:prSet presAssocID="{7C62FF64-D202-4DD5-918A-B2773CE90D50}" presName="composite" presStyleCnt="0"/>
      <dgm:spPr/>
    </dgm:pt>
    <dgm:pt modelId="{226C2DDF-056D-AA40-A043-60E07331CB80}" type="pres">
      <dgm:prSet presAssocID="{7C62FF64-D202-4DD5-918A-B2773CE90D5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A1FC072-7520-A14D-ADF4-46424D52022D}" type="pres">
      <dgm:prSet presAssocID="{7C62FF64-D202-4DD5-918A-B2773CE90D5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06B1F00-F2F6-E142-9BE9-1634DEE7DF54}" type="presOf" srcId="{AB2A5E7E-1EFE-7642-8DBE-B04B339C0B4B}" destId="{4A1FC072-7520-A14D-ADF4-46424D52022D}" srcOrd="0" destOrd="1" presId="urn:microsoft.com/office/officeart/2005/8/layout/hList1"/>
    <dgm:cxn modelId="{04B56900-72FF-B448-8179-B2E26A414666}" type="presOf" srcId="{D6B7082A-2125-B646-9D8B-B69D69554437}" destId="{4A1FC072-7520-A14D-ADF4-46424D52022D}" srcOrd="0" destOrd="2" presId="urn:microsoft.com/office/officeart/2005/8/layout/hList1"/>
    <dgm:cxn modelId="{71C0E30B-F00D-1E4E-81BF-A2250ECD6B7F}" type="presOf" srcId="{DBED1CFA-AEE3-4D29-8E28-BBDA01E158AD}" destId="{7FA13457-5CFC-4945-98F3-5A600BAB770B}" srcOrd="0" destOrd="0" presId="urn:microsoft.com/office/officeart/2005/8/layout/hList1"/>
    <dgm:cxn modelId="{166D0824-9E74-234B-BA7D-06210B41F2AE}" srcId="{7C62FF64-D202-4DD5-918A-B2773CE90D50}" destId="{D6B7082A-2125-B646-9D8B-B69D69554437}" srcOrd="1" destOrd="0" parTransId="{A5C9CCBA-4D1A-9B4D-BB26-DE4A054FA2B0}" sibTransId="{78237C22-B071-A849-9DF2-617DF65D59C3}"/>
    <dgm:cxn modelId="{AB13B327-FE36-7649-99E8-AFA3C9B438C9}" srcId="{260B4F2D-C2CF-EF40-9798-78BC5EC255EB}" destId="{C5206127-2403-8342-B0E0-2F9CE48E1866}" srcOrd="1" destOrd="0" parTransId="{197C00EF-8EE4-3545-AE87-E62855C7AA29}" sibTransId="{4570232D-2BB5-5549-9783-AD949AEB2F5B}"/>
    <dgm:cxn modelId="{0CDFD927-B4BC-D945-9467-57528D131AED}" srcId="{C59E0E6E-D66C-A945-8D26-6DF54090682E}" destId="{D008DA92-28F5-AB4F-9B5F-17CF3C6D9FAF}" srcOrd="0" destOrd="0" parTransId="{898D754B-D7DB-FA49-8148-D87EBAA6169D}" sibTransId="{091479CD-5EE8-E54F-98F6-B3342867C28F}"/>
    <dgm:cxn modelId="{70DA0B32-5185-9F49-B421-8663900864CF}" type="presOf" srcId="{260B4F2D-C2CF-EF40-9798-78BC5EC255EB}" destId="{4A1FC072-7520-A14D-ADF4-46424D52022D}" srcOrd="0" destOrd="3" presId="urn:microsoft.com/office/officeart/2005/8/layout/hList1"/>
    <dgm:cxn modelId="{A41A1B60-3F94-BC4B-9431-54DF623F93FC}" type="presOf" srcId="{0F56B2B9-29DE-6B4C-885C-F65BF616F683}" destId="{4A1FC072-7520-A14D-ADF4-46424D52022D}" srcOrd="0" destOrd="7" presId="urn:microsoft.com/office/officeart/2005/8/layout/hList1"/>
    <dgm:cxn modelId="{DD5F2147-3714-5C4C-8BF5-7016DFFB8DAD}" srcId="{7C62FF64-D202-4DD5-918A-B2773CE90D50}" destId="{49F2E064-3D92-3C49-9C54-10523B1F0919}" srcOrd="4" destOrd="0" parTransId="{1DE6D86B-3563-6248-9953-38D4B2B6B269}" sibTransId="{2004E921-DC58-7A45-B8F9-36B0FCC08BC4}"/>
    <dgm:cxn modelId="{08F0B64B-481F-E440-90EF-9C6E679445E1}" srcId="{7C62FF64-D202-4DD5-918A-B2773CE90D50}" destId="{C59E0E6E-D66C-A945-8D26-6DF54090682E}" srcOrd="5" destOrd="0" parTransId="{B98434D2-0AFA-EC48-A1E4-FF2C285646FB}" sibTransId="{AF70106D-7CD5-8745-B0D6-8E0B0211DB11}"/>
    <dgm:cxn modelId="{4D995C59-17DF-C540-A102-3B7CD7200F00}" type="presOf" srcId="{98D3F97B-79E7-4B54-B5FF-03ABC90A372C}" destId="{4A1FC072-7520-A14D-ADF4-46424D52022D}" srcOrd="0" destOrd="0" presId="urn:microsoft.com/office/officeart/2005/8/layout/hList1"/>
    <dgm:cxn modelId="{5FE89B7A-6E6E-4446-B5FF-37389DA8D443}" type="presOf" srcId="{7C62FF64-D202-4DD5-918A-B2773CE90D50}" destId="{226C2DDF-056D-AA40-A043-60E07331CB80}" srcOrd="0" destOrd="0" presId="urn:microsoft.com/office/officeart/2005/8/layout/hList1"/>
    <dgm:cxn modelId="{B5C49C7F-B4BD-BB48-9C8E-76364A47E904}" type="presOf" srcId="{4278EC3B-D296-434A-8B91-6709A3F6EC73}" destId="{4A1FC072-7520-A14D-ADF4-46424D52022D}" srcOrd="0" destOrd="4" presId="urn:microsoft.com/office/officeart/2005/8/layout/hList1"/>
    <dgm:cxn modelId="{99F2288D-56F3-FB4F-90B8-38EB7357A384}" srcId="{260B4F2D-C2CF-EF40-9798-78BC5EC255EB}" destId="{4278EC3B-D296-434A-8B91-6709A3F6EC73}" srcOrd="0" destOrd="0" parTransId="{ABC263EB-C494-E34B-9F04-8A1571AED563}" sibTransId="{75CF3C92-B6D8-EF45-A464-5C46D4B6B893}"/>
    <dgm:cxn modelId="{DE87D699-F781-476D-9985-8B754F9BBD4C}" srcId="{DBED1CFA-AEE3-4D29-8E28-BBDA01E158AD}" destId="{7C62FF64-D202-4DD5-918A-B2773CE90D50}" srcOrd="0" destOrd="0" parTransId="{50A60BE1-2DD2-4D08-8FBA-E8FFE45E8DD7}" sibTransId="{1237501A-3789-4BC8-B627-1D44F6D58395}"/>
    <dgm:cxn modelId="{7511AFA0-E02E-934C-9777-2576DC01CBDB}" srcId="{7C62FF64-D202-4DD5-918A-B2773CE90D50}" destId="{54E50BCA-DFE3-3244-B7AD-07A9AFFDA4B0}" srcOrd="3" destOrd="0" parTransId="{8CB4CA45-2D77-EE4E-B7E3-B12CB76A76F4}" sibTransId="{7CDA8B5F-C312-9342-87AC-A77A9C016CDC}"/>
    <dgm:cxn modelId="{14B90BAC-75BD-E148-9B9F-A5353D1C435E}" srcId="{98D3F97B-79E7-4B54-B5FF-03ABC90A372C}" destId="{AB2A5E7E-1EFE-7642-8DBE-B04B339C0B4B}" srcOrd="0" destOrd="0" parTransId="{D18A2CA0-6351-2142-94F7-8581F468A82B}" sibTransId="{E76091ED-EAF5-8142-A013-CD98D0096804}"/>
    <dgm:cxn modelId="{411EA1C9-D018-2F4E-91DE-92F87FD5ED80}" type="presOf" srcId="{C5206127-2403-8342-B0E0-2F9CE48E1866}" destId="{4A1FC072-7520-A14D-ADF4-46424D52022D}" srcOrd="0" destOrd="5" presId="urn:microsoft.com/office/officeart/2005/8/layout/hList1"/>
    <dgm:cxn modelId="{713C60CA-FCB7-6942-8B69-F982F2F42FE6}" type="presOf" srcId="{49F2E064-3D92-3C49-9C54-10523B1F0919}" destId="{4A1FC072-7520-A14D-ADF4-46424D52022D}" srcOrd="0" destOrd="8" presId="urn:microsoft.com/office/officeart/2005/8/layout/hList1"/>
    <dgm:cxn modelId="{DA36E2CA-9B01-D346-B9A7-F3676F41FC42}" type="presOf" srcId="{54E50BCA-DFE3-3244-B7AD-07A9AFFDA4B0}" destId="{4A1FC072-7520-A14D-ADF4-46424D52022D}" srcOrd="0" destOrd="6" presId="urn:microsoft.com/office/officeart/2005/8/layout/hList1"/>
    <dgm:cxn modelId="{E3C758D3-7F1C-7440-AAAF-E8E7F1B7025D}" srcId="{54E50BCA-DFE3-3244-B7AD-07A9AFFDA4B0}" destId="{0F56B2B9-29DE-6B4C-885C-F65BF616F683}" srcOrd="0" destOrd="0" parTransId="{B69BC1CE-1957-4B47-9648-9EC8278984C1}" sibTransId="{E34F8BE1-C387-DB49-ACE8-9387634722A6}"/>
    <dgm:cxn modelId="{60D834D5-DBAF-FA4E-B92E-E6FC903A50C1}" type="presOf" srcId="{C59E0E6E-D66C-A945-8D26-6DF54090682E}" destId="{4A1FC072-7520-A14D-ADF4-46424D52022D}" srcOrd="0" destOrd="9" presId="urn:microsoft.com/office/officeart/2005/8/layout/hList1"/>
    <dgm:cxn modelId="{97D600D8-D749-4ED5-9332-1162B7D23C33}" srcId="{7C62FF64-D202-4DD5-918A-B2773CE90D50}" destId="{98D3F97B-79E7-4B54-B5FF-03ABC90A372C}" srcOrd="0" destOrd="0" parTransId="{3A41CB15-C032-4083-A7BD-1B27D8EE0E33}" sibTransId="{EBAB6C0B-8636-4D52-A064-86D02D717574}"/>
    <dgm:cxn modelId="{3715AFE0-C6F7-744A-B955-538AFFD3E123}" srcId="{7C62FF64-D202-4DD5-918A-B2773CE90D50}" destId="{260B4F2D-C2CF-EF40-9798-78BC5EC255EB}" srcOrd="2" destOrd="0" parTransId="{9FD77D66-D419-6F42-BB81-BB10AD516BEA}" sibTransId="{4D667275-FDBF-1147-9A56-EFC6EA64294D}"/>
    <dgm:cxn modelId="{999F51EA-6793-7949-8708-778F7B2415A5}" type="presOf" srcId="{D008DA92-28F5-AB4F-9B5F-17CF3C6D9FAF}" destId="{4A1FC072-7520-A14D-ADF4-46424D52022D}" srcOrd="0" destOrd="10" presId="urn:microsoft.com/office/officeart/2005/8/layout/hList1"/>
    <dgm:cxn modelId="{C2891273-1565-DF47-B237-1D474722C094}" type="presParOf" srcId="{7FA13457-5CFC-4945-98F3-5A600BAB770B}" destId="{D122AA78-B14E-704F-BE91-81CF19DF3A90}" srcOrd="0" destOrd="0" presId="urn:microsoft.com/office/officeart/2005/8/layout/hList1"/>
    <dgm:cxn modelId="{A70DE6F5-0609-DF40-B00D-C39800C34781}" type="presParOf" srcId="{D122AA78-B14E-704F-BE91-81CF19DF3A90}" destId="{226C2DDF-056D-AA40-A043-60E07331CB80}" srcOrd="0" destOrd="0" presId="urn:microsoft.com/office/officeart/2005/8/layout/hList1"/>
    <dgm:cxn modelId="{BE5548D9-818B-4B4C-BE49-23F6DB0E9A7D}" type="presParOf" srcId="{D122AA78-B14E-704F-BE91-81CF19DF3A90}" destId="{4A1FC072-7520-A14D-ADF4-46424D5202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DB2F7-5FA3-7B48-AC6E-B9D6EDD9C3AA}">
      <dsp:nvSpPr>
        <dsp:cNvPr id="0" name=""/>
        <dsp:cNvSpPr/>
      </dsp:nvSpPr>
      <dsp:spPr>
        <a:xfrm>
          <a:off x="0" y="260310"/>
          <a:ext cx="6900512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812A-21C0-934B-B60A-F1FAB2E41E34}">
      <dsp:nvSpPr>
        <dsp:cNvPr id="0" name=""/>
        <dsp:cNvSpPr/>
      </dsp:nvSpPr>
      <dsp:spPr>
        <a:xfrm>
          <a:off x="345025" y="2415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Introdução ao problema</a:t>
          </a:r>
          <a:endParaRPr lang="en-US" sz="1600" kern="1200" dirty="0"/>
        </a:p>
      </dsp:txBody>
      <dsp:txXfrm>
        <a:off x="368082" y="47207"/>
        <a:ext cx="4784244" cy="426206"/>
      </dsp:txXfrm>
    </dsp:sp>
    <dsp:sp modelId="{1F2B10CB-3D47-5B4C-8557-F1128D735AC1}">
      <dsp:nvSpPr>
        <dsp:cNvPr id="0" name=""/>
        <dsp:cNvSpPr/>
      </dsp:nvSpPr>
      <dsp:spPr>
        <a:xfrm>
          <a:off x="0" y="986070"/>
          <a:ext cx="6900512" cy="201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Regressão Linear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Árvores de Decisão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Redes neuronais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Cross Validation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Métricas de desempenho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K-vizinhos mais Próximos </a:t>
          </a:r>
          <a:endParaRPr lang="en-US" sz="1600" kern="1200" dirty="0"/>
        </a:p>
      </dsp:txBody>
      <dsp:txXfrm>
        <a:off x="0" y="986070"/>
        <a:ext cx="6900512" cy="2016000"/>
      </dsp:txXfrm>
    </dsp:sp>
    <dsp:sp modelId="{CF93CBE9-E256-6842-8592-CC45FD624BBD}">
      <dsp:nvSpPr>
        <dsp:cNvPr id="0" name=""/>
        <dsp:cNvSpPr/>
      </dsp:nvSpPr>
      <dsp:spPr>
        <a:xfrm>
          <a:off x="345025" y="74991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Enquadramento Teórico</a:t>
          </a:r>
          <a:endParaRPr lang="en-US" sz="1600" kern="1200" dirty="0"/>
        </a:p>
      </dsp:txBody>
      <dsp:txXfrm>
        <a:off x="368082" y="772967"/>
        <a:ext cx="4784244" cy="426206"/>
      </dsp:txXfrm>
    </dsp:sp>
    <dsp:sp modelId="{25E44370-92BF-4F4C-BEDA-54C64E544709}">
      <dsp:nvSpPr>
        <dsp:cNvPr id="0" name=""/>
        <dsp:cNvSpPr/>
      </dsp:nvSpPr>
      <dsp:spPr>
        <a:xfrm>
          <a:off x="0" y="3324630"/>
          <a:ext cx="6900512" cy="93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Regressão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Classificação		</a:t>
          </a:r>
          <a:endParaRPr lang="en-US" sz="1600" kern="1200"/>
        </a:p>
      </dsp:txBody>
      <dsp:txXfrm>
        <a:off x="0" y="3324630"/>
        <a:ext cx="6900512" cy="932400"/>
      </dsp:txXfrm>
    </dsp:sp>
    <dsp:sp modelId="{23E84702-6EE0-B441-ACB8-F37F56054B75}">
      <dsp:nvSpPr>
        <dsp:cNvPr id="0" name=""/>
        <dsp:cNvSpPr/>
      </dsp:nvSpPr>
      <dsp:spPr>
        <a:xfrm>
          <a:off x="345025" y="308847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Análise e Discussão dos Resultados</a:t>
          </a:r>
          <a:endParaRPr lang="en-US" sz="1600" kern="1200"/>
        </a:p>
      </dsp:txBody>
      <dsp:txXfrm>
        <a:off x="368082" y="3111527"/>
        <a:ext cx="4784244" cy="426206"/>
      </dsp:txXfrm>
    </dsp:sp>
    <dsp:sp modelId="{3AD8ACE5-F453-5044-85C9-4E8F1D9D0275}">
      <dsp:nvSpPr>
        <dsp:cNvPr id="0" name=""/>
        <dsp:cNvSpPr/>
      </dsp:nvSpPr>
      <dsp:spPr>
        <a:xfrm>
          <a:off x="0" y="4579590"/>
          <a:ext cx="6900512" cy="93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noProof="0" dirty="0"/>
            <a:t>Regressão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noProof="0" dirty="0"/>
            <a:t>Classificação</a:t>
          </a:r>
        </a:p>
      </dsp:txBody>
      <dsp:txXfrm>
        <a:off x="0" y="4579590"/>
        <a:ext cx="6900512" cy="932400"/>
      </dsp:txXfrm>
    </dsp:sp>
    <dsp:sp modelId="{D6751CCD-67AD-6941-B8DF-F1979FE2D046}">
      <dsp:nvSpPr>
        <dsp:cNvPr id="0" name=""/>
        <dsp:cNvSpPr/>
      </dsp:nvSpPr>
      <dsp:spPr>
        <a:xfrm>
          <a:off x="345025" y="434343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Conclusões</a:t>
          </a:r>
          <a:endParaRPr lang="en-US" sz="1600" kern="1200" dirty="0"/>
        </a:p>
      </dsp:txBody>
      <dsp:txXfrm>
        <a:off x="368082" y="4366487"/>
        <a:ext cx="478424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8FED-0A8E-C94F-894D-5E112CB81632}">
      <dsp:nvSpPr>
        <dsp:cNvPr id="0" name=""/>
        <dsp:cNvSpPr/>
      </dsp:nvSpPr>
      <dsp:spPr>
        <a:xfrm>
          <a:off x="0" y="302539"/>
          <a:ext cx="10515600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/>
            <a:t>Recolher informação de ciclistas profissionais durante os treinos de pré temporada.</a:t>
          </a:r>
          <a:endParaRPr lang="en-US" sz="1900" kern="1200" dirty="0"/>
        </a:p>
      </dsp:txBody>
      <dsp:txXfrm>
        <a:off x="0" y="302539"/>
        <a:ext cx="10515600" cy="807975"/>
      </dsp:txXfrm>
    </dsp:sp>
    <dsp:sp modelId="{3B7E5582-94D4-0F42-9402-6172EA456AD6}">
      <dsp:nvSpPr>
        <dsp:cNvPr id="0" name=""/>
        <dsp:cNvSpPr/>
      </dsp:nvSpPr>
      <dsp:spPr>
        <a:xfrm>
          <a:off x="525780" y="22099"/>
          <a:ext cx="736092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Problema: </a:t>
          </a:r>
          <a:endParaRPr lang="en-US" sz="1900" kern="1200"/>
        </a:p>
      </dsp:txBody>
      <dsp:txXfrm>
        <a:off x="553160" y="49479"/>
        <a:ext cx="7306160" cy="506120"/>
      </dsp:txXfrm>
    </dsp:sp>
    <dsp:sp modelId="{1D77EB26-8E1D-4246-82E3-9370C1A036DA}">
      <dsp:nvSpPr>
        <dsp:cNvPr id="0" name=""/>
        <dsp:cNvSpPr/>
      </dsp:nvSpPr>
      <dsp:spPr>
        <a:xfrm>
          <a:off x="0" y="1493554"/>
          <a:ext cx="10515600" cy="11072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/>
            <a:t>Validar possíveis relações entre os dados recolhidos e os medições obtidas para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900" kern="1200" dirty="0"/>
            <a:t>diferentes métricas indicadoras do desempenho do atleta.</a:t>
          </a:r>
        </a:p>
      </dsp:txBody>
      <dsp:txXfrm>
        <a:off x="0" y="1493554"/>
        <a:ext cx="10515600" cy="1107225"/>
      </dsp:txXfrm>
    </dsp:sp>
    <dsp:sp modelId="{70FC46A3-742E-1148-903C-6AF8BEA0A85A}">
      <dsp:nvSpPr>
        <dsp:cNvPr id="0" name=""/>
        <dsp:cNvSpPr/>
      </dsp:nvSpPr>
      <dsp:spPr>
        <a:xfrm>
          <a:off x="525780" y="1213114"/>
          <a:ext cx="736092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Objetivo: </a:t>
          </a:r>
          <a:endParaRPr lang="en-US" sz="1900" kern="1200"/>
        </a:p>
      </dsp:txBody>
      <dsp:txXfrm>
        <a:off x="553160" y="1240494"/>
        <a:ext cx="7306160" cy="506120"/>
      </dsp:txXfrm>
    </dsp:sp>
    <dsp:sp modelId="{3D889AA6-20A7-4A4C-BF9B-F6065BBCF3B8}">
      <dsp:nvSpPr>
        <dsp:cNvPr id="0" name=""/>
        <dsp:cNvSpPr/>
      </dsp:nvSpPr>
      <dsp:spPr>
        <a:xfrm>
          <a:off x="0" y="2983819"/>
          <a:ext cx="10515600" cy="1346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/>
            <a:t>através de modelos de classificação/regressão usando os algoritmos de aprendizagem automática estudados: regressão linear, árvores de decisão, k-vizinhos-mais-próximos e redes neuronais.</a:t>
          </a:r>
          <a:endParaRPr lang="en-US" sz="1900" kern="1200" dirty="0"/>
        </a:p>
      </dsp:txBody>
      <dsp:txXfrm>
        <a:off x="0" y="2983819"/>
        <a:ext cx="10515600" cy="1346625"/>
      </dsp:txXfrm>
    </dsp:sp>
    <dsp:sp modelId="{82E5FCE2-E4E5-B641-B849-190BDB60057E}">
      <dsp:nvSpPr>
        <dsp:cNvPr id="0" name=""/>
        <dsp:cNvSpPr/>
      </dsp:nvSpPr>
      <dsp:spPr>
        <a:xfrm>
          <a:off x="525780" y="2703379"/>
          <a:ext cx="736092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Como?</a:t>
          </a:r>
          <a:endParaRPr lang="en-US" sz="1900" kern="1200"/>
        </a:p>
      </dsp:txBody>
      <dsp:txXfrm>
        <a:off x="553160" y="2730759"/>
        <a:ext cx="73061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2FB4B-01B7-4C4E-A407-AEA047A6F64B}">
      <dsp:nvSpPr>
        <dsp:cNvPr id="0" name=""/>
        <dsp:cNvSpPr/>
      </dsp:nvSpPr>
      <dsp:spPr>
        <a:xfrm>
          <a:off x="641" y="131468"/>
          <a:ext cx="2336229" cy="11681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dirty="0"/>
            <a:t>Simples</a:t>
          </a:r>
          <a:endParaRPr lang="en-US" sz="4800" kern="1200" dirty="0"/>
        </a:p>
      </dsp:txBody>
      <dsp:txXfrm>
        <a:off x="34854" y="165681"/>
        <a:ext cx="2267803" cy="1099688"/>
      </dsp:txXfrm>
    </dsp:sp>
    <dsp:sp modelId="{A9487106-40D1-B24F-B30D-F774ADE7B47D}">
      <dsp:nvSpPr>
        <dsp:cNvPr id="0" name=""/>
        <dsp:cNvSpPr/>
      </dsp:nvSpPr>
      <dsp:spPr>
        <a:xfrm>
          <a:off x="234264" y="1299582"/>
          <a:ext cx="233622" cy="876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086"/>
              </a:lnTo>
              <a:lnTo>
                <a:pt x="233622" y="87608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8CA5-D648-B446-97D0-6E6A07129369}">
      <dsp:nvSpPr>
        <dsp:cNvPr id="0" name=""/>
        <dsp:cNvSpPr/>
      </dsp:nvSpPr>
      <dsp:spPr>
        <a:xfrm>
          <a:off x="467887" y="1591611"/>
          <a:ext cx="1868983" cy="11681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Uma variável independente;</a:t>
          </a:r>
          <a:endParaRPr lang="en-US" sz="1800" kern="1200"/>
        </a:p>
      </dsp:txBody>
      <dsp:txXfrm>
        <a:off x="502100" y="1625824"/>
        <a:ext cx="1800557" cy="1099688"/>
      </dsp:txXfrm>
    </dsp:sp>
    <dsp:sp modelId="{FEB25BD8-47D2-614E-84E7-39FE83B6999C}">
      <dsp:nvSpPr>
        <dsp:cNvPr id="0" name=""/>
        <dsp:cNvSpPr/>
      </dsp:nvSpPr>
      <dsp:spPr>
        <a:xfrm>
          <a:off x="234264" y="1299582"/>
          <a:ext cx="233622" cy="233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229"/>
              </a:lnTo>
              <a:lnTo>
                <a:pt x="233622" y="23362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FE1A-6ABD-2A4B-9568-DA1E61ABBF31}">
      <dsp:nvSpPr>
        <dsp:cNvPr id="0" name=""/>
        <dsp:cNvSpPr/>
      </dsp:nvSpPr>
      <dsp:spPr>
        <a:xfrm>
          <a:off x="467887" y="3051755"/>
          <a:ext cx="1868983" cy="11681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Utilizado quando é uma tarefa preditiva básica;</a:t>
          </a:r>
          <a:endParaRPr lang="en-US" sz="1800" kern="1200"/>
        </a:p>
      </dsp:txBody>
      <dsp:txXfrm>
        <a:off x="502100" y="3085968"/>
        <a:ext cx="1800557" cy="1099688"/>
      </dsp:txXfrm>
    </dsp:sp>
    <dsp:sp modelId="{D54FB781-3AF2-9846-A461-3C125CD7DC54}">
      <dsp:nvSpPr>
        <dsp:cNvPr id="0" name=""/>
        <dsp:cNvSpPr/>
      </dsp:nvSpPr>
      <dsp:spPr>
        <a:xfrm>
          <a:off x="2920928" y="131468"/>
          <a:ext cx="2336229" cy="11681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/>
            <a:t>Múltipla </a:t>
          </a:r>
          <a:endParaRPr lang="en-US" sz="4800" kern="1200"/>
        </a:p>
      </dsp:txBody>
      <dsp:txXfrm>
        <a:off x="2955141" y="165681"/>
        <a:ext cx="2267803" cy="1099688"/>
      </dsp:txXfrm>
    </dsp:sp>
    <dsp:sp modelId="{ADCEE70C-D3B9-5B48-AE90-497CCE100DD7}">
      <dsp:nvSpPr>
        <dsp:cNvPr id="0" name=""/>
        <dsp:cNvSpPr/>
      </dsp:nvSpPr>
      <dsp:spPr>
        <a:xfrm>
          <a:off x="3154551" y="1299582"/>
          <a:ext cx="233622" cy="876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086"/>
              </a:lnTo>
              <a:lnTo>
                <a:pt x="233622" y="87608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06BF2-DE28-2B48-A0B1-D28C8D54C924}">
      <dsp:nvSpPr>
        <dsp:cNvPr id="0" name=""/>
        <dsp:cNvSpPr/>
      </dsp:nvSpPr>
      <dsp:spPr>
        <a:xfrm>
          <a:off x="3388174" y="1591611"/>
          <a:ext cx="1868983" cy="11681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Varias variáveis independentes;</a:t>
          </a:r>
          <a:endParaRPr lang="en-US" sz="1800" kern="1200"/>
        </a:p>
      </dsp:txBody>
      <dsp:txXfrm>
        <a:off x="3422387" y="1625824"/>
        <a:ext cx="1800557" cy="1099688"/>
      </dsp:txXfrm>
    </dsp:sp>
    <dsp:sp modelId="{3351906A-696D-2C42-BF91-623BC74317F5}">
      <dsp:nvSpPr>
        <dsp:cNvPr id="0" name=""/>
        <dsp:cNvSpPr/>
      </dsp:nvSpPr>
      <dsp:spPr>
        <a:xfrm>
          <a:off x="3154551" y="1299582"/>
          <a:ext cx="233622" cy="233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229"/>
              </a:lnTo>
              <a:lnTo>
                <a:pt x="233622" y="23362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FE5BB-34EB-214F-8602-0E31A201EFC4}">
      <dsp:nvSpPr>
        <dsp:cNvPr id="0" name=""/>
        <dsp:cNvSpPr/>
      </dsp:nvSpPr>
      <dsp:spPr>
        <a:xfrm>
          <a:off x="3388174" y="3051755"/>
          <a:ext cx="1868983" cy="11681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Utilizada em conjuntos de grande dimensão;</a:t>
          </a:r>
          <a:endParaRPr lang="en-US" sz="1800" kern="1200"/>
        </a:p>
      </dsp:txBody>
      <dsp:txXfrm>
        <a:off x="3422387" y="3085968"/>
        <a:ext cx="1800557" cy="1099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1A923-5CC4-4D6A-9420-E1F25E4ACA09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FE461-D1C2-4E15-BF8D-1E3A9CE770E5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9BDA0-CB1D-45AB-BE0D-17FFE506ADF5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Estrutura de uma árvore que se assimila a um fluxograma</a:t>
          </a:r>
          <a:endParaRPr lang="en-US" sz="2400" kern="1200" dirty="0"/>
        </a:p>
      </dsp:txBody>
      <dsp:txXfrm>
        <a:off x="1834517" y="302868"/>
        <a:ext cx="3148942" cy="1335915"/>
      </dsp:txXfrm>
    </dsp:sp>
    <dsp:sp modelId="{FFE11531-1E8E-437D-901C-C4D8C912902D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05A14-B19D-4A58-A149-37D878B9B2DC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8EB8B-B44B-4C92-A4D7-5716018633DB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Raiz, nós intermédios e nós-folha</a:t>
          </a:r>
          <a:endParaRPr lang="en-US" sz="2400" kern="1200" dirty="0"/>
        </a:p>
      </dsp:txBody>
      <dsp:txXfrm>
        <a:off x="7154322" y="302868"/>
        <a:ext cx="3148942" cy="1335915"/>
      </dsp:txXfrm>
    </dsp:sp>
    <dsp:sp modelId="{AB81CD1F-DEF0-46BB-8561-0BA69FC75BF5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3F9ED-1F89-45BB-8C05-2323FF994B2A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3AD20-89C3-4087-A28C-682483FB0F27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Nós-folha possuem o valor do resultado final</a:t>
          </a:r>
          <a:endParaRPr lang="en-US" sz="2400" kern="1200" dirty="0"/>
        </a:p>
      </dsp:txBody>
      <dsp:txXfrm>
        <a:off x="1834517" y="2310092"/>
        <a:ext cx="3148942" cy="1335915"/>
      </dsp:txXfrm>
    </dsp:sp>
    <dsp:sp modelId="{D0FE06DE-1B1E-4E2B-A2FE-C61F4042C8F7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6B4E2-68D7-46D9-BB56-07756BE4CE8D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5D455-02BB-433F-A7B9-531CE55CF84F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Ligações entre os nós possuem condições de “</a:t>
          </a:r>
          <a:r>
            <a:rPr lang="pt-PT" sz="2400" i="1" kern="1200"/>
            <a:t>if-else</a:t>
          </a:r>
          <a:r>
            <a:rPr lang="pt-PT" sz="2400" kern="1200"/>
            <a:t>” </a:t>
          </a:r>
          <a:endParaRPr lang="en-US" sz="2400" kern="1200"/>
        </a:p>
      </dsp:txBody>
      <dsp:txXfrm>
        <a:off x="7154322" y="231009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FD690-4A3D-D74D-9545-F8E37984C6E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87BED-80E3-D24E-9955-9B896D0E430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Classifica o valor de uma instância em relação aos vizinhos mais próximos dessa instância</a:t>
          </a:r>
          <a:endParaRPr lang="en-US" sz="2200" kern="1200" dirty="0"/>
        </a:p>
      </dsp:txBody>
      <dsp:txXfrm>
        <a:off x="378614" y="886531"/>
        <a:ext cx="2810360" cy="1744948"/>
      </dsp:txXfrm>
    </dsp:sp>
    <dsp:sp modelId="{2BAEA803-805C-E145-8ED6-A2BD0E45D2CE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035E-0069-B447-A6A6-178291C162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Durante cada previsão, kNN aproxima a função alvo localmente em vez de globalmente</a:t>
          </a:r>
          <a:endParaRPr lang="en-US" sz="2200" kern="1200"/>
        </a:p>
      </dsp:txBody>
      <dsp:txXfrm>
        <a:off x="3946203" y="886531"/>
        <a:ext cx="2810360" cy="1744948"/>
      </dsp:txXfrm>
    </dsp:sp>
    <dsp:sp modelId="{07F6D316-B90B-9648-BC8C-708F999CA5E7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19400-A1C0-C040-A9EF-0E3A0A8CC14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Calcula a distância euclidiana entre vizinhos para os poder determinar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C2DDF-056D-AA40-A043-60E07331CB80}">
      <dsp:nvSpPr>
        <dsp:cNvPr id="0" name=""/>
        <dsp:cNvSpPr/>
      </dsp:nvSpPr>
      <dsp:spPr>
        <a:xfrm>
          <a:off x="0" y="230386"/>
          <a:ext cx="10515600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Métricas de Regressão </a:t>
          </a:r>
          <a:endParaRPr lang="en-US" sz="2100" kern="1200" dirty="0"/>
        </a:p>
      </dsp:txBody>
      <dsp:txXfrm>
        <a:off x="0" y="230386"/>
        <a:ext cx="10515600" cy="604800"/>
      </dsp:txXfrm>
    </dsp:sp>
    <dsp:sp modelId="{4A1FC072-7520-A14D-ADF4-46424D52022D}">
      <dsp:nvSpPr>
        <dsp:cNvPr id="0" name=""/>
        <dsp:cNvSpPr/>
      </dsp:nvSpPr>
      <dsp:spPr>
        <a:xfrm>
          <a:off x="0" y="835186"/>
          <a:ext cx="10515600" cy="32857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b="1" kern="1200" noProof="0" dirty="0"/>
            <a:t>RMSE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 dirty="0"/>
            <a:t>A diferença média entre os valores dos resultados observados conhecidos e os valores esperados pelo modelo.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 dirty="0"/>
            <a:t>Quanto menor o RMSE, melhor o desempenho do modelo.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100" kern="1200" noProof="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b="1" kern="1200" noProof="0" dirty="0"/>
            <a:t>MAE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 dirty="0"/>
            <a:t>Média absoluta da diferença entre os resultados observados e os resultados esperados;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 dirty="0"/>
            <a:t>Alternativa ao RMSE que é menos sensível aos </a:t>
          </a:r>
          <a:r>
            <a:rPr lang="pt-PT" sz="2100" i="1" kern="1200" noProof="0" dirty="0" err="1"/>
            <a:t>outliers</a:t>
          </a:r>
          <a:r>
            <a:rPr lang="pt-PT" sz="2100" i="1" kern="1200" noProof="0" dirty="0"/>
            <a:t>;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i="0" kern="1200" noProof="0" dirty="0"/>
            <a:t>Quanto menor for o valor, menor e a performance do modelo.</a:t>
          </a:r>
        </a:p>
      </dsp:txBody>
      <dsp:txXfrm>
        <a:off x="0" y="835186"/>
        <a:ext cx="10515600" cy="32857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C2DDF-056D-AA40-A043-60E07331CB80}">
      <dsp:nvSpPr>
        <dsp:cNvPr id="0" name=""/>
        <dsp:cNvSpPr/>
      </dsp:nvSpPr>
      <dsp:spPr>
        <a:xfrm>
          <a:off x="0" y="76644"/>
          <a:ext cx="10515600" cy="547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Métricas de Classificação </a:t>
          </a:r>
          <a:endParaRPr lang="en-US" sz="1900" kern="1200" dirty="0"/>
        </a:p>
      </dsp:txBody>
      <dsp:txXfrm>
        <a:off x="0" y="76644"/>
        <a:ext cx="10515600" cy="547200"/>
      </dsp:txXfrm>
    </dsp:sp>
    <dsp:sp modelId="{4A1FC072-7520-A14D-ADF4-46424D52022D}">
      <dsp:nvSpPr>
        <dsp:cNvPr id="0" name=""/>
        <dsp:cNvSpPr/>
      </dsp:nvSpPr>
      <dsp:spPr>
        <a:xfrm>
          <a:off x="0" y="623844"/>
          <a:ext cx="10515600" cy="365084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noProof="0" dirty="0"/>
            <a:t>Accuracy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0" kern="1200" noProof="0" dirty="0"/>
            <a:t>Habilidade do modelo classificar valores positivos e negativos com precisão.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900" b="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noProof="0" dirty="0"/>
            <a:t>Recall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0" kern="1200" noProof="0" dirty="0"/>
            <a:t>Retorna a proporção de valores verdadeiramente positivos que foram classificados corretamente.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900" b="1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noProof="0" dirty="0"/>
            <a:t>Specificity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0" kern="1200" noProof="0" dirty="0"/>
            <a:t>Habilidade do modelo detetar valores verdadeiramente negativos.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900" b="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noProof="0" dirty="0"/>
            <a:t>F1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0" kern="1200" noProof="0" dirty="0"/>
            <a:t>Média harmónica de precisão e recordação (entre 0 e 1).</a:t>
          </a:r>
        </a:p>
      </dsp:txBody>
      <dsp:txXfrm>
        <a:off x="0" y="623844"/>
        <a:ext cx="10515600" cy="3650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5808-64D4-3CC0-AF77-313AF1F8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7025C-8103-038D-A6EA-D16251B45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9C9A-2958-9C24-25D1-42272F40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C7FB-CF4B-196B-40CB-28D55865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B032-CCFB-F52F-B5A2-62CF6E37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E3A8-5F7F-B247-4A33-F19FDE1D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11E8-CD02-58AF-FB1C-0A703A3D4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AD41-53A8-72CE-5151-C531467B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9883-BE24-BDF6-06CD-E498837B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CCD7-A983-1C91-1CE9-79BEC83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1E0E4-5633-E8B7-672A-ACC360A08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A2550-D601-5E88-B117-C8D4FE343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29B2-E449-D502-6A8E-15523134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7AD4-FBD9-9F71-110D-34D4D9B3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3796-B558-7122-3E76-B86FEC8C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4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F18B-DA84-ECF8-6B65-51AC22E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FA42-CDAB-EF3C-CFD6-18D60E20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0F64-924F-C50F-AF98-3616081C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25D7-B4F1-8842-874A-CFB4AF7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6F0E-7589-5B84-40D2-3E32E8E3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735A-CCDB-6454-AEF0-0E451C74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18B7-E053-C0E1-7858-0DA19A94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974FD-6971-518F-DA3D-9E280F60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B2D2-4BC4-C230-6150-BE063308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3D8F-DDB2-F7E5-8C11-FF9BFB5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6E13-15CF-D706-9D1C-E428F740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BBA1-F705-FF22-E7D4-DBDA82D0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0A3FD-C840-FFD4-27F3-91D33641B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6102-33D6-4168-F7AC-03B4C20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912F5-1314-ED70-F549-4C90BCC9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BB12E-73F7-B0A6-F77B-F12B81DC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7B8F-0991-B00F-21D7-DCA66FAF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7DD3-6F30-C701-56D4-C4F29CA4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76978-74B6-A1EB-771E-EB7A6FADB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372B4-3F75-7595-1E29-4C5635ED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1A0C7-57D6-FD2C-A2FA-E1E43F088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FE917-9AF8-7B84-1DED-E58433C6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7C4D5-3AD2-C686-91B0-F48AE387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C82D3-A285-0805-242A-9E0EB1CC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1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3146-AC37-E730-EE2E-8EB4B4A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1A1AC-3427-302C-A74E-13BBB316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3ED07-6BB6-DD20-DF64-ABAA3751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06A3C-4B5F-0F33-F660-1F0509FC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0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6DA28-0476-D407-F495-4B0CA4F5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FCCAC-621D-A5B8-92D6-F72C315D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C459-5909-7CEC-0577-5E78078A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1B72-654A-1FDB-68A3-4624F462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617A-75B4-925C-F6DB-BEE88C65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02F3-1228-1528-2745-3F024C55A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7B4A-AE82-71E4-3DF9-24AC19EE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69BE4-9ED2-3686-A1B9-EB4F96FC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8C3B-ECD1-34AB-FB89-D5AD00F4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9426-E4EB-7AF4-FAFC-F4F2F219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AF2A8-0188-CA29-7703-A6191064F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4B93-A6C0-46F4-09A5-36A40EBE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096B4-3A7A-B6AD-7CD6-49EF123A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92A7-74C8-519A-3499-543A5DA4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54FE4-AB4B-6230-50E3-AB05FF00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2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06838-5995-96F0-F340-37ABD6C8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C1DB9-5D52-2654-7247-AC4FAC11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5F79-D3F1-3A41-3F8A-AD54AABF4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134C-9ABD-4B38-1A99-7AF6BCC79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3287-9854-92F3-5565-0421F2EE8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3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What Does Interoperability Mean for the Future of Machine Learning? | Appen">
            <a:extLst>
              <a:ext uri="{FF2B5EF4-FFF2-40B4-BE49-F238E27FC236}">
                <a16:creationId xmlns:a16="http://schemas.microsoft.com/office/drawing/2014/main" id="{131F6CBC-7726-7FE8-5D8E-4E439FC43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r="25389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40647-9C56-35AB-FA24-B78B518F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/>
              <a:t>Análise de Desempenho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6FC3C-BD88-070C-E740-A26F9928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1300" dirty="0"/>
              <a:t>André Teixeira 1190384</a:t>
            </a:r>
          </a:p>
          <a:p>
            <a:pPr algn="l"/>
            <a:r>
              <a:rPr lang="pt-PT" sz="1300" dirty="0"/>
              <a:t>Ivo Oliveira 1190679</a:t>
            </a:r>
          </a:p>
          <a:p>
            <a:pPr algn="l"/>
            <a:r>
              <a:rPr lang="pt-PT" sz="1300" dirty="0"/>
              <a:t>Turma 3DI</a:t>
            </a:r>
          </a:p>
          <a:p>
            <a:pPr algn="l"/>
            <a:r>
              <a:rPr lang="pt-PT" sz="1300" dirty="0"/>
              <a:t>Docente: Bruno Miguel Almeida Cunha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95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BFB0B-42A6-C5CE-BCE1-EC568CDD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BA7B-631B-8326-A770-461A6B9A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0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Correlação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8430858-CB96-AECD-EB38-6E4C988F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Imagem 5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46003497-3CF5-5AE6-1088-30E8B3AF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05" y="1955259"/>
            <a:ext cx="6171735" cy="38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PT" sz="2800" dirty="0"/>
              <a:t>Regressão Linear Simples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626CCD3-4A3D-77D5-8C71-5D47A9A36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sz="1700" i="1">
                        <a:latin typeface="Cambria Math" panose="02040503050406030204" pitchFamily="18" charset="0"/>
                      </a:rPr>
                      <m:t>𝐴𝑙𝑡𝑖𝑡𝑢𝑑𝑒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𝑟𝑒𝑠𝑢𝑙𝑡𝑠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14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625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761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𝑟𝑒𝑠𝑢𝑙𝑡𝑠</m:t>
                    </m:r>
                    <m:r>
                      <a:rPr lang="pt-PT" sz="17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PT" sz="17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626CCD3-4A3D-77D5-8C71-5D47A9A36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887" t="-9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138A7257-41D3-1BDC-F942-337BB0451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50" y="1448060"/>
            <a:ext cx="5786945" cy="36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Regressão Linear Múltipla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626CCD3-4A3D-77D5-8C71-5D47A9A36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882" y="4631161"/>
                <a:ext cx="3571810" cy="1559327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/>
                        <m:t>A</m:t>
                      </m:r>
                      <m:r>
                        <m:rPr>
                          <m:nor/>
                        </m:rPr>
                        <a:rPr lang="pt-PT"/>
                        <m:t> </m:t>
                      </m:r>
                      <m:r>
                        <m:rPr>
                          <m:nor/>
                        </m:rPr>
                        <a:rPr lang="pt-PT"/>
                        <m:t>equa</m:t>
                      </m:r>
                      <m:r>
                        <m:rPr>
                          <m:nor/>
                        </m:rPr>
                        <a:rPr lang="pt-PT"/>
                        <m:t>çã</m:t>
                      </m:r>
                      <m:r>
                        <m:rPr>
                          <m:nor/>
                        </m:rPr>
                        <a:rPr lang="pt-PT"/>
                        <m:t>o</m:t>
                      </m:r>
                      <m:r>
                        <m:rPr>
                          <m:nor/>
                        </m:rPr>
                        <a:rPr lang="pt-PT"/>
                        <m:t> </m:t>
                      </m:r>
                      <m:r>
                        <m:rPr>
                          <m:nor/>
                        </m:rPr>
                        <a:rPr lang="pt-PT"/>
                        <m:t>resultante</m:t>
                      </m:r>
                      <m:r>
                        <m:rPr>
                          <m:nor/>
                        </m:rPr>
                        <a:rPr lang="pt-PT"/>
                        <m:t> </m:t>
                      </m:r>
                      <m:r>
                        <m:rPr>
                          <m:nor/>
                        </m:rPr>
                        <a:rPr lang="pt-PT"/>
                        <m:t>da</m:t>
                      </m:r>
                      <m:r>
                        <m:rPr>
                          <m:nor/>
                        </m:rPr>
                        <a:rPr lang="pt-PT"/>
                        <m:t> </m:t>
                      </m:r>
                      <m:r>
                        <m:rPr>
                          <m:nor/>
                        </m:rPr>
                        <a:rPr lang="pt-PT"/>
                        <m:t>regress</m:t>
                      </m:r>
                      <m:r>
                        <m:rPr>
                          <m:nor/>
                        </m:rPr>
                        <a:rPr lang="pt-PT"/>
                        <m:t>ã</m:t>
                      </m:r>
                      <m:r>
                        <m:rPr>
                          <m:nor/>
                        </m:rPr>
                        <a:rPr lang="pt-PT"/>
                        <m:t>o</m:t>
                      </m:r>
                      <m:r>
                        <m:rPr>
                          <m:nor/>
                        </m:rPr>
                        <a:rPr lang="pt-PT"/>
                        <m:t> </m:t>
                      </m:r>
                      <m:r>
                        <m:rPr>
                          <m:nor/>
                        </m:rPr>
                        <a:rPr lang="pt-PT"/>
                        <m:t>linear</m:t>
                      </m:r>
                      <m:r>
                        <m:rPr>
                          <m:nor/>
                        </m:rPr>
                        <a:rPr lang="pt-PT"/>
                        <m:t> </m:t>
                      </m:r>
                      <m:r>
                        <m:rPr>
                          <m:nor/>
                        </m:rPr>
                        <a:rPr lang="pt-PT"/>
                        <m:t>m</m:t>
                      </m:r>
                      <m:r>
                        <m:rPr>
                          <m:nor/>
                        </m:rPr>
                        <a:rPr lang="pt-PT"/>
                        <m:t>ú</m:t>
                      </m:r>
                      <m:r>
                        <m:rPr>
                          <m:nor/>
                        </m:rPr>
                        <a:rPr lang="pt-PT"/>
                        <m:t>ltipla</m:t>
                      </m:r>
                      <m:r>
                        <m:rPr>
                          <m:nor/>
                        </m:rPr>
                        <a:rPr lang="pt-PT"/>
                        <m:t> </m:t>
                      </m:r>
                      <m:r>
                        <m:rPr>
                          <m:nor/>
                        </m:rPr>
                        <a:rPr lang="pt-PT"/>
                        <m:t>foi</m:t>
                      </m:r>
                      <m:r>
                        <m:rPr>
                          <m:nor/>
                        </m:rPr>
                        <a:rPr lang="pt-PT"/>
                        <m:t>: 0.01768 + 0.01184 ∗ </m:t>
                      </m:r>
                      <m:r>
                        <m:rPr>
                          <m:nor/>
                        </m:rPr>
                        <a:rPr lang="pt-PT"/>
                        <m:t>Gender</m:t>
                      </m:r>
                      <m:r>
                        <m:rPr>
                          <m:nor/>
                        </m:rPr>
                        <a:rPr lang="pt-PT"/>
                        <m:t> – 0.02236 ∗ </m:t>
                      </m:r>
                      <m:r>
                        <m:rPr>
                          <m:nor/>
                        </m:rPr>
                        <a:rPr lang="pt-PT"/>
                        <m:t>Team</m:t>
                      </m:r>
                      <m:r>
                        <m:rPr>
                          <m:nor/>
                        </m:rPr>
                        <a:rPr lang="pt-PT"/>
                        <m:t> + 0.00180 ∗ </m:t>
                      </m:r>
                      <m:r>
                        <m:rPr>
                          <m:nor/>
                        </m:rPr>
                        <a:rPr lang="pt-PT"/>
                        <m:t>Background</m:t>
                      </m:r>
                      <m:r>
                        <m:rPr>
                          <m:nor/>
                        </m:rPr>
                        <a:rPr lang="pt-PT"/>
                        <m:t> – 0.01444 ∗ </m:t>
                      </m:r>
                      <m:r>
                        <m:rPr>
                          <m:nor/>
                        </m:rPr>
                        <a:rPr lang="pt-PT"/>
                        <m:t>Pro</m:t>
                      </m:r>
                      <m:r>
                        <m:rPr>
                          <m:nor/>
                        </m:rPr>
                        <a:rPr lang="pt-PT"/>
                        <m:t>.</m:t>
                      </m:r>
                      <m:r>
                        <m:rPr>
                          <m:nor/>
                        </m:rPr>
                        <a:rPr lang="pt-PT"/>
                        <m:t>level</m:t>
                      </m:r>
                      <m:r>
                        <m:rPr>
                          <m:nor/>
                        </m:rPr>
                        <a:rPr lang="pt-PT"/>
                        <m:t> – 0.02137 ∗ </m:t>
                      </m:r>
                      <m:r>
                        <m:rPr>
                          <m:nor/>
                        </m:rPr>
                        <a:rPr lang="pt-PT"/>
                        <m:t>Winter</m:t>
                      </m:r>
                      <m:r>
                        <m:rPr>
                          <m:nor/>
                        </m:rPr>
                        <a:rPr lang="pt-PT"/>
                        <m:t>.</m:t>
                      </m:r>
                      <m:r>
                        <m:rPr>
                          <m:nor/>
                        </m:rPr>
                        <a:rPr lang="pt-PT"/>
                        <m:t>Training</m:t>
                      </m:r>
                      <m:r>
                        <m:rPr>
                          <m:nor/>
                        </m:rPr>
                        <a:rPr lang="pt-PT"/>
                        <m:t>.</m:t>
                      </m:r>
                      <m:r>
                        <m:rPr>
                          <m:nor/>
                        </m:rPr>
                        <a:rPr lang="pt-PT"/>
                        <m:t>Camp</m:t>
                      </m:r>
                      <m:r>
                        <m:rPr>
                          <m:nor/>
                        </m:rPr>
                        <a:rPr lang="pt-PT"/>
                        <m:t> + 0.17542 ∗ </m:t>
                      </m:r>
                      <m:r>
                        <m:rPr>
                          <m:nor/>
                        </m:rPr>
                        <a:rPr lang="pt-PT"/>
                        <m:t>altitude</m:t>
                      </m:r>
                      <m:r>
                        <m:rPr>
                          <m:nor/>
                        </m:rPr>
                        <a:rPr lang="pt-PT"/>
                        <m:t>_</m:t>
                      </m:r>
                      <m:r>
                        <m:rPr>
                          <m:nor/>
                        </m:rPr>
                        <a:rPr lang="pt-PT"/>
                        <m:t>results</m:t>
                      </m:r>
                      <m:r>
                        <m:rPr>
                          <m:nor/>
                        </m:rPr>
                        <a:rPr lang="pt-PT"/>
                        <m:t> + 0.83417 ∗ </m:t>
                      </m:r>
                      <m:r>
                        <m:rPr>
                          <m:nor/>
                        </m:rPr>
                        <a:rPr lang="pt-PT"/>
                        <m:t>hr</m:t>
                      </m:r>
                      <m:r>
                        <m:rPr>
                          <m:nor/>
                        </m:rPr>
                        <a:rPr lang="pt-PT"/>
                        <m:t>_</m:t>
                      </m:r>
                      <m:r>
                        <m:rPr>
                          <m:nor/>
                        </m:rPr>
                        <a:rPr lang="pt-PT"/>
                        <m:t>results</m:t>
                      </m:r>
                      <m:r>
                        <m:rPr>
                          <m:nor/>
                        </m:rPr>
                        <a:rPr lang="pt-PT"/>
                        <m:t> + 0.00309 ∗ </m:t>
                      </m:r>
                      <m:r>
                        <m:rPr>
                          <m:nor/>
                        </m:rPr>
                        <a:rPr lang="pt-PT"/>
                        <m:t>Continent</m:t>
                      </m:r>
                      <m:r>
                        <m:rPr>
                          <m:nor/>
                        </m:rPr>
                        <a:rPr lang="pt-PT"/>
                        <m:t> + 0.00647 ∗ </m:t>
                      </m:r>
                      <m:r>
                        <m:rPr>
                          <m:nor/>
                        </m:rPr>
                        <a:rPr lang="pt-PT"/>
                        <m:t>Age</m:t>
                      </m:r>
                    </m:oMath>
                  </m:oMathPara>
                </a14:m>
                <a:endPara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626CCD3-4A3D-77D5-8C71-5D47A9A36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882" y="4631161"/>
                <a:ext cx="3571810" cy="15593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091CF2DA-A997-05C5-11A1-5DD26279D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08" y="1744033"/>
            <a:ext cx="5288161" cy="33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Árvore de Regressão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18E1F37-92E4-30CB-5509-765F92A2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DD315520-4F7E-2BF5-5371-1B008123E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99" y="1293779"/>
            <a:ext cx="5916398" cy="37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4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B65F-ABA8-19D1-E1C7-EB44B8DE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 Neuronal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0A0FAD-7153-201D-756E-3D53632C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84E5DDA9-F3D4-5164-3AD1-4EEEEAC2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14" y="1825625"/>
            <a:ext cx="5428140" cy="36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B65F-ABA8-19D1-E1C7-EB44B8DE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Avaliação do Desempenho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1F72F4-E80B-0732-C095-DE834312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27" y="2227634"/>
            <a:ext cx="6451844" cy="25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BFB0B-42A6-C5CE-BCE1-EC568CDD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BA7B-631B-8326-A770-461A6B9A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Classificação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55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Árvore de Decisão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C9B4B1-7CAB-C7DA-7E31-A481641B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D282CB92-8E99-81E8-9E7E-85B484F0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22" y="2078544"/>
            <a:ext cx="5182306" cy="31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7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 Neuronal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1234FB-A981-C0B1-7C9E-7E615984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65E50727-B468-6355-F656-4A95D0096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19" y="1916349"/>
            <a:ext cx="5183421" cy="3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06FF7-75AB-59BF-7A7B-139C5C5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PT" sz="5400"/>
              <a:t>Tópicos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A9FBA-20F1-C6FB-BB7C-1B4D3A6AA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119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61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err="1"/>
              <a:t>K-vizinhos-mais-próximos</a:t>
            </a:r>
            <a:r>
              <a:rPr lang="en-GB" dirty="0"/>
              <a:t> 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2DF0CF9-186B-CAB8-55C1-F7491070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03483052-B6DC-F120-80BF-9F86223DC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26" y="1825625"/>
            <a:ext cx="5325774" cy="33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8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K-fold Cross Validation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0C5B377-15AD-F33B-1028-7348C9414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68601"/>
              </p:ext>
            </p:extLst>
          </p:nvPr>
        </p:nvGraphicFramePr>
        <p:xfrm>
          <a:off x="2603241" y="2603241"/>
          <a:ext cx="6746034" cy="14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6">
                  <a:extLst>
                    <a:ext uri="{9D8B030D-6E8A-4147-A177-3AD203B41FA5}">
                      <a16:colId xmlns:a16="http://schemas.microsoft.com/office/drawing/2014/main" val="3526250390"/>
                    </a:ext>
                  </a:extLst>
                </a:gridCol>
                <a:gridCol w="2480130">
                  <a:extLst>
                    <a:ext uri="{9D8B030D-6E8A-4147-A177-3AD203B41FA5}">
                      <a16:colId xmlns:a16="http://schemas.microsoft.com/office/drawing/2014/main" val="3437960765"/>
                    </a:ext>
                  </a:extLst>
                </a:gridCol>
                <a:gridCol w="3373018">
                  <a:extLst>
                    <a:ext uri="{9D8B030D-6E8A-4147-A177-3AD203B41FA5}">
                      <a16:colId xmlns:a16="http://schemas.microsoft.com/office/drawing/2014/main" val="538370713"/>
                    </a:ext>
                  </a:extLst>
                </a:gridCol>
              </a:tblGrid>
              <a:tr h="491116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Rede Neuronal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K-Vizinhos mais próximos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46291"/>
                  </a:ext>
                </a:extLst>
              </a:tr>
              <a:tr h="497937">
                <a:tc>
                  <a:txBody>
                    <a:bodyPr/>
                    <a:lstStyle/>
                    <a:p>
                      <a:r>
                        <a:rPr lang="pt-PT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058331529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006102975 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13847"/>
                  </a:ext>
                </a:extLst>
              </a:tr>
              <a:tr h="497937">
                <a:tc>
                  <a:txBody>
                    <a:bodyPr/>
                    <a:lstStyle/>
                    <a:p>
                      <a:r>
                        <a:rPr lang="pt-PT" dirty="0"/>
                        <a:t>Desvio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0.019285106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005264771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2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0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2B2B1-1DFB-DDF9-A46E-A5F4019A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Resultados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25D871E-FCFB-409F-7C1D-A6D0A4CF0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198" y="2165625"/>
            <a:ext cx="5707266" cy="311038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0657B87-650D-1D1D-B02D-962447524D57}"/>
              </a:ext>
            </a:extLst>
          </p:cNvPr>
          <p:cNvSpPr txBox="1"/>
          <p:nvPr/>
        </p:nvSpPr>
        <p:spPr>
          <a:xfrm>
            <a:off x="1070043" y="5476672"/>
            <a:ext cx="9249614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645" marR="250825" indent="182880" algn="just">
              <a:lnSpc>
                <a:spcPct val="95000"/>
              </a:lnSpc>
              <a:spcBef>
                <a:spcPts val="5"/>
              </a:spcBef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odemos concluir que o modelo apresentado que tem melhor performance de acordo com os     critérios é a Rede Neuronal.</a:t>
            </a:r>
          </a:p>
        </p:txBody>
      </p:sp>
    </p:spTree>
    <p:extLst>
      <p:ext uri="{BB962C8B-B14F-4D97-AF65-F5344CB8AC3E}">
        <p14:creationId xmlns:p14="http://schemas.microsoft.com/office/powerpoint/2010/main" val="405153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Árvore de Decisão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C9B4B1-7CAB-C7DA-7E31-A481641B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Imagem 2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AC3CEED1-7BF8-956E-4BF4-E8254F3D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74" y="1303506"/>
            <a:ext cx="5322626" cy="45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24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 Neuronal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Marcador de Posição de Conteúdo 2" descr="Uma imagem com texto, diagrama, file, Paralelo&#10;&#10;Descrição gerada automaticamente">
            <a:extLst>
              <a:ext uri="{FF2B5EF4-FFF2-40B4-BE49-F238E27FC236}">
                <a16:creationId xmlns:a16="http://schemas.microsoft.com/office/drawing/2014/main" id="{35C8211B-0456-E216-2F2A-CA6F665B5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90" y="1426141"/>
            <a:ext cx="6324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4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04D-B595-39E3-F7FD-A156496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K-fold Cross Validation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CBEF56C-6018-DC22-534B-206131BC5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56" y="2247875"/>
            <a:ext cx="5651887" cy="2352583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78210A9-25F8-DA6A-E654-AA54D209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4" y="2509837"/>
            <a:ext cx="3973285" cy="1838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975D35A-DA9B-E79D-6D60-CB6619B5F634}"/>
              </a:ext>
            </a:extLst>
          </p:cNvPr>
          <p:cNvSpPr txBox="1"/>
          <p:nvPr/>
        </p:nvSpPr>
        <p:spPr>
          <a:xfrm>
            <a:off x="1515419" y="5187820"/>
            <a:ext cx="426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Média e Desvio padrão usando métod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K-</a:t>
            </a:r>
            <a:r>
              <a:rPr lang="pt-P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fold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Cross </a:t>
            </a:r>
            <a:r>
              <a:rPr lang="pt-P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Validation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base no atributo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Winter_Training_Camp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12F802-C31A-D7DC-1EB8-33733373F236}"/>
              </a:ext>
            </a:extLst>
          </p:cNvPr>
          <p:cNvSpPr txBox="1"/>
          <p:nvPr/>
        </p:nvSpPr>
        <p:spPr>
          <a:xfrm>
            <a:off x="7291069" y="5187820"/>
            <a:ext cx="426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Taxa de acerto média e Desvio padrão da taxa de acerto usando métod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K-</a:t>
            </a:r>
            <a:r>
              <a:rPr lang="pt-P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fold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Cross </a:t>
            </a:r>
            <a:r>
              <a:rPr lang="pt-P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Validation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base no atributo Gender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935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A8926-5262-1996-0735-E0C53BC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Comparação de modelos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1E84C9D-95D4-50A6-6EA1-EA1185328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482" y="2535148"/>
            <a:ext cx="5095312" cy="240074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057950-EB6B-7163-0F2F-8B2DF354173F}"/>
              </a:ext>
            </a:extLst>
          </p:cNvPr>
          <p:cNvSpPr txBox="1"/>
          <p:nvPr/>
        </p:nvSpPr>
        <p:spPr>
          <a:xfrm>
            <a:off x="1515419" y="5187820"/>
            <a:ext cx="426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Sensitivity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Specificity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F1 com base no atributo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Winter_Training_Camp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1CFCC5E-5D8D-2E07-7573-4B5A63DE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59" y="3097763"/>
            <a:ext cx="4688300" cy="156977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0C7D02-6910-7522-5BBF-0C58356426F8}"/>
              </a:ext>
            </a:extLst>
          </p:cNvPr>
          <p:cNvSpPr txBox="1"/>
          <p:nvPr/>
        </p:nvSpPr>
        <p:spPr>
          <a:xfrm>
            <a:off x="6867859" y="5187819"/>
            <a:ext cx="426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Sensitivity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Specificity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F1 com base no atributo Gender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26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BFB0B-42A6-C5CE-BCE1-EC568CDD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Conclusões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56844-FDAA-82D4-83B7-3D42007A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PT" sz="5200" dirty="0"/>
              <a:t>Introdução ao problema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256674-09B7-6950-D826-DF65F221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0931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7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9F19-A531-74E1-0DE9-7FCF8E4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PT" sz="5200"/>
              <a:t>Regressão Linear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80F63-C686-8F6D-AC4E-3CF5CBE5D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84653"/>
              </p:ext>
            </p:extLst>
          </p:nvPr>
        </p:nvGraphicFramePr>
        <p:xfrm>
          <a:off x="6096000" y="1825625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E48663-ED17-B365-4BFB-BF3F4092761D}"/>
              </a:ext>
            </a:extLst>
          </p:cNvPr>
          <p:cNvSpPr txBox="1"/>
          <p:nvPr/>
        </p:nvSpPr>
        <p:spPr>
          <a:xfrm>
            <a:off x="838200" y="1825625"/>
            <a:ext cx="48425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/>
              <a:t>Resulta de uma função linear utilizada para prever um alvo numérico (variável resposta/dependente).</a:t>
            </a:r>
            <a:endParaRPr lang="en-US" sz="17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269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9F19-A531-74E1-0DE9-7FCF8E4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/>
              <a:t>Árvore de Decisão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DFC91781-CBB1-7857-9650-86A141BA3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19431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66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ma rede formada por pontos brancos">
            <a:extLst>
              <a:ext uri="{FF2B5EF4-FFF2-40B4-BE49-F238E27FC236}">
                <a16:creationId xmlns:a16="http://schemas.microsoft.com/office/drawing/2014/main" id="{3471C41F-8975-D5C1-48F0-6471CD888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9F19-A531-74E1-0DE9-7FCF8E4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PT" sz="4000"/>
              <a:t>Redes neuronais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CB0AB-FB4F-C896-20D4-7A1B799B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PT" sz="1700"/>
              <a:t>Modelo inspirado na estrutura dos neurónios biológicos;</a:t>
            </a:r>
          </a:p>
          <a:p>
            <a:r>
              <a:rPr lang="pt-PT" sz="1700"/>
              <a:t>Utilizado para realizar aprendizagem automática e reconhecer padrões;</a:t>
            </a:r>
          </a:p>
          <a:p>
            <a:r>
              <a:rPr lang="pt-PT" sz="1700"/>
              <a:t>Recebe valores de entrada que são calculados de nó (neurónio) para nó;</a:t>
            </a:r>
          </a:p>
          <a:p>
            <a:r>
              <a:rPr lang="pt-PT" sz="1700"/>
              <a:t>Os nós de uma camada estão interligados aos nós da camada seguinte através de conexões com pesos;</a:t>
            </a:r>
          </a:p>
          <a:p>
            <a:r>
              <a:rPr lang="pt-PT" sz="1700"/>
              <a:t>Atributos devem ser numéricos e normalizados entre 0 e 1;</a:t>
            </a:r>
          </a:p>
        </p:txBody>
      </p:sp>
    </p:spTree>
    <p:extLst>
      <p:ext uri="{BB962C8B-B14F-4D97-AF65-F5344CB8AC3E}">
        <p14:creationId xmlns:p14="http://schemas.microsoft.com/office/powerpoint/2010/main" val="251406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9F19-A531-74E1-0DE9-7FCF8E4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PT" sz="4800"/>
              <a:t>K-Vizinhos Mais Próximos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51594DC-5FEB-6383-C96F-A51D470A5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1315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3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EB64-20D3-54E8-0AFE-FC2DE319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Avaliação de Desempenho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B7CB1F5-0760-D742-C55E-AF771A106C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5687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99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EB64-20D3-54E8-0AFE-FC2DE319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Avaliação de Desempenho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B7CB1F5-0760-D742-C55E-AF771A106C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50638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8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647</Words>
  <Application>Microsoft Office PowerPoint</Application>
  <PresentationFormat>Ecrã Panorâmico</PresentationFormat>
  <Paragraphs>105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Análise de Desempenho</vt:lpstr>
      <vt:lpstr>Tópicos</vt:lpstr>
      <vt:lpstr>Introdução ao problema</vt:lpstr>
      <vt:lpstr>Regressão Linear</vt:lpstr>
      <vt:lpstr>Árvore de Decisão</vt:lpstr>
      <vt:lpstr>Redes neuronais</vt:lpstr>
      <vt:lpstr>K-Vizinhos Mais Próximos</vt:lpstr>
      <vt:lpstr>Avaliação de Desempenho</vt:lpstr>
      <vt:lpstr>Avaliação de Desempenho</vt:lpstr>
      <vt:lpstr>Análise Resultados</vt:lpstr>
      <vt:lpstr>Diagrama de Correlação </vt:lpstr>
      <vt:lpstr>Regressão Linear Simples</vt:lpstr>
      <vt:lpstr>Regressão Linear Múltipla</vt:lpstr>
      <vt:lpstr>Árvore de Regressão</vt:lpstr>
      <vt:lpstr>Rede Neuronal</vt:lpstr>
      <vt:lpstr>Avaliação do Desempenho</vt:lpstr>
      <vt:lpstr>Análise Resultados</vt:lpstr>
      <vt:lpstr>Árvore de Decisão</vt:lpstr>
      <vt:lpstr>Rede Neuronal</vt:lpstr>
      <vt:lpstr>K-vizinhos-mais-próximos </vt:lpstr>
      <vt:lpstr>K-fold Cross Validation</vt:lpstr>
      <vt:lpstr>Comparação de Resultados</vt:lpstr>
      <vt:lpstr>Árvore de Decisão</vt:lpstr>
      <vt:lpstr>Rede Neuronal</vt:lpstr>
      <vt:lpstr>K-fold Cross Validation</vt:lpstr>
      <vt:lpstr>Comparação de modelos</vt:lpstr>
      <vt:lpstr>Conclusões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Desempenho</dc:title>
  <dc:creator>Sofia Costa | BindTuning</dc:creator>
  <cp:lastModifiedBy>Ivo Oliveira</cp:lastModifiedBy>
  <cp:revision>104</cp:revision>
  <dcterms:created xsi:type="dcterms:W3CDTF">2022-06-18T16:09:41Z</dcterms:created>
  <dcterms:modified xsi:type="dcterms:W3CDTF">2023-07-10T12:24:43Z</dcterms:modified>
</cp:coreProperties>
</file>