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35704992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3570499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570499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570499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5704992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35704992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5704992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5704992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570499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570499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5704992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5704992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570499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570499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5704992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35704992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5704992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5704992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5704992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5704992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570499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570499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5704992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35704992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5704992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5704992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5704992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5704992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35704992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35704992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570499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570499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570499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570499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570499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570499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570499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570499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570499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570499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570499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570499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570499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570499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0"/>
            <a:ext cx="85206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Moedas estudantil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392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/>
              <a:t>Engenharia de Software</a:t>
            </a:r>
            <a:endParaRPr sz="1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126"/>
              <a:t>Laboratório de desenvolvimento de software</a:t>
            </a:r>
            <a:endParaRPr sz="812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132"/>
              <a:t>Arthur Braga e André Luis</a:t>
            </a:r>
            <a:endParaRPr sz="7132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75" y="1269000"/>
            <a:ext cx="2906441" cy="25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Lib na linguagem JavaScript de código aberto com foco na interface do usuário criada em 2011 pelo facebook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Em 2018 foi a lib mais citado por toda comunidade do Stack Overflow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Muito </a:t>
            </a:r>
            <a:r>
              <a:rPr lang="pt-BR"/>
              <a:t>flexível</a:t>
            </a:r>
            <a:r>
              <a:rPr lang="pt-BR"/>
              <a:t> a diversos tipos de projetos por trabalhar em cada </a:t>
            </a:r>
            <a:r>
              <a:rPr lang="pt-BR"/>
              <a:t>componente</a:t>
            </a:r>
            <a:r>
              <a:rPr lang="pt-BR"/>
              <a:t> </a:t>
            </a:r>
            <a:r>
              <a:rPr lang="pt-BR"/>
              <a:t>individualmente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Muito reutilizável e bastante manutenível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grosso modo: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Surgiu como um dos principais objetivos de otimizar as chamadas assíncronas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673" y="322073"/>
            <a:ext cx="1228325" cy="11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como funciona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 dividindo a tela em diversas componentes e trabalha em cada uma de forma assíncrona individualmente ao invés de trabalhar uma parte por vez de maneira síncrona.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componentes são utilizados para reaproveitamento de código e padronização de interface posteriormente.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92650" y="318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como funciona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95500" y="191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como funciona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13" y="1017725"/>
            <a:ext cx="85935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56888" y="75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como funciona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400" y="648525"/>
            <a:ext cx="5683176" cy="3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56888" y="758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como funciona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50" y="775450"/>
            <a:ext cx="8454050" cy="4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por que usar?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de desenvolver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Rápido para desenvolver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Manutenível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Robusto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 desempenho (virtual dom)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muito forte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Muitas empresas </a:t>
            </a:r>
            <a:r>
              <a:rPr lang="pt-BR"/>
              <a:t>adotaram</a:t>
            </a:r>
            <a:r>
              <a:rPr lang="pt-BR"/>
              <a:t> a tecnologia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</a:t>
            </a:r>
            <a:r>
              <a:rPr lang="pt-BR"/>
              <a:t>ramework web com código-fonte aberto para desenvolvimento de componentes de interface e front-end criada pelo twitter em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dos projetos mais bem avaliados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 rápido para criar sites e webs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Templates já existentes de fácil aderência e utilização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exige muito conhecimento para criar páginas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878" y="63650"/>
            <a:ext cx="144511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 como funciona?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basicamente uma coleção de efeitos visuais e componentes web para desenvolvimento de front end em HTML, CSS 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o CSS e HTML de forma pura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folhas de estilo de forma modular que implementam os vários componentes do kit de ferramentas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 JQuery para o javascript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60950" y="153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 como funciona?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88" y="1017725"/>
            <a:ext cx="74216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20"/>
              <a:t>Ideia</a:t>
            </a:r>
            <a:endParaRPr sz="352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Um sistema de bonificação estudantil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Professores e alunos participam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Troca por prémios e benefícios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 por que usar?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de desenvolver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Rápido para desenvolver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Manutenível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Reutilizável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exige muita experiência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aderência a outras tecnologias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 muito forte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1253825" y="483800"/>
            <a:ext cx="8520600" cy="7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20"/>
              <a:t>Demonstração do projeto</a:t>
            </a:r>
            <a:endParaRPr sz="402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50" y="1960300"/>
            <a:ext cx="2495700" cy="24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623400" y="624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20"/>
              <a:t>Dúvidas?</a:t>
            </a:r>
            <a:endParaRPr sz="402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912" y="1909325"/>
            <a:ext cx="2712177" cy="271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26300" y="802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20"/>
              <a:t>Obrigado</a:t>
            </a:r>
            <a:endParaRPr sz="402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975" y="1807450"/>
            <a:ext cx="3030476" cy="30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20"/>
              <a:t>Caso de uso</a:t>
            </a:r>
            <a:endParaRPr sz="352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100" y="57275"/>
            <a:ext cx="4660196" cy="50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00" y="572700"/>
            <a:ext cx="5938941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4199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75" y="419925"/>
            <a:ext cx="8150596" cy="47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5092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implantação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950"/>
            <a:ext cx="8839203" cy="263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 - aluno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75" y="572700"/>
            <a:ext cx="7651949" cy="4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sequência - professor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25" y="572699"/>
            <a:ext cx="6856075" cy="4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Banco de dados</a:t>
            </a:r>
            <a:endParaRPr sz="278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75" y="210300"/>
            <a:ext cx="6426951" cy="4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