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010E5C-B522-46BA-8B03-ED75AE0F11C6}"/>
              </a:ext>
            </a:extLst>
          </p:cNvPr>
          <p:cNvSpPr/>
          <p:nvPr/>
        </p:nvSpPr>
        <p:spPr>
          <a:xfrm>
            <a:off x="467544" y="908721"/>
            <a:ext cx="7056784" cy="3973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Apresentação na tela (4:3)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Andre Wang</cp:lastModifiedBy>
  <cp:revision>591</cp:revision>
  <cp:lastPrinted>2014-02-05T13:48:47Z</cp:lastPrinted>
  <dcterms:created xsi:type="dcterms:W3CDTF">2013-08-12T12:40:06Z</dcterms:created>
  <dcterms:modified xsi:type="dcterms:W3CDTF">2020-03-26T12:02:12Z</dcterms:modified>
</cp:coreProperties>
</file>