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: Rounded Corners 18"/>
          <p:cNvSpPr/>
          <p:nvPr/>
        </p:nvSpPr>
        <p:spPr>
          <a:xfrm>
            <a:off x="11210040" y="243000"/>
            <a:ext cx="645840" cy="275400"/>
          </a:xfrm>
          <a:prstGeom prst="roundRect">
            <a:avLst>
              <a:gd name="adj" fmla="val 10486"/>
            </a:avLst>
          </a:prstGeom>
          <a:solidFill>
            <a:schemeClr val="bg1">
              <a:lumMod val="95000"/>
              <a:alpha val="1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14"/>
          <p:cNvGrpSpPr/>
          <p:nvPr/>
        </p:nvGrpSpPr>
        <p:grpSpPr>
          <a:xfrm>
            <a:off x="334800" y="258480"/>
            <a:ext cx="802080" cy="272160"/>
            <a:chOff x="334800" y="258480"/>
            <a:chExt cx="802080" cy="272160"/>
          </a:xfrm>
        </p:grpSpPr>
        <p:sp>
          <p:nvSpPr>
            <p:cNvPr id="2" name="TextBox 2"/>
            <p:cNvSpPr/>
            <p:nvPr/>
          </p:nvSpPr>
          <p:spPr>
            <a:xfrm>
              <a:off x="414720" y="258480"/>
              <a:ext cx="7221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a6a6a6"/>
                  </a:solidFill>
                  <a:latin typeface="Manrope"/>
                  <a:ea typeface="DejaVu Sans"/>
                </a:rPr>
                <a:t>echno</a:t>
              </a:r>
              <a:endParaRPr b="0" lang="de-DE" sz="1200" spc="-1" strike="noStrike">
                <a:latin typeface="Arial"/>
              </a:endParaRPr>
            </a:p>
          </p:txBody>
        </p:sp>
        <p:sp>
          <p:nvSpPr>
            <p:cNvPr id="3" name="Freeform: Shape 11"/>
            <p:cNvSpPr/>
            <p:nvPr/>
          </p:nvSpPr>
          <p:spPr>
            <a:xfrm>
              <a:off x="334800" y="258480"/>
              <a:ext cx="210960" cy="208440"/>
            </a:xfrm>
            <a:custGeom>
              <a:avLst/>
              <a:gdLst/>
              <a:ahLst/>
              <a:rect l="l" t="t" r="r" b="b"/>
              <a:pathLst>
                <a:path w="635301" h="627031">
                  <a:moveTo>
                    <a:pt x="576055" y="0"/>
                  </a:moveTo>
                  <a:lnTo>
                    <a:pt x="635301" y="0"/>
                  </a:lnTo>
                  <a:lnTo>
                    <a:pt x="635301" y="190500"/>
                  </a:lnTo>
                  <a:lnTo>
                    <a:pt x="576055" y="190500"/>
                  </a:lnTo>
                  <a:cubicBezTo>
                    <a:pt x="460326" y="190500"/>
                    <a:pt x="366505" y="284321"/>
                    <a:pt x="366505" y="400050"/>
                  </a:cubicBezTo>
                  <a:lnTo>
                    <a:pt x="366505" y="627031"/>
                  </a:lnTo>
                  <a:lnTo>
                    <a:pt x="176005" y="627031"/>
                  </a:lnTo>
                  <a:lnTo>
                    <a:pt x="176005" y="400050"/>
                  </a:lnTo>
                  <a:cubicBezTo>
                    <a:pt x="176005" y="344815"/>
                    <a:pt x="187200" y="292194"/>
                    <a:pt x="207443" y="244332"/>
                  </a:cubicBezTo>
                  <a:lnTo>
                    <a:pt x="236551" y="190705"/>
                  </a:lnTo>
                  <a:lnTo>
                    <a:pt x="0" y="190705"/>
                  </a:lnTo>
                  <a:lnTo>
                    <a:pt x="0" y="205"/>
                  </a:lnTo>
                  <a:lnTo>
                    <a:pt x="328327" y="205"/>
                  </a:lnTo>
                  <a:lnTo>
                    <a:pt x="328327" y="88170"/>
                  </a:lnTo>
                  <a:lnTo>
                    <a:pt x="352383" y="68322"/>
                  </a:lnTo>
                  <a:cubicBezTo>
                    <a:pt x="416232" y="25187"/>
                    <a:pt x="493202" y="0"/>
                    <a:pt x="576055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TextBox 13"/>
          <p:cNvSpPr/>
          <p:nvPr/>
        </p:nvSpPr>
        <p:spPr>
          <a:xfrm>
            <a:off x="7984080" y="258480"/>
            <a:ext cx="790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a6a6a6"/>
                </a:solidFill>
                <a:latin typeface="Manrope"/>
                <a:ea typeface="DejaVu Sans"/>
              </a:rPr>
              <a:t>About Us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5" name="TextBox 15"/>
          <p:cNvSpPr/>
          <p:nvPr/>
        </p:nvSpPr>
        <p:spPr>
          <a:xfrm>
            <a:off x="9000000" y="258480"/>
            <a:ext cx="790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a6a6a6"/>
                </a:solidFill>
                <a:latin typeface="Manrope"/>
                <a:ea typeface="DejaVu Sans"/>
              </a:rPr>
              <a:t>Services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6" name="TextBox 16"/>
          <p:cNvSpPr/>
          <p:nvPr/>
        </p:nvSpPr>
        <p:spPr>
          <a:xfrm>
            <a:off x="10015920" y="258480"/>
            <a:ext cx="79020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a6a6a6"/>
                </a:solidFill>
                <a:latin typeface="Manrope"/>
                <a:ea typeface="DejaVu Sans"/>
              </a:rPr>
              <a:t>Contact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7" name="TextBox 17"/>
          <p:cNvSpPr/>
          <p:nvPr/>
        </p:nvSpPr>
        <p:spPr>
          <a:xfrm>
            <a:off x="11210040" y="250560"/>
            <a:ext cx="6458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a6a6a6"/>
                </a:solidFill>
                <a:latin typeface="Manrope"/>
                <a:ea typeface="DejaVu Sans"/>
              </a:rPr>
              <a:t>Login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8" name="TextBox 1"/>
          <p:cNvSpPr/>
          <p:nvPr/>
        </p:nvSpPr>
        <p:spPr>
          <a:xfrm>
            <a:off x="11337480" y="6615000"/>
            <a:ext cx="790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6600DF52-01BE-4DD3-95FF-EEC0CAFC3CDA}" type="slidenum">
              <a:rPr b="0" lang="en-ID" sz="800" spc="-1" strike="noStrike">
                <a:solidFill>
                  <a:srgbClr val="7f7f7f"/>
                </a:solidFill>
                <a:latin typeface="Unbounded Light"/>
                <a:ea typeface="DejaVu Sans"/>
              </a:rPr>
              <a:t>&lt;Foliennummer&gt;</a:t>
            </a:fld>
            <a:endParaRPr b="0" lang="de-DE" sz="8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1"/>
          <p:cNvSpPr/>
          <p:nvPr/>
        </p:nvSpPr>
        <p:spPr>
          <a:xfrm>
            <a:off x="2880000" y="-53964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4"/>
          <p:cNvSpPr/>
          <p:nvPr/>
        </p:nvSpPr>
        <p:spPr>
          <a:xfrm>
            <a:off x="334800" y="728640"/>
            <a:ext cx="115207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Projektübersicht: 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kingnetz | CyberSecurity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9" name="Oval 5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7"/>
          <p:cNvSpPr/>
          <p:nvPr/>
        </p:nvSpPr>
        <p:spPr>
          <a:xfrm>
            <a:off x="3394800" y="3062160"/>
            <a:ext cx="524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Modular aufgebautes React-Webprojekt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1" name="TextBox 8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2" name="TextBox 10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val 23"/>
          <p:cNvSpPr/>
          <p:nvPr/>
        </p:nvSpPr>
        <p:spPr>
          <a:xfrm>
            <a:off x="2700000" y="-36000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47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Bedrohungslage Webentwicklung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Oval 24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51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5" name="TextBox 52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853360" y="1620000"/>
            <a:ext cx="7045560" cy="47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25"/>
          <p:cNvSpPr/>
          <p:nvPr/>
        </p:nvSpPr>
        <p:spPr>
          <a:xfrm>
            <a:off x="2700000" y="-36000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0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Bedrohungslage Webentwicklung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9" name="Oval 26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3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1" name="TextBox 54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548440" y="1620000"/>
            <a:ext cx="7350480" cy="480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5"/>
          <p:cNvSpPr/>
          <p:nvPr/>
        </p:nvSpPr>
        <p:spPr>
          <a:xfrm>
            <a:off x="2355840" y="2728080"/>
            <a:ext cx="4024440" cy="4024440"/>
          </a:xfrm>
          <a:prstGeom prst="ellipse">
            <a:avLst/>
          </a:prstGeom>
          <a:solidFill>
            <a:schemeClr val="accent1">
              <a:lumMod val="60000"/>
              <a:lumOff val="40000"/>
              <a:alpha val="34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Oval 6"/>
          <p:cNvSpPr/>
          <p:nvPr/>
        </p:nvSpPr>
        <p:spPr>
          <a:xfrm>
            <a:off x="4114080" y="-725400"/>
            <a:ext cx="7594560" cy="759456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1"/>
          <p:cNvSpPr/>
          <p:nvPr/>
        </p:nvSpPr>
        <p:spPr>
          <a:xfrm>
            <a:off x="334800" y="728640"/>
            <a:ext cx="115207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800" spc="591" strike="noStrike">
                <a:solidFill>
                  <a:srgbClr val="ffffff"/>
                </a:solidFill>
                <a:latin typeface="Manrope SemiBold"/>
                <a:ea typeface="DejaVu Sans"/>
              </a:rPr>
              <a:t>THANK YOU!</a:t>
            </a:r>
            <a:endParaRPr b="0" lang="de-DE" sz="8800" spc="-1" strike="noStrike">
              <a:latin typeface="Arial"/>
            </a:endParaRPr>
          </a:p>
        </p:txBody>
      </p:sp>
      <p:sp>
        <p:nvSpPr>
          <p:cNvPr id="116" name="TextBox 2"/>
          <p:cNvSpPr/>
          <p:nvPr/>
        </p:nvSpPr>
        <p:spPr>
          <a:xfrm>
            <a:off x="334800" y="2037240"/>
            <a:ext cx="11520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Manrope"/>
                <a:ea typeface="DejaVu Sans"/>
              </a:rPr>
              <a:t>For Your Attention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4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5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Projektbeschreibung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5" name="Oval 7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6"/>
          <p:cNvSpPr/>
          <p:nvPr/>
        </p:nvSpPr>
        <p:spPr>
          <a:xfrm>
            <a:off x="2520000" y="2340000"/>
            <a:ext cx="8278920" cy="28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Das Projekt ist eine modular aufgebaute React-Webanwendung, die ein funktionales und benutzerfreundliches Webdesign für kingnetz.de CyberSecurity darstellt.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Fokus auf Wiederverwendbarkeit und Skalierbarkeit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Responsives Design und modernes Styling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Zielgruppe: kleine bis mittelständische Unternehmen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57" name="TextBox 9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58" name="TextBox 14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8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15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Ziele des Projekts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1" name="Oval 9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16"/>
          <p:cNvSpPr/>
          <p:nvPr/>
        </p:nvSpPr>
        <p:spPr>
          <a:xfrm>
            <a:off x="1980000" y="2667960"/>
            <a:ext cx="8278920" cy="14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Strukturierte, benutzerfreundliche Website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Wiederverwendbare Komponenten für schnelle Anpassungen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Schnelle Entwicklungs- und Wartungszyklen durch moderne Technologien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63" name="TextBox 17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64" name="TextBox 18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10"/>
          <p:cNvSpPr/>
          <p:nvPr/>
        </p:nvSpPr>
        <p:spPr>
          <a:xfrm>
            <a:off x="3401640" y="3600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TextBox 19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Projektaufbau und Struktur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67" name="Oval 12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TextBox 20"/>
          <p:cNvSpPr/>
          <p:nvPr/>
        </p:nvSpPr>
        <p:spPr>
          <a:xfrm>
            <a:off x="2016000" y="1767960"/>
            <a:ext cx="8134920" cy="34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Ordnerstruktur: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public/: Logo, Favicon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assets/: Bilder und Styles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components/: Wiederverwendbare React-Komponenten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src/: Hauptkomponenten und Einstiegspunkte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Klare Benennung der Scripte (Comp, Style) für bessere Übersicht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69" name="TextBox 21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0" name="TextBox 22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val 13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23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React-Komponenten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3" name="Oval 14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24"/>
          <p:cNvSpPr/>
          <p:nvPr/>
        </p:nvSpPr>
        <p:spPr>
          <a:xfrm>
            <a:off x="1980000" y="2160000"/>
            <a:ext cx="8278920" cy="340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HeaderComp.jsx: Kopfzeile mit Navigation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NavComp.jsx: Navigation mit exakten Sprungmarken/Softscroll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FooterComp.jsx: Fußzeile mit Kontakt- und Rechtshinweisen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ContentComp.jsx: Text- und Bildinhalte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SeminareComp.jsx: Seminarübersicht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ContactComp.jsx: Kontaktformular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HeroComp.jsx: Bannerbereich mit Bild und Text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</p:txBody>
      </p:sp>
      <p:sp>
        <p:nvSpPr>
          <p:cNvPr id="75" name="TextBox 25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76" name="TextBox 26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15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TextBox 27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Technologien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9" name="Oval 16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TextBox 28"/>
          <p:cNvSpPr/>
          <p:nvPr/>
        </p:nvSpPr>
        <p:spPr>
          <a:xfrm>
            <a:off x="1980000" y="1947960"/>
            <a:ext cx="8278920" cy="38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React: Komponenten und UI-States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CSS: Individuelles Styling und Responsive Design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Vite: Schnelles Development und optimierte Builds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Tools: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ESLint: Sauberer und standardisierter Code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Prettier: Automatische Code-Formatierung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Powerpoint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Miro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Lighthouse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1" name="TextBox 29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2" name="TextBox 30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val 17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31"/>
          <p:cNvSpPr/>
          <p:nvPr/>
        </p:nvSpPr>
        <p:spPr>
          <a:xfrm>
            <a:off x="334800" y="728640"/>
            <a:ext cx="115207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Potentiale und Anwendungsmöglichkeiten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5" name="Oval 18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Box 32"/>
          <p:cNvSpPr/>
          <p:nvPr/>
        </p:nvSpPr>
        <p:spPr>
          <a:xfrm>
            <a:off x="1980000" y="2667960"/>
            <a:ext cx="8278920" cy="15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Dynamische Unternehmenswebsites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Flexibel anpassbare Content-Blöcke und Bilder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Erweiterbar für Buchungsanfragen und Interaktionen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SEO-freundliche Erweiterungen mit optimierter Performance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87" name="TextBox 33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8" name="TextBox 34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val 19"/>
          <p:cNvSpPr/>
          <p:nvPr/>
        </p:nvSpPr>
        <p:spPr>
          <a:xfrm>
            <a:off x="3401640" y="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35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Fazit bisher...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Oval 20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Box 36"/>
          <p:cNvSpPr/>
          <p:nvPr/>
        </p:nvSpPr>
        <p:spPr>
          <a:xfrm>
            <a:off x="1980000" y="2667960"/>
            <a:ext cx="8278920" cy="22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Das Projekt bietet eine flexible Grundlage für moderne Unternehmenswebsites: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Modularität und Wiederverwendbarkeit stehen im Fokus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Schnell anpassbar für verschiedene Branchen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Nutzung moderner Tools und Technologien sichert Effizienz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3" name="TextBox 37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4" name="TextBox 38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21"/>
          <p:cNvSpPr/>
          <p:nvPr/>
        </p:nvSpPr>
        <p:spPr>
          <a:xfrm>
            <a:off x="2700000" y="-360000"/>
            <a:ext cx="7397280" cy="7397280"/>
          </a:xfrm>
          <a:prstGeom prst="ellipse">
            <a:avLst/>
          </a:prstGeom>
          <a:solidFill>
            <a:schemeClr val="accent1">
              <a:lumMod val="75000"/>
              <a:alpha val="52000"/>
            </a:schemeClr>
          </a:solidFill>
          <a:ln>
            <a:noFill/>
          </a:ln>
          <a:effectLst>
            <a:softEdge rad="127008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39"/>
          <p:cNvSpPr/>
          <p:nvPr/>
        </p:nvSpPr>
        <p:spPr>
          <a:xfrm>
            <a:off x="334800" y="728640"/>
            <a:ext cx="115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Bonus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Oval 22"/>
          <p:cNvSpPr/>
          <p:nvPr/>
        </p:nvSpPr>
        <p:spPr>
          <a:xfrm>
            <a:off x="3102480" y="3062160"/>
            <a:ext cx="2801520" cy="2801520"/>
          </a:xfrm>
          <a:prstGeom prst="ellipse">
            <a:avLst/>
          </a:prstGeom>
          <a:solidFill>
            <a:schemeClr val="accent1">
              <a:lumMod val="60000"/>
              <a:lumOff val="40000"/>
              <a:alpha val="37000"/>
            </a:schemeClr>
          </a:solidFill>
          <a:ln>
            <a:noFill/>
          </a:ln>
          <a:effectLst>
            <a:softEdge rad="77472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TextBox 42"/>
          <p:cNvSpPr/>
          <p:nvPr/>
        </p:nvSpPr>
        <p:spPr>
          <a:xfrm>
            <a:off x="4320000" y="2880000"/>
            <a:ext cx="5218920" cy="116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Prüfung mit Lighthouse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Vergleich mit PHP </a:t>
            </a:r>
            <a:endParaRPr b="0" lang="de-D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Iframes 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99" name="TextBox 43"/>
          <p:cNvSpPr/>
          <p:nvPr/>
        </p:nvSpPr>
        <p:spPr>
          <a:xfrm>
            <a:off x="33480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Presented by 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Conny &amp; André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2925720" y="6032880"/>
            <a:ext cx="14414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Datum: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fbfbf"/>
                </a:solidFill>
                <a:latin typeface="Manrope"/>
                <a:ea typeface="DejaVu Sans"/>
              </a:rPr>
              <a:t>22.01.2025</a:t>
            </a:r>
            <a:endParaRPr b="0" lang="de-D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32fd0"/>
      </a:accent1>
      <a:accent2>
        <a:srgbClr val="7f7f7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Application>LibreOffice/7.3.7.2$Linux_X86_64 LibreOffice_project/30$Build-2</Application>
  <AppVersion>15.0000</AppVersion>
  <Words>1334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2024-12-12T08:07:31Z</dcterms:created>
  <dc:creator>nana jenner</dc:creator>
  <dc:description/>
  <dc:language>de-DE</dc:language>
  <cp:lastModifiedBy/>
  <dcterms:modified xsi:type="dcterms:W3CDTF">2025-01-22T13:51:16Z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