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65CD-BDF3-4BE5-A175-4A593DF4D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CADE-1B17-4B2E-A824-CF1086AD3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1C6A-A128-4F07-9392-61ACC59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0E36-0271-4A90-858A-B3077487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3BFB-9F79-4B4D-9185-5F42A14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1932-B137-486E-A4C7-D9CEA486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2633-451C-4DE2-8E69-8ECB47C3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DA11-A158-49B3-89E5-4A21B2E3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94A6-54CB-42A3-9FC6-3098F9DD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E647-1237-463B-B421-B4D3EC51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7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A8328-2B76-42F4-ADD9-E64E1E9EE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701E-0CEF-453B-92C8-E3286AA4B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F37D-FAF8-40F4-A76D-F23BD03D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02241-8CF1-4F6F-8B01-846AF8E9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AF1F-46EE-4A75-8458-84EFA116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9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8FB6-CAFC-4BBC-8A33-622AE2D6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2E61-4D79-4F9D-A0AE-2B4959DB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A235-7B30-4686-9572-A1688F76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94B5-90B0-47B0-89B3-0B7591D0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31C6-0BCA-4A9E-BB26-2D61AD5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3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4A29-6867-45C4-92F6-1F4B4EB1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039F-EB8C-423A-AF03-91854318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8541-1FEF-4450-A931-45D9AC3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3E4F-8D81-4BBB-81DA-ABD67968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5223-90AC-4982-9415-26E106A9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5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965-73C6-4FC6-841E-8462C574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BFA8-3E13-4B27-A91E-8751BAEF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36F7F-33D5-4172-B3EA-50FADF6CF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E9F32-8414-432B-B353-177EFD96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87E96-4F63-4004-9F01-9DC57F5F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F173-D63A-4375-859D-C631D4C7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BD46-057D-474B-B40A-1D781B38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E412-35D8-4E3D-8A8B-BB2DBE12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73182-A934-45C0-BC0A-4D3D5CA5A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69D6-F255-4C1A-AA04-BDAFECE7F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A91B1-3BA1-400A-ACF0-F16F56D30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7368C-27A8-4277-8D7F-0696331E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E5F89-EBBA-48BA-B0E8-605D4DA4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5ADD6-10A7-4E88-A2C2-AD7E3531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91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94CD-EF9E-4A41-921E-B0F0EC6B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FFEAA-B9FC-4D75-AE6D-14130A7A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58FF1-7F9A-4BC7-806B-2D67CDB0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B4ACC-437A-4905-925D-26BF31C9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49FF2-8BAD-4EBD-BDB6-0405AA23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E3685-8AC2-4505-A3C6-3D12C235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52351-CB7C-4BEE-A3CE-FC8C5A70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00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EBE7-03AC-4BF6-8621-7B7DF647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496D-930B-48B6-BA62-56A0E8FC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D3967-2587-43AD-A140-65BC52398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C64AD-34F8-4023-BCE8-E4B08B5F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99AB1-B7A0-4370-9900-E6BC6FEC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75387-04F2-4C52-B4FB-70C1E43B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2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7E80-D5ED-448D-9CA8-D1394879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BB51D-D82F-40E8-B0C0-675A78D0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10409-EFB6-440F-AE53-29F4663E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3EA3C-7CA5-4B05-9539-B3548535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678A4-FDEC-4B11-9448-B61CAE06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3EA2D-A35E-4852-90E5-BA7B88F1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7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89EA-7E31-4A02-A683-2696B48D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9A24-89F7-4374-89B8-4BA2214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53410-7C07-4E39-A9EA-49686343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6CFE-8E49-43AA-B61F-2E2B0680119F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F31E-41AF-46D0-9411-600DB205D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B154-4C37-42DB-A227-9257E042B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DE93-497E-482D-9394-78FA16933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0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196A-6E5C-41C5-8C3B-85E14CCA0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67E68-2110-49AA-8BD6-B426FA366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Tomas, Andre</a:t>
            </a:r>
            <a:r>
              <a:rPr lang="de-DE"/>
              <a:t>, Peter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9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Schweyer</dc:creator>
  <cp:lastModifiedBy>Peter Schweyer</cp:lastModifiedBy>
  <cp:revision>2</cp:revision>
  <dcterms:created xsi:type="dcterms:W3CDTF">2023-11-01T13:56:41Z</dcterms:created>
  <dcterms:modified xsi:type="dcterms:W3CDTF">2023-11-01T13:58:48Z</dcterms:modified>
</cp:coreProperties>
</file>