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31A379-FEF2-48E5-AAFC-C3AD99E1B9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587376-0140-4418-A194-8C55BD3A4D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4/30/2020 7:21:25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cohol_Consumption" id="2" name="slide2">
            <a:extLst>
              <a:ext uri="{FF2B5EF4-FFF2-40B4-BE49-F238E27FC236}">
                <a16:creationId xmlns:a16="http://schemas.microsoft.com/office/drawing/2014/main" id="{7D396CD0-185D-4FC9-8CAA-5B706C4921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2020-04-30T23:21:27Z</dcterms:created>
  <dcterms:modified xsi:type="dcterms:W3CDTF">2020-04-30T23:21:27Z</dcterms:modified>
</cp:coreProperties>
</file>