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96"/>
  </p:notesMasterIdLst>
  <p:handoutMasterIdLst>
    <p:handoutMasterId r:id="rId97"/>
  </p:handoutMasterIdLst>
  <p:sldIdLst>
    <p:sldId id="256" r:id="rId3"/>
    <p:sldId id="257" r:id="rId4"/>
    <p:sldId id="267" r:id="rId5"/>
    <p:sldId id="268" r:id="rId6"/>
    <p:sldId id="269" r:id="rId7"/>
    <p:sldId id="299" r:id="rId8"/>
    <p:sldId id="272" r:id="rId9"/>
    <p:sldId id="300" r:id="rId10"/>
    <p:sldId id="302" r:id="rId11"/>
    <p:sldId id="301" r:id="rId12"/>
    <p:sldId id="258" r:id="rId13"/>
    <p:sldId id="274" r:id="rId14"/>
    <p:sldId id="303" r:id="rId15"/>
    <p:sldId id="304" r:id="rId16"/>
    <p:sldId id="306" r:id="rId17"/>
    <p:sldId id="297" r:id="rId18"/>
    <p:sldId id="307" r:id="rId19"/>
    <p:sldId id="308" r:id="rId20"/>
    <p:sldId id="309" r:id="rId21"/>
    <p:sldId id="310" r:id="rId22"/>
    <p:sldId id="311" r:id="rId23"/>
    <p:sldId id="312" r:id="rId24"/>
    <p:sldId id="259" r:id="rId25"/>
    <p:sldId id="313" r:id="rId26"/>
    <p:sldId id="314" r:id="rId27"/>
    <p:sldId id="315" r:id="rId28"/>
    <p:sldId id="316" r:id="rId29"/>
    <p:sldId id="317" r:id="rId30"/>
    <p:sldId id="331" r:id="rId31"/>
    <p:sldId id="318" r:id="rId32"/>
    <p:sldId id="319" r:id="rId33"/>
    <p:sldId id="334" r:id="rId34"/>
    <p:sldId id="335" r:id="rId35"/>
    <p:sldId id="333" r:id="rId36"/>
    <p:sldId id="332" r:id="rId37"/>
    <p:sldId id="320" r:id="rId38"/>
    <p:sldId id="321" r:id="rId39"/>
    <p:sldId id="322" r:id="rId40"/>
    <p:sldId id="323" r:id="rId41"/>
    <p:sldId id="324" r:id="rId42"/>
    <p:sldId id="325" r:id="rId43"/>
    <p:sldId id="340" r:id="rId44"/>
    <p:sldId id="326" r:id="rId45"/>
    <p:sldId id="336" r:id="rId46"/>
    <p:sldId id="337" r:id="rId47"/>
    <p:sldId id="339" r:id="rId48"/>
    <p:sldId id="338" r:id="rId49"/>
    <p:sldId id="341" r:id="rId50"/>
    <p:sldId id="328" r:id="rId51"/>
    <p:sldId id="327" r:id="rId52"/>
    <p:sldId id="342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43" r:id="rId70"/>
    <p:sldId id="363" r:id="rId71"/>
    <p:sldId id="364" r:id="rId72"/>
    <p:sldId id="365" r:id="rId73"/>
    <p:sldId id="366" r:id="rId74"/>
    <p:sldId id="367" r:id="rId75"/>
    <p:sldId id="368" r:id="rId76"/>
    <p:sldId id="369" r:id="rId77"/>
    <p:sldId id="370" r:id="rId78"/>
    <p:sldId id="371" r:id="rId79"/>
    <p:sldId id="372" r:id="rId80"/>
    <p:sldId id="373" r:id="rId81"/>
    <p:sldId id="374" r:id="rId82"/>
    <p:sldId id="376" r:id="rId83"/>
    <p:sldId id="377" r:id="rId84"/>
    <p:sldId id="375" r:id="rId85"/>
    <p:sldId id="344" r:id="rId86"/>
    <p:sldId id="378" r:id="rId87"/>
    <p:sldId id="379" r:id="rId88"/>
    <p:sldId id="345" r:id="rId89"/>
    <p:sldId id="380" r:id="rId90"/>
    <p:sldId id="381" r:id="rId91"/>
    <p:sldId id="382" r:id="rId92"/>
    <p:sldId id="383" r:id="rId93"/>
    <p:sldId id="384" r:id="rId94"/>
    <p:sldId id="385" r:id="rId95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B9BD6FB-0E94-4300-B238-2F5317FBD170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DejaVu Sans" pitchFamily="2"/>
              <a:cs typeface="DejaVu Sans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DejaVu Sans" pitchFamily="2"/>
              <a:cs typeface="DejaVu Sans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C03A43-4B7F-400D-BE4C-6B78373EB57F}" type="slidenum">
              <a:t>‹nº›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Source Sans Pro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45603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6F40C577-EBAA-4CE7-834A-DA981C2A3CE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04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pt-BR" sz="2000" b="0" i="0" u="none" strike="noStrike" kern="1200" cap="none" spc="0" baseline="0">
        <a:solidFill>
          <a:srgbClr val="000000"/>
        </a:solidFill>
        <a:uFillTx/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6A0D73-099B-415F-9761-A2FA59FC8CE2}" type="slidenum">
              <a:t>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799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04A69BA-E622-4711-90E2-1890955110C6}" type="slidenum">
              <a:t>10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93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15ABF6-6853-4D0B-B82A-D48485F05F57}" type="slidenum">
              <a:t>11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331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12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42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2B6CB11-AE6B-44FA-8BBB-61025203F1F7}" type="slidenum">
              <a:t>13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184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4AEB28-E68B-4E72-9A24-F87108E8EF14}" type="slidenum">
              <a:t>14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912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D7A21A-1445-4BF2-B0C9-1ED6CCA067A9}" type="slidenum">
              <a:t>15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DDC714-291D-4AE9-A5ED-AB16EE6ACEE6}" type="slidenum">
              <a:t>16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41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B308237-31CC-417B-9ACD-D909384A4503}" type="slidenum">
              <a:t>17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26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EBC60BA-5A42-48A8-B5FD-4D361BF2994D}" type="slidenum">
              <a:t>18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233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42F3E8-418E-4272-8580-354CBB3E2401}" type="slidenum">
              <a:t>19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11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4419A1-64F7-4A93-82E5-4E9CDE0FE600}" type="slidenum">
              <a:t>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962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3DC28AF-E39D-4FAC-A5C8-04EA8775E794}" type="slidenum">
              <a:t>20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338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F3DE8ED-FF88-4111-807A-D864C585F7C4}" type="slidenum">
              <a:t>21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174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5D9BA96-CE90-483C-802B-2D039BC90977}" type="slidenum">
              <a:t>22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416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1D98EC4-BB1A-4637-9007-6763E575A656}" type="slidenum">
              <a:t>23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614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0BDF9B-5754-42D4-9FDC-CDDD0D8EFB68}" type="slidenum">
              <a:t>24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229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FE6B7C1-BA9E-452A-8054-D20C8AB3F6A4}" type="slidenum">
              <a:t>25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571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3BF9A6-B395-4BC7-B097-6C79A598778A}" type="slidenum">
              <a:t>26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9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05D54C-DFCA-4919-B066-8020A7C4A5E7}" type="slidenum">
              <a:t>27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308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B4D37C-36E7-4FAF-8CB3-859B6F55728E}" type="slidenum">
              <a:t>28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33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25D6DE8-6290-4A31-9FA0-D075373F5EE0}" type="slidenum">
              <a:t>29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15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04E205-8C38-4CD3-82F8-B6246DB8F442}" type="slidenum">
              <a:t>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77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C1603E9-2BCC-4D14-A279-5A7F3CAF8BF2}" type="slidenum">
              <a:t>30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139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D553D2-C490-4421-B0DE-48C15B079CCA}" type="slidenum">
              <a:t>31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5560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FE1C0C1-6388-4474-B025-F40DCB51FF17}" type="slidenum">
              <a:t>32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864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888D3E9-0FB8-41F3-845E-D3DFA1D349EB}" type="slidenum">
              <a:t>33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1812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88EEF6-B800-4400-9182-0CB3C764EDE2}" type="slidenum">
              <a:t>34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286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FFA1A3-11BD-4C96-8830-BD0BD6146E46}" type="slidenum">
              <a:t>35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405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27D2E2-7407-46E7-BC7F-70D5ED478A11}" type="slidenum">
              <a:t>36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1843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028F22F-5289-4D1F-8B62-3BCD686F4182}" type="slidenum">
              <a:t>37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4224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6F9413-DD04-48A5-9FF5-4B409244AD4B}" type="slidenum">
              <a:t>38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929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A06ACCE-9AD3-4402-8CB9-41F70AFD7E71}" type="slidenum">
              <a:t>39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9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9D08BEA-BBAA-4D0A-B594-B19E1821C764}" type="slidenum">
              <a:t>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5245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36A65B2-BDDF-4A67-BE95-DF1B0ECD42E0}" type="slidenum">
              <a:t>40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4854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C8EFCC-8052-4E8C-9332-D3CA95DB15B3}" type="slidenum">
              <a:t>41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1851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6EC9CD-42C9-415D-B330-5783A3033224}" type="slidenum">
              <a:t>42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9548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43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1286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DC69A74-1036-4930-90AB-8B042D478CC1}" type="slidenum">
              <a:t>44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6968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309D9B-8F0B-41BE-87CE-4F8BF0A9CC51}" type="slidenum">
              <a:t>45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0723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454CB6-DAF0-41D9-8ED5-C14DAD804B1E}" type="slidenum">
              <a:t>46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2275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9DAD59-95DE-4EFE-AD69-B02DB26FF6A5}" type="slidenum">
              <a:t>47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063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3F60869-E252-4BE4-AC5E-5D0413537ACF}" type="slidenum">
              <a:t>48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2306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62F27C-2133-4023-9EF4-9E9FDD04AEFF}" type="slidenum">
              <a:t>49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312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AE2293-64A1-4BAC-975B-DCC46E05C226}" type="slidenum">
              <a:t>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230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7CFD03-F3AC-4A66-A833-FA2B38B9BA0D}" type="slidenum">
              <a:t>50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4918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ADDD30E-09F3-4F84-BDA2-BCD064660D78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51</a:t>
            </a:fld>
            <a:endParaRPr kumimoji="0" lang="en-US" altLang="pt-BR" b="1">
              <a:solidFill>
                <a:srgbClr val="000000"/>
              </a:solidFill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EFD68D-1FEB-4BAA-931A-03CF09D9F3A8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51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478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501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5361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2460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5384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940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1393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2104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59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3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C1412D-8181-46A9-BA16-B96AF3F88B36}" type="slidenum">
              <a:t>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5939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4777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6871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4426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3577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9877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3349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7790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67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094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8E88BF5-FE05-4012-9BD9-2AFEB703CE72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68</a:t>
            </a:fld>
            <a:endParaRPr kumimoji="0" lang="en-US" altLang="pt-BR" b="1">
              <a:solidFill>
                <a:srgbClr val="000000"/>
              </a:solidFill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2D64B4F-4354-49AE-AFAB-382990F7378A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68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11898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69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811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B06736-0BE3-4059-8015-45B5F334D9AD}" type="slidenum">
              <a:t>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9252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5003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9814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3810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8069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74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2015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0692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0967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77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8003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787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79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971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21B150-E8EC-4171-BC0E-89980BE1BAB8}" type="slidenum">
              <a:t>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30344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8FC08A-F2B2-4F5D-A635-E7A8E1EC7800}" type="slidenum">
              <a:t>80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1624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7CFD03-F3AC-4A66-A833-FA2B38B9BA0D}" type="slidenum">
              <a:t>81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457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62F27C-2133-4023-9EF4-9E9FDD04AEFF}" type="slidenum">
              <a:t>82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2600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83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11270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B386151-7AA8-4917-B4F5-5A02EC6ACEA6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84</a:t>
            </a:fld>
            <a:endParaRPr kumimoji="0" lang="en-US" altLang="pt-BR" b="1">
              <a:solidFill>
                <a:srgbClr val="000000"/>
              </a:solidFill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FC8698-0FAC-4B52-8406-50DBB8809CDD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84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3399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85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4902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62F27C-2133-4023-9EF4-9E9FDD04AEFF}" type="slidenum">
              <a:t>86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42301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B74C4A9-13AE-4E03-A9FF-34D992085283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87</a:t>
            </a:fld>
            <a:endParaRPr kumimoji="0" lang="en-US" altLang="pt-BR" b="1">
              <a:solidFill>
                <a:srgbClr val="000000"/>
              </a:solidFill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34C6C00-6FEE-4C79-8585-ECA31A5BA348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87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186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88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1297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89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606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C4D5BE-5571-489D-A048-F201F2FAC97D}" type="slidenum">
              <a:t>9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90648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90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86981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91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77296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92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8399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E501D6-3AF9-4D32-B368-E47F06661497}" type="slidenum">
              <a:t>93</a:t>
            </a:fld>
            <a:endParaRPr lang="pt-BR" sz="14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91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55191" y="1595929"/>
            <a:ext cx="7299161" cy="3670246"/>
          </a:xfrm>
        </p:spPr>
        <p:txBody>
          <a:bodyPr anchor="b"/>
          <a:lstStyle>
            <a:lvl1pPr>
              <a:defRPr sz="7937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955191" y="5266175"/>
            <a:ext cx="7299161" cy="949558"/>
          </a:xfrm>
        </p:spPr>
        <p:txBody>
          <a:bodyPr/>
          <a:lstStyle>
            <a:lvl1pPr marL="0" indent="0">
              <a:buNone/>
              <a:defRPr cap="all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2A766A-02B3-45F4-8EEB-88827228649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6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55191" y="5291760"/>
            <a:ext cx="7299152" cy="624727"/>
          </a:xfrm>
        </p:spPr>
        <p:txBody>
          <a:bodyPr anchor="b">
            <a:normAutofit/>
          </a:bodyPr>
          <a:lstStyle>
            <a:lvl1pPr>
              <a:defRPr sz="2646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955191" y="755971"/>
            <a:ext cx="7299161" cy="4013164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764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55191" y="5916478"/>
            <a:ext cx="7299152" cy="544223"/>
          </a:xfrm>
        </p:spPr>
        <p:txBody>
          <a:bodyPr/>
          <a:lstStyle>
            <a:lvl1pPr marL="0" indent="0">
              <a:buNone/>
              <a:defRPr sz="132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18889C-0756-4317-B2BE-9F2E4DCE895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08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55191" y="1595929"/>
            <a:ext cx="7299161" cy="2183907"/>
          </a:xfrm>
        </p:spPr>
        <p:txBody>
          <a:bodyPr/>
          <a:lstStyle>
            <a:lvl1pPr>
              <a:defRPr sz="5291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55191" y="4031827"/>
            <a:ext cx="7299161" cy="2603891"/>
          </a:xfrm>
        </p:spPr>
        <p:txBody>
          <a:bodyPr anchor="ctr"/>
          <a:lstStyle>
            <a:lvl1pPr marL="0" indent="0">
              <a:buNone/>
              <a:defRPr sz="1984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49B8C2-104C-474A-B72F-28AABF2DC1F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140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302425" y="1595929"/>
            <a:ext cx="6615738" cy="2561088"/>
          </a:xfrm>
        </p:spPr>
        <p:txBody>
          <a:bodyPr/>
          <a:lstStyle>
            <a:lvl1pPr>
              <a:defRPr sz="5291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596514" y="4157017"/>
            <a:ext cx="6020546" cy="377180"/>
          </a:xfrm>
        </p:spPr>
        <p:txBody>
          <a:bodyPr/>
          <a:lstStyle>
            <a:lvl1pPr marL="0" indent="0">
              <a:buNone/>
              <a:defRPr sz="1543" cap="small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55191" y="4795790"/>
            <a:ext cx="7299161" cy="1847920"/>
          </a:xfrm>
        </p:spPr>
        <p:txBody>
          <a:bodyPr anchor="ctr"/>
          <a:lstStyle>
            <a:lvl1pPr marL="0" indent="0">
              <a:buNone/>
              <a:defRPr sz="1984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090774-6446-4140-8F45-D2FD1CEF1A41}" type="slidenum">
              <a:t>‹nº›</a:t>
            </a:fld>
            <a:endParaRPr lang="pt-BR"/>
          </a:p>
        </p:txBody>
      </p:sp>
      <p:sp>
        <p:nvSpPr>
          <p:cNvPr id="8" name="TextBox 11"/>
          <p:cNvSpPr txBox="1"/>
          <p:nvPr/>
        </p:nvSpPr>
        <p:spPr>
          <a:xfrm>
            <a:off x="742922" y="1070625"/>
            <a:ext cx="663214" cy="21618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448" b="0" i="0" u="none" strike="noStrike" kern="1200" cap="none" spc="0" baseline="0">
                <a:solidFill>
                  <a:srgbClr val="8AD0D6"/>
                </a:solidFill>
                <a:uFillTx/>
                <a:latin typeface="Arial"/>
                <a:ea typeface=""/>
                <a:cs typeface=""/>
              </a:rPr>
              <a:t>“</a:t>
            </a:r>
          </a:p>
        </p:txBody>
      </p:sp>
      <p:sp>
        <p:nvSpPr>
          <p:cNvPr id="9" name="TextBox 14"/>
          <p:cNvSpPr txBox="1"/>
          <p:nvPr/>
        </p:nvSpPr>
        <p:spPr>
          <a:xfrm>
            <a:off x="7716676" y="2881219"/>
            <a:ext cx="663214" cy="21618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448" b="0" i="0" u="none" strike="noStrike" kern="1200" cap="none" spc="0" baseline="0">
                <a:solidFill>
                  <a:srgbClr val="8AD0D6"/>
                </a:solidFill>
                <a:uFillTx/>
                <a:latin typeface="Arial"/>
                <a:ea typeface=""/>
                <a:cs typeface="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2677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55191" y="3443849"/>
            <a:ext cx="7299161" cy="1822326"/>
          </a:xfrm>
        </p:spPr>
        <p:txBody>
          <a:bodyPr anchor="b"/>
          <a:lstStyle>
            <a:lvl1pPr>
              <a:defRPr sz="4409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55191" y="5266175"/>
            <a:ext cx="7299161" cy="948433"/>
          </a:xfrm>
        </p:spPr>
        <p:txBody>
          <a:bodyPr/>
          <a:lstStyle>
            <a:lvl1pPr marL="0" indent="0">
              <a:buNone/>
              <a:defRPr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64804D-3793-4E91-A773-89800731AC1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9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23475" y="2183907"/>
            <a:ext cx="2437168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39614" y="2939878"/>
            <a:ext cx="2421029" cy="3956581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211939" y="2183907"/>
            <a:ext cx="2428381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203207" y="2939878"/>
            <a:ext cx="2437113" cy="3956581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92402" y="2183907"/>
            <a:ext cx="2424970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892402" y="2939878"/>
            <a:ext cx="2424970" cy="3956581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9" name="Straight Connector 16"/>
          <p:cNvCxnSpPr/>
          <p:nvPr/>
        </p:nvCxnSpPr>
        <p:spPr>
          <a:xfrm>
            <a:off x="3081665" y="2351900"/>
            <a:ext cx="0" cy="4367815"/>
          </a:xfrm>
          <a:prstGeom prst="straightConnector1">
            <a:avLst/>
          </a:prstGeom>
          <a:noFill/>
          <a:ln w="12701" cap="rnd">
            <a:solidFill>
              <a:srgbClr val="8AD0D6">
                <a:alpha val="40000"/>
              </a:srgbClr>
            </a:solidFill>
            <a:prstDash val="solid"/>
            <a:miter/>
          </a:ln>
        </p:spPr>
      </p:cxnSp>
      <p:cxnSp>
        <p:nvCxnSpPr>
          <p:cNvPr id="10" name="Straight Connector 17"/>
          <p:cNvCxnSpPr/>
          <p:nvPr/>
        </p:nvCxnSpPr>
        <p:spPr>
          <a:xfrm>
            <a:off x="5758031" y="2351900"/>
            <a:ext cx="0" cy="4372753"/>
          </a:xfrm>
          <a:prstGeom prst="straightConnector1">
            <a:avLst/>
          </a:prstGeom>
          <a:noFill/>
          <a:ln w="12701" cap="rnd">
            <a:solidFill>
              <a:srgbClr val="8AD0D6">
                <a:alpha val="40000"/>
              </a:srgbClr>
            </a:solidFill>
            <a:prstDash val="solid"/>
            <a:miter/>
          </a:ln>
        </p:spPr>
      </p:cxnSp>
      <p:sp>
        <p:nvSpPr>
          <p:cNvPr id="11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93CB2E-C7BF-450C-AC44-F045B60C901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73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9614" y="4685888"/>
            <a:ext cx="2431535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539614" y="2435897"/>
            <a:ext cx="2431535" cy="1679926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764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39614" y="5321103"/>
            <a:ext cx="2431535" cy="726637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216667" y="4685888"/>
            <a:ext cx="2423653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3216658" y="2435897"/>
            <a:ext cx="2423653" cy="1679926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764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215542" y="5321103"/>
            <a:ext cx="2426863" cy="726637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92402" y="4685888"/>
            <a:ext cx="2424970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5892402" y="2435897"/>
            <a:ext cx="2424970" cy="1679926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764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11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892302" y="5321103"/>
            <a:ext cx="2428180" cy="726637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2" name="Straight Connector 18"/>
          <p:cNvCxnSpPr/>
          <p:nvPr/>
        </p:nvCxnSpPr>
        <p:spPr>
          <a:xfrm>
            <a:off x="3081665" y="2351900"/>
            <a:ext cx="0" cy="4367815"/>
          </a:xfrm>
          <a:prstGeom prst="straightConnector1">
            <a:avLst/>
          </a:prstGeom>
          <a:noFill/>
          <a:ln w="12701" cap="rnd">
            <a:solidFill>
              <a:srgbClr val="8AD0D6">
                <a:alpha val="40000"/>
              </a:srgbClr>
            </a:solidFill>
            <a:prstDash val="solid"/>
            <a:miter/>
          </a:ln>
        </p:spPr>
      </p:cxnSp>
      <p:cxnSp>
        <p:nvCxnSpPr>
          <p:cNvPr id="13" name="Straight Connector 19"/>
          <p:cNvCxnSpPr/>
          <p:nvPr/>
        </p:nvCxnSpPr>
        <p:spPr>
          <a:xfrm>
            <a:off x="5758031" y="2351900"/>
            <a:ext cx="0" cy="4372753"/>
          </a:xfrm>
          <a:prstGeom prst="straightConnector1">
            <a:avLst/>
          </a:prstGeom>
          <a:noFill/>
          <a:ln w="12701" cap="rnd">
            <a:solidFill>
              <a:srgbClr val="8AD0D6">
                <a:alpha val="40000"/>
              </a:srgbClr>
            </a:solidFill>
            <a:prstDash val="solid"/>
            <a:miter/>
          </a:ln>
        </p:spPr>
      </p:cxnSp>
      <p:sp>
        <p:nvSpPr>
          <p:cNvPr id="1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5A1723-BE26-4265-8A62-8911CD5C35B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019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3A148F-6D99-493E-8CE0-006D6315849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022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867902" y="474235"/>
            <a:ext cx="1449470" cy="6422224"/>
          </a:xfrm>
        </p:spPr>
        <p:txBody>
          <a:bodyPr vert="eaVert" anchor="b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539614" y="852312"/>
            <a:ext cx="6139226" cy="60441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807970-3C14-4D3E-8E44-85E72608B0E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216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10080629" cy="5039779"/>
          </a:xfrm>
          <a:prstGeom prst="rect">
            <a:avLst/>
          </a:prstGeom>
          <a:solidFill>
            <a:srgbClr val="1482AC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" name="Freeform 9"/>
          <p:cNvSpPr/>
          <p:nvPr/>
        </p:nvSpPr>
        <p:spPr>
          <a:xfrm>
            <a:off x="5248" y="0"/>
            <a:ext cx="10075380" cy="5039779"/>
          </a:xfrm>
          <a:custGeom>
            <a:avLst/>
            <a:gdLst>
              <a:gd name="f0" fmla="val w"/>
              <a:gd name="f1" fmla="val h"/>
              <a:gd name="f2" fmla="val 0"/>
              <a:gd name="f3" fmla="val 9139239"/>
              <a:gd name="f4" fmla="val 4572001"/>
              <a:gd name="f5" fmla="val 4171458"/>
              <a:gd name="f6" fmla="val 4479120"/>
              <a:gd name="f7" fmla="val 9061857"/>
              <a:gd name="f8" fmla="val 8867616"/>
              <a:gd name="f9" fmla="val 8974940"/>
              <a:gd name="f10" fmla="val 4496648"/>
              <a:gd name="f11" fmla="val 9059271"/>
              <a:gd name="f12" fmla="val 4392377"/>
              <a:gd name="f13" fmla="val 9109281"/>
              <a:gd name="f14" fmla="val 4270954"/>
              <a:gd name="f15" fmla="val 4017903"/>
              <a:gd name="f16" fmla="val 4146549"/>
              <a:gd name="f17" fmla="val 9061849"/>
              <a:gd name="f18" fmla="val 4168266"/>
              <a:gd name="f19" fmla="val 8867508"/>
              <a:gd name="f20" fmla="val 4236060"/>
              <a:gd name="f21" fmla="val 8712637"/>
              <a:gd name="f22" fmla="val 4384208"/>
              <a:gd name="f23" fmla="val 8639677"/>
              <a:gd name="f24" fmla="val 8502130"/>
              <a:gd name="f25" fmla="val 8583823"/>
              <a:gd name="f26" fmla="val 4319597"/>
              <a:gd name="f27" fmla="val 8787913"/>
              <a:gd name="f28" fmla="val 4120306"/>
              <a:gd name="f29" fmla="val 9046727"/>
              <a:gd name="f30" fmla="val 4039822"/>
              <a:gd name="f31" fmla="val 7620280"/>
              <a:gd name="f32" fmla="val 3999419"/>
              <a:gd name="f33" fmla="val 7637367"/>
              <a:gd name="f34" fmla="val 4001042"/>
              <a:gd name="f35" fmla="val 7669753"/>
              <a:gd name="f36" fmla="val 4001569"/>
              <a:gd name="f37" fmla="val 7701646"/>
              <a:gd name="f38" fmla="val 4004550"/>
              <a:gd name="f39" fmla="val 7732829"/>
              <a:gd name="f40" fmla="val 4010107"/>
              <a:gd name="f41" fmla="val 7738405"/>
              <a:gd name="f42" fmla="val 4009688"/>
              <a:gd name="f43" fmla="val 7743733"/>
              <a:gd name="f44" fmla="val 4010636"/>
              <a:gd name="f45" fmla="val 7749042"/>
              <a:gd name="f46" fmla="val 4011646"/>
              <a:gd name="f47" fmla="val 7749159"/>
              <a:gd name="f48" fmla="val 4012794"/>
              <a:gd name="f49" fmla="val 8061238"/>
              <a:gd name="f50" fmla="val 4064450"/>
              <a:gd name="f51" fmla="val 8314467"/>
              <a:gd name="f52" fmla="val 4283539"/>
              <a:gd name="f53" fmla="val 8407830"/>
              <a:gd name="f54" fmla="val 8270283"/>
              <a:gd name="f55" fmla="val 8186900"/>
              <a:gd name="f56" fmla="val 4357380"/>
              <a:gd name="f57" fmla="val 7996531"/>
              <a:gd name="f58" fmla="val 4194541"/>
              <a:gd name="f59" fmla="val 7762529"/>
              <a:gd name="f60" fmla="val 4144250"/>
              <a:gd name="f61" fmla="val 7797023"/>
              <a:gd name="f62" fmla="val 4319651"/>
              <a:gd name="f63" fmla="val 7899246"/>
              <a:gd name="f64" fmla="val 4471530"/>
              <a:gd name="f65" fmla="val 8042344"/>
              <a:gd name="f66" fmla="val 7848103"/>
              <a:gd name="f67" fmla="val 7731971"/>
              <a:gd name="f68" fmla="val 4452596"/>
              <a:gd name="f69" fmla="val 7653409"/>
              <a:gd name="f70" fmla="val 4298519"/>
              <a:gd name="f71" fmla="val 7629044"/>
              <a:gd name="f72" fmla="val 4127511"/>
              <a:gd name="f73" fmla="val 7628876"/>
              <a:gd name="f74" fmla="val 4127458"/>
              <a:gd name="f75" fmla="val 7628708"/>
              <a:gd name="f76" fmla="val 4127453"/>
              <a:gd name="f77" fmla="val 7628538"/>
              <a:gd name="f78" fmla="val 4127448"/>
              <a:gd name="f79" fmla="val 7628000"/>
              <a:gd name="f80" fmla="val 4120772"/>
              <a:gd name="f81" fmla="val 7622941"/>
              <a:gd name="f82" fmla="val 4090522"/>
              <a:gd name="f83" fmla="val 7620490"/>
              <a:gd name="f84" fmla="val 4059631"/>
              <a:gd name="f85" fmla="val 7620533"/>
              <a:gd name="f86" fmla="val 4028296"/>
              <a:gd name="f87" fmla="val 7619221"/>
              <a:gd name="f88" fmla="val 4022668"/>
              <a:gd name="f89" fmla="val 7619162"/>
              <a:gd name="f90" fmla="val 4017001"/>
              <a:gd name="f91" fmla="val 4011320"/>
              <a:gd name="f92" fmla="val 7619756"/>
              <a:gd name="f93" fmla="val 3999880"/>
              <a:gd name="f94" fmla="val 7620254"/>
              <a:gd name="f95" fmla="val 3999913"/>
              <a:gd name="f96" fmla="val 7597529"/>
              <a:gd name="f97" fmla="val 7597555"/>
              <a:gd name="f98" fmla="val 7598053"/>
              <a:gd name="f99" fmla="val 7598647"/>
              <a:gd name="f100" fmla="val 7598588"/>
              <a:gd name="f101" fmla="val 7597276"/>
              <a:gd name="f102" fmla="val 7597319"/>
              <a:gd name="f103" fmla="val 7594868"/>
              <a:gd name="f104" fmla="val 7589809"/>
              <a:gd name="f105" fmla="val 7589271"/>
              <a:gd name="f106" fmla="val 7589101"/>
              <a:gd name="f107" fmla="val 7588933"/>
              <a:gd name="f108" fmla="val 7588765"/>
              <a:gd name="f109" fmla="val 7564400"/>
              <a:gd name="f110" fmla="val 7485838"/>
              <a:gd name="f111" fmla="val 7369706"/>
              <a:gd name="f112" fmla="val 7175465"/>
              <a:gd name="f113" fmla="val 7318563"/>
              <a:gd name="f114" fmla="val 7420786"/>
              <a:gd name="f115" fmla="val 7455280"/>
              <a:gd name="f116" fmla="val 7221278"/>
              <a:gd name="f117" fmla="val 7030909"/>
              <a:gd name="f118" fmla="val 6947526"/>
              <a:gd name="f119" fmla="val 6809978"/>
              <a:gd name="f120" fmla="val 6903341"/>
              <a:gd name="f121" fmla="val 7156571"/>
              <a:gd name="f122" fmla="val 7468650"/>
              <a:gd name="f123" fmla="val 7468767"/>
              <a:gd name="f124" fmla="val 7474076"/>
              <a:gd name="f125" fmla="val 7479404"/>
              <a:gd name="f126" fmla="val 7484980"/>
              <a:gd name="f127" fmla="val 7516163"/>
              <a:gd name="f128" fmla="val 7548056"/>
              <a:gd name="f129" fmla="val 7580442"/>
              <a:gd name="f130" fmla="val 5928129"/>
              <a:gd name="f131" fmla="val 5945217"/>
              <a:gd name="f132" fmla="val 5977602"/>
              <a:gd name="f133" fmla="val 6009495"/>
              <a:gd name="f134" fmla="val 6040678"/>
              <a:gd name="f135" fmla="val 6046254"/>
              <a:gd name="f136" fmla="val 6051582"/>
              <a:gd name="f137" fmla="val 6056891"/>
              <a:gd name="f138" fmla="val 6057008"/>
              <a:gd name="f139" fmla="val 6369087"/>
              <a:gd name="f140" fmla="val 6622316"/>
              <a:gd name="f141" fmla="val 6715680"/>
              <a:gd name="f142" fmla="val 6578131"/>
              <a:gd name="f143" fmla="val 6494748"/>
              <a:gd name="f144" fmla="val 6304380"/>
              <a:gd name="f145" fmla="val 6070378"/>
              <a:gd name="f146" fmla="val 6104872"/>
              <a:gd name="f147" fmla="val 4319650"/>
              <a:gd name="f148" fmla="val 6207095"/>
              <a:gd name="f149" fmla="val 6350192"/>
              <a:gd name="f150" fmla="val 6155952"/>
              <a:gd name="f151" fmla="val 6039820"/>
              <a:gd name="f152" fmla="val 5961257"/>
              <a:gd name="f153" fmla="val 5936893"/>
              <a:gd name="f154" fmla="val 5936725"/>
              <a:gd name="f155" fmla="val 5936557"/>
              <a:gd name="f156" fmla="val 5936387"/>
              <a:gd name="f157" fmla="val 5935849"/>
              <a:gd name="f158" fmla="val 5930790"/>
              <a:gd name="f159" fmla="val 5928340"/>
              <a:gd name="f160" fmla="val 5928382"/>
              <a:gd name="f161" fmla="val 5927070"/>
              <a:gd name="f162" fmla="val 5927011"/>
              <a:gd name="f163" fmla="val 5927605"/>
              <a:gd name="f164" fmla="val 5928103"/>
              <a:gd name="f165" fmla="val 5905378"/>
              <a:gd name="f166" fmla="val 5905404"/>
              <a:gd name="f167" fmla="val 5905902"/>
              <a:gd name="f168" fmla="val 5906496"/>
              <a:gd name="f169" fmla="val 5906437"/>
              <a:gd name="f170" fmla="val 5905125"/>
              <a:gd name="f171" fmla="val 5905167"/>
              <a:gd name="f172" fmla="val 5902717"/>
              <a:gd name="f173" fmla="val 5897658"/>
              <a:gd name="f174" fmla="val 5897120"/>
              <a:gd name="f175" fmla="val 5896950"/>
              <a:gd name="f176" fmla="val 5896782"/>
              <a:gd name="f177" fmla="val 5896614"/>
              <a:gd name="f178" fmla="val 5872249"/>
              <a:gd name="f179" fmla="val 5793686"/>
              <a:gd name="f180" fmla="val 5677555"/>
              <a:gd name="f181" fmla="val 5483314"/>
              <a:gd name="f182" fmla="val 5626412"/>
              <a:gd name="f183" fmla="val 5728635"/>
              <a:gd name="f184" fmla="val 5763129"/>
              <a:gd name="f185" fmla="val 5529126"/>
              <a:gd name="f186" fmla="val 5338758"/>
              <a:gd name="f187" fmla="val 5255375"/>
              <a:gd name="f188" fmla="val 5117827"/>
              <a:gd name="f189" fmla="val 5211190"/>
              <a:gd name="f190" fmla="val 5464420"/>
              <a:gd name="f191" fmla="val 5776499"/>
              <a:gd name="f192" fmla="val 5776616"/>
              <a:gd name="f193" fmla="val 5781926"/>
              <a:gd name="f194" fmla="val 5787253"/>
              <a:gd name="f195" fmla="val 5792829"/>
              <a:gd name="f196" fmla="val 5824012"/>
              <a:gd name="f197" fmla="val 5855905"/>
              <a:gd name="f198" fmla="val 5888290"/>
              <a:gd name="f199" fmla="val 4235979"/>
              <a:gd name="f200" fmla="val 4253065"/>
              <a:gd name="f201" fmla="val 4285451"/>
              <a:gd name="f202" fmla="val 4317343"/>
              <a:gd name="f203" fmla="val 4348528"/>
              <a:gd name="f204" fmla="val 4354104"/>
              <a:gd name="f205" fmla="val 4359431"/>
              <a:gd name="f206" fmla="val 4364739"/>
              <a:gd name="f207" fmla="val 4364856"/>
              <a:gd name="f208" fmla="val 4676936"/>
              <a:gd name="f209" fmla="val 4930165"/>
              <a:gd name="f210" fmla="val 5023528"/>
              <a:gd name="f211" fmla="val 4885980"/>
              <a:gd name="f212" fmla="val 4802597"/>
              <a:gd name="f213" fmla="val 4612229"/>
              <a:gd name="f214" fmla="val 4378227"/>
              <a:gd name="f215" fmla="val 4412722"/>
              <a:gd name="f216" fmla="val 4514944"/>
              <a:gd name="f217" fmla="val 4658041"/>
              <a:gd name="f218" fmla="val 4463800"/>
              <a:gd name="f219" fmla="val 4347669"/>
              <a:gd name="f220" fmla="val 4269106"/>
              <a:gd name="f221" fmla="val 4244741"/>
              <a:gd name="f222" fmla="val 4244574"/>
              <a:gd name="f223" fmla="val 4244405"/>
              <a:gd name="f224" fmla="val 4244236"/>
              <a:gd name="f225" fmla="val 4243697"/>
              <a:gd name="f226" fmla="val 4238639"/>
              <a:gd name="f227" fmla="val 4236188"/>
              <a:gd name="f228" fmla="val 4236230"/>
              <a:gd name="f229" fmla="val 4234918"/>
              <a:gd name="f230" fmla="val 4234860"/>
              <a:gd name="f231" fmla="val 4235454"/>
              <a:gd name="f232" fmla="val 4235952"/>
              <a:gd name="f233" fmla="val 4213227"/>
              <a:gd name="f234" fmla="val 4213253"/>
              <a:gd name="f235" fmla="val 4213751"/>
              <a:gd name="f236" fmla="val 4214345"/>
              <a:gd name="f237" fmla="val 4214286"/>
              <a:gd name="f238" fmla="val 4212974"/>
              <a:gd name="f239" fmla="val 4213016"/>
              <a:gd name="f240" fmla="val 4210566"/>
              <a:gd name="f241" fmla="val 4205507"/>
              <a:gd name="f242" fmla="val 4204969"/>
              <a:gd name="f243" fmla="val 4204799"/>
              <a:gd name="f244" fmla="val 4204631"/>
              <a:gd name="f245" fmla="val 4204463"/>
              <a:gd name="f246" fmla="val 4180098"/>
              <a:gd name="f247" fmla="val 4101535"/>
              <a:gd name="f248" fmla="val 3985404"/>
              <a:gd name="f249" fmla="val 3791163"/>
              <a:gd name="f250" fmla="val 3934261"/>
              <a:gd name="f251" fmla="val 4036484"/>
              <a:gd name="f252" fmla="val 4070978"/>
              <a:gd name="f253" fmla="val 3836975"/>
              <a:gd name="f254" fmla="val 3646607"/>
              <a:gd name="f255" fmla="val 3563224"/>
              <a:gd name="f256" fmla="val 3425676"/>
              <a:gd name="f257" fmla="val 3519039"/>
              <a:gd name="f258" fmla="val 3772269"/>
              <a:gd name="f259" fmla="val 4084348"/>
              <a:gd name="f260" fmla="val 4084465"/>
              <a:gd name="f261" fmla="val 4089774"/>
              <a:gd name="f262" fmla="val 4095102"/>
              <a:gd name="f263" fmla="val 4100678"/>
              <a:gd name="f264" fmla="val 4131861"/>
              <a:gd name="f265" fmla="val 4163754"/>
              <a:gd name="f266" fmla="val 4196139"/>
              <a:gd name="f267" fmla="val 2543827"/>
              <a:gd name="f268" fmla="val 2560914"/>
              <a:gd name="f269" fmla="val 2593300"/>
              <a:gd name="f270" fmla="val 2625192"/>
              <a:gd name="f271" fmla="val 2656376"/>
              <a:gd name="f272" fmla="val 2661952"/>
              <a:gd name="f273" fmla="val 2667280"/>
              <a:gd name="f274" fmla="val 2672588"/>
              <a:gd name="f275" fmla="val 2672706"/>
              <a:gd name="f276" fmla="val 2984785"/>
              <a:gd name="f277" fmla="val 3238014"/>
              <a:gd name="f278" fmla="val 3331377"/>
              <a:gd name="f279" fmla="val 3193830"/>
              <a:gd name="f280" fmla="val 3110446"/>
              <a:gd name="f281" fmla="val 2920078"/>
              <a:gd name="f282" fmla="val 2686076"/>
              <a:gd name="f283" fmla="val 2720570"/>
              <a:gd name="f284" fmla="val 2822793"/>
              <a:gd name="f285" fmla="val 2965890"/>
              <a:gd name="f286" fmla="val 2771649"/>
              <a:gd name="f287" fmla="val 2655518"/>
              <a:gd name="f288" fmla="val 2576955"/>
              <a:gd name="f289" fmla="val 2552590"/>
              <a:gd name="f290" fmla="val 2552423"/>
              <a:gd name="f291" fmla="val 2552254"/>
              <a:gd name="f292" fmla="val 2552085"/>
              <a:gd name="f293" fmla="val 2551547"/>
              <a:gd name="f294" fmla="val 2546488"/>
              <a:gd name="f295" fmla="val 2544037"/>
              <a:gd name="f296" fmla="val 2544079"/>
              <a:gd name="f297" fmla="val 2542767"/>
              <a:gd name="f298" fmla="val 2542709"/>
              <a:gd name="f299" fmla="val 2543303"/>
              <a:gd name="f300" fmla="val 2543801"/>
              <a:gd name="f301" fmla="val 2521076"/>
              <a:gd name="f302" fmla="val 2521102"/>
              <a:gd name="f303" fmla="val 2521600"/>
              <a:gd name="f304" fmla="val 2522194"/>
              <a:gd name="f305" fmla="val 2522135"/>
              <a:gd name="f306" fmla="val 2520823"/>
              <a:gd name="f307" fmla="val 2520865"/>
              <a:gd name="f308" fmla="val 2518415"/>
              <a:gd name="f309" fmla="val 2513356"/>
              <a:gd name="f310" fmla="val 2512818"/>
              <a:gd name="f311" fmla="val 2512648"/>
              <a:gd name="f312" fmla="val 2512480"/>
              <a:gd name="f313" fmla="val 2512312"/>
              <a:gd name="f314" fmla="val 2487947"/>
              <a:gd name="f315" fmla="val 2409385"/>
              <a:gd name="f316" fmla="val 2293253"/>
              <a:gd name="f317" fmla="val 2099012"/>
              <a:gd name="f318" fmla="val 2242110"/>
              <a:gd name="f319" fmla="val 2344333"/>
              <a:gd name="f320" fmla="val 2378827"/>
              <a:gd name="f321" fmla="val 2144825"/>
              <a:gd name="f322" fmla="val 1954456"/>
              <a:gd name="f323" fmla="val 1871073"/>
              <a:gd name="f324" fmla="val 1733525"/>
              <a:gd name="f325" fmla="val 1826888"/>
              <a:gd name="f326" fmla="val 2080118"/>
              <a:gd name="f327" fmla="val 2392197"/>
              <a:gd name="f328" fmla="val 2392314"/>
              <a:gd name="f329" fmla="val 2397623"/>
              <a:gd name="f330" fmla="val 2402951"/>
              <a:gd name="f331" fmla="val 2408527"/>
              <a:gd name="f332" fmla="val 2439710"/>
              <a:gd name="f333" fmla="val 2471603"/>
              <a:gd name="f334" fmla="val 2503988"/>
              <a:gd name="f335" fmla="val 851676"/>
              <a:gd name="f336" fmla="val 868763"/>
              <a:gd name="f337" fmla="val 901149"/>
              <a:gd name="f338" fmla="val 933041"/>
              <a:gd name="f339" fmla="val 964225"/>
              <a:gd name="f340" fmla="val 969801"/>
              <a:gd name="f341" fmla="val 975129"/>
              <a:gd name="f342" fmla="val 980437"/>
              <a:gd name="f343" fmla="val 980555"/>
              <a:gd name="f344" fmla="val 1292634"/>
              <a:gd name="f345" fmla="val 1545864"/>
              <a:gd name="f346" fmla="val 1639226"/>
              <a:gd name="f347" fmla="val 1501679"/>
              <a:gd name="f348" fmla="val 1418296"/>
              <a:gd name="f349" fmla="val 1227927"/>
              <a:gd name="f350" fmla="val 993925"/>
              <a:gd name="f351" fmla="val 1028419"/>
              <a:gd name="f352" fmla="val 1130642"/>
              <a:gd name="f353" fmla="val 1273740"/>
              <a:gd name="f354" fmla="val 1079499"/>
              <a:gd name="f355" fmla="val 963367"/>
              <a:gd name="f356" fmla="val 884804"/>
              <a:gd name="f357" fmla="val 860439"/>
              <a:gd name="f358" fmla="val 860272"/>
              <a:gd name="f359" fmla="val 860103"/>
              <a:gd name="f360" fmla="val 859934"/>
              <a:gd name="f361" fmla="val 859396"/>
              <a:gd name="f362" fmla="val 854337"/>
              <a:gd name="f363" fmla="val 851886"/>
              <a:gd name="f364" fmla="val 851928"/>
              <a:gd name="f365" fmla="val 850616"/>
              <a:gd name="f366" fmla="val 850558"/>
              <a:gd name="f367" fmla="val 851152"/>
              <a:gd name="f368" fmla="val 851650"/>
              <a:gd name="f369" fmla="val 828925"/>
              <a:gd name="f370" fmla="val 828951"/>
              <a:gd name="f371" fmla="val 829449"/>
              <a:gd name="f372" fmla="val 830043"/>
              <a:gd name="f373" fmla="val 829984"/>
              <a:gd name="f374" fmla="val 828672"/>
              <a:gd name="f375" fmla="val 828714"/>
              <a:gd name="f376" fmla="val 826264"/>
              <a:gd name="f377" fmla="val 821205"/>
              <a:gd name="f378" fmla="val 820667"/>
              <a:gd name="f379" fmla="val 820497"/>
              <a:gd name="f380" fmla="val 820329"/>
              <a:gd name="f381" fmla="val 820161"/>
              <a:gd name="f382" fmla="val 795796"/>
              <a:gd name="f383" fmla="val 717234"/>
              <a:gd name="f384" fmla="val 601102"/>
              <a:gd name="f385" fmla="val 406861"/>
              <a:gd name="f386" fmla="val 549959"/>
              <a:gd name="f387" fmla="val 652182"/>
              <a:gd name="f388" fmla="val 686676"/>
              <a:gd name="f389" fmla="val 452674"/>
              <a:gd name="f390" fmla="val 262305"/>
              <a:gd name="f391" fmla="val 178922"/>
              <a:gd name="f392" fmla="val 41374"/>
              <a:gd name="f393" fmla="val 134738"/>
              <a:gd name="f394" fmla="val 387967"/>
              <a:gd name="f395" fmla="val 700046"/>
              <a:gd name="f396" fmla="val 700163"/>
              <a:gd name="f397" fmla="val 705472"/>
              <a:gd name="f398" fmla="val 710800"/>
              <a:gd name="f399" fmla="val 716376"/>
              <a:gd name="f400" fmla="val 747559"/>
              <a:gd name="f401" fmla="val 779452"/>
              <a:gd name="f402" fmla="val 811837"/>
              <a:gd name="f403" fmla="val 8305836"/>
              <a:gd name="f404" fmla="val 3304913"/>
              <a:gd name="f405" fmla="val 8030646"/>
              <a:gd name="f406" fmla="val 3363591"/>
              <a:gd name="f407" fmla="val 7815802"/>
              <a:gd name="f408" fmla="val 3576701"/>
              <a:gd name="f409" fmla="val 7762527"/>
              <a:gd name="f410" fmla="val 3845480"/>
              <a:gd name="f411" fmla="val 8037717"/>
              <a:gd name="f412" fmla="val 3786801"/>
              <a:gd name="f413" fmla="val 8252560"/>
              <a:gd name="f414" fmla="val 3573691"/>
              <a:gd name="f415" fmla="val 6911971"/>
              <a:gd name="f416" fmla="val 6965247"/>
              <a:gd name="f417" fmla="val 7180090"/>
              <a:gd name="f418" fmla="val 7402005"/>
              <a:gd name="f419" fmla="val 7187161"/>
              <a:gd name="f420" fmla="val 6613685"/>
              <a:gd name="f421" fmla="val 6338495"/>
              <a:gd name="f422" fmla="val 6123651"/>
              <a:gd name="f423" fmla="val 6070376"/>
              <a:gd name="f424" fmla="val 6345566"/>
              <a:gd name="f425" fmla="val 6560409"/>
              <a:gd name="f426" fmla="val 5219820"/>
              <a:gd name="f427" fmla="val 5273096"/>
              <a:gd name="f428" fmla="val 5487939"/>
              <a:gd name="f429" fmla="val 5709854"/>
              <a:gd name="f430" fmla="val 5495010"/>
              <a:gd name="f431" fmla="val 4921534"/>
              <a:gd name="f432" fmla="val 4646344"/>
              <a:gd name="f433" fmla="val 4431500"/>
              <a:gd name="f434" fmla="val 4378225"/>
              <a:gd name="f435" fmla="val 4653415"/>
              <a:gd name="f436" fmla="val 4868259"/>
              <a:gd name="f437" fmla="val 3527669"/>
              <a:gd name="f438" fmla="val 3580945"/>
              <a:gd name="f439" fmla="val 3795788"/>
              <a:gd name="f440" fmla="val 4017703"/>
              <a:gd name="f441" fmla="val 3802859"/>
              <a:gd name="f442" fmla="val 3229383"/>
              <a:gd name="f443" fmla="val 2954193"/>
              <a:gd name="f444" fmla="val 2739349"/>
              <a:gd name="f445" fmla="val 2686074"/>
              <a:gd name="f446" fmla="val 2961264"/>
              <a:gd name="f447" fmla="val 3176107"/>
              <a:gd name="f448" fmla="val 1835518"/>
              <a:gd name="f449" fmla="val 1888794"/>
              <a:gd name="f450" fmla="val 2103637"/>
              <a:gd name="f451" fmla="val 2325552"/>
              <a:gd name="f452" fmla="val 2110708"/>
              <a:gd name="f453" fmla="val 1537232"/>
              <a:gd name="f454" fmla="val 1262042"/>
              <a:gd name="f455" fmla="val 1047198"/>
              <a:gd name="f456" fmla="val 993923"/>
              <a:gd name="f457" fmla="val 1269113"/>
              <a:gd name="f458" fmla="val 1483956"/>
              <a:gd name="f459" fmla="val 143367"/>
              <a:gd name="f460" fmla="val 196643"/>
              <a:gd name="f461" fmla="val 411486"/>
              <a:gd name="f462" fmla="val 633401"/>
              <a:gd name="f463" fmla="val 418557"/>
              <a:gd name="f464" fmla="val 8461873"/>
              <a:gd name="f465" fmla="val 3161219"/>
              <a:gd name="f466" fmla="val 8478960"/>
              <a:gd name="f467" fmla="val 3162829"/>
              <a:gd name="f468" fmla="val 8511346"/>
              <a:gd name="f469" fmla="val 3163352"/>
              <a:gd name="f470" fmla="val 8543239"/>
              <a:gd name="f471" fmla="val 3166310"/>
              <a:gd name="f472" fmla="val 8574422"/>
              <a:gd name="f473" fmla="val 3171823"/>
              <a:gd name="f474" fmla="val 8579998"/>
              <a:gd name="f475" fmla="val 3171407"/>
              <a:gd name="f476" fmla="val 8585326"/>
              <a:gd name="f477" fmla="val 3172348"/>
              <a:gd name="f478" fmla="val 8590635"/>
              <a:gd name="f479" fmla="val 3173350"/>
              <a:gd name="f480" fmla="val 8590752"/>
              <a:gd name="f481" fmla="val 3174489"/>
              <a:gd name="f482" fmla="val 8815033"/>
              <a:gd name="f483" fmla="val 3211322"/>
              <a:gd name="f484" fmla="val 9008920"/>
              <a:gd name="f485" fmla="val 3333951"/>
              <a:gd name="f486" fmla="val 9135069"/>
              <a:gd name="f487" fmla="val 3506215"/>
              <a:gd name="f488" fmla="val 3512974"/>
              <a:gd name="f489" fmla="val 3816134"/>
              <a:gd name="f490" fmla="val 9120077"/>
              <a:gd name="f491" fmla="val 3747490"/>
              <a:gd name="f492" fmla="val 9039502"/>
              <a:gd name="f493" fmla="val 3525837"/>
              <a:gd name="f494" fmla="val 8844913"/>
              <a:gd name="f495" fmla="val 3356256"/>
              <a:gd name="f496" fmla="val 8604122"/>
              <a:gd name="f497" fmla="val 8650738"/>
              <a:gd name="f498" fmla="val 3540094"/>
              <a:gd name="f499" fmla="val 8821055"/>
              <a:gd name="f500" fmla="val 3732654"/>
              <a:gd name="f501" fmla="val 9047261"/>
              <a:gd name="f502" fmla="val 3816429"/>
              <a:gd name="f503" fmla="val 3843104"/>
              <a:gd name="f504" fmla="val 3970603"/>
              <a:gd name="f505" fmla="val 9030179"/>
              <a:gd name="f506" fmla="val 3943797"/>
              <a:gd name="f507" fmla="val 8735297"/>
              <a:gd name="f508" fmla="val 3846211"/>
              <a:gd name="f509" fmla="val 8514628"/>
              <a:gd name="f510" fmla="val 3594637"/>
              <a:gd name="f511" fmla="val 8470637"/>
              <a:gd name="f512" fmla="val 3288305"/>
              <a:gd name="f513" fmla="val 8470469"/>
              <a:gd name="f514" fmla="val 3288253"/>
              <a:gd name="f515" fmla="val 8470301"/>
              <a:gd name="f516" fmla="val 3288248"/>
              <a:gd name="f517" fmla="val 8470131"/>
              <a:gd name="f518" fmla="val 3288243"/>
              <a:gd name="f519" fmla="val 8469593"/>
              <a:gd name="f520" fmla="val 3281619"/>
              <a:gd name="f521" fmla="val 8464534"/>
              <a:gd name="f522" fmla="val 3251607"/>
              <a:gd name="f523" fmla="val 8462083"/>
              <a:gd name="f524" fmla="val 3220958"/>
              <a:gd name="f525" fmla="val 8462126"/>
              <a:gd name="f526" fmla="val 3189869"/>
              <a:gd name="f527" fmla="val 8460814"/>
              <a:gd name="f528" fmla="val 3184286"/>
              <a:gd name="f529" fmla="val 8460755"/>
              <a:gd name="f530" fmla="val 3178663"/>
              <a:gd name="f531" fmla="val 3173027"/>
              <a:gd name="f532" fmla="val 8461349"/>
              <a:gd name="f533" fmla="val 3161677"/>
              <a:gd name="f534" fmla="val 8461847"/>
              <a:gd name="f535" fmla="val 3161709"/>
              <a:gd name="f536" fmla="val 8448085"/>
              <a:gd name="f537" fmla="val 8448111"/>
              <a:gd name="f538" fmla="val 8448609"/>
              <a:gd name="f539" fmla="val 8449203"/>
              <a:gd name="f540" fmla="val 8449144"/>
              <a:gd name="f541" fmla="val 8447832"/>
              <a:gd name="f542" fmla="val 8447875"/>
              <a:gd name="f543" fmla="val 8445424"/>
              <a:gd name="f544" fmla="val 8440365"/>
              <a:gd name="f545" fmla="val 8439827"/>
              <a:gd name="f546" fmla="val 8439657"/>
              <a:gd name="f547" fmla="val 8439489"/>
              <a:gd name="f548" fmla="val 8439321"/>
              <a:gd name="f549" fmla="val 8389046"/>
              <a:gd name="f550" fmla="val 3638399"/>
              <a:gd name="f551" fmla="val 8108007"/>
              <a:gd name="f552" fmla="val 3916971"/>
              <a:gd name="f553" fmla="val 7749156"/>
              <a:gd name="f554" fmla="val 3975903"/>
              <a:gd name="f555" fmla="val 7749040"/>
              <a:gd name="f556" fmla="val 3977042"/>
              <a:gd name="f557" fmla="val 7743729"/>
              <a:gd name="f558" fmla="val 3978045"/>
              <a:gd name="f559" fmla="val 7738400"/>
              <a:gd name="f560" fmla="val 3978986"/>
              <a:gd name="f561" fmla="val 7732823"/>
              <a:gd name="f562" fmla="val 3978570"/>
              <a:gd name="f563" fmla="val 7701651"/>
              <a:gd name="f564" fmla="val 3984080"/>
              <a:gd name="f565" fmla="val 7669771"/>
              <a:gd name="f566" fmla="val 3987038"/>
              <a:gd name="f567" fmla="val 7637396"/>
              <a:gd name="f568" fmla="val 3987561"/>
              <a:gd name="f569" fmla="val 7620278"/>
              <a:gd name="f570" fmla="val 3989174"/>
              <a:gd name="f571" fmla="val 7620252"/>
              <a:gd name="f572" fmla="val 3988683"/>
              <a:gd name="f573" fmla="val 7619753"/>
              <a:gd name="f574" fmla="val 3988716"/>
              <a:gd name="f575" fmla="val 7619187"/>
              <a:gd name="f576" fmla="val 3984944"/>
              <a:gd name="f577" fmla="val 7619160"/>
              <a:gd name="f578" fmla="val 3981158"/>
              <a:gd name="f579" fmla="val 3977366"/>
              <a:gd name="f580" fmla="val 3971728"/>
              <a:gd name="f581" fmla="val 7619219"/>
              <a:gd name="f582" fmla="val 3966104"/>
              <a:gd name="f583" fmla="val 7620531"/>
              <a:gd name="f584" fmla="val 3960518"/>
              <a:gd name="f585" fmla="val 7620488"/>
              <a:gd name="f586" fmla="val 3929436"/>
              <a:gd name="f587" fmla="val 7622938"/>
              <a:gd name="f588" fmla="val 3898794"/>
              <a:gd name="f589" fmla="val 7627995"/>
              <a:gd name="f590" fmla="val 3868787"/>
              <a:gd name="f591" fmla="val 7628535"/>
              <a:gd name="f592" fmla="val 3862150"/>
              <a:gd name="f593" fmla="val 7628704"/>
              <a:gd name="f594" fmla="val 3862145"/>
              <a:gd name="f595" fmla="val 7628873"/>
              <a:gd name="f596" fmla="val 3862140"/>
              <a:gd name="f597" fmla="val 7629040"/>
              <a:gd name="f598" fmla="val 3862087"/>
              <a:gd name="f599" fmla="val 7679317"/>
              <a:gd name="f600" fmla="val 3511992"/>
              <a:gd name="f601" fmla="val 7960356"/>
              <a:gd name="f602" fmla="val 3233421"/>
              <a:gd name="f603" fmla="val 8319206"/>
              <a:gd name="f604" fmla="val 8319323"/>
              <a:gd name="f605" fmla="val 8324632"/>
              <a:gd name="f606" fmla="val 8329960"/>
              <a:gd name="f607" fmla="val 8335536"/>
              <a:gd name="f608" fmla="val 8366719"/>
              <a:gd name="f609" fmla="val 8398612"/>
              <a:gd name="f610" fmla="val 8430998"/>
              <a:gd name="f611" fmla="val 6769722"/>
              <a:gd name="f612" fmla="val 6786810"/>
              <a:gd name="f613" fmla="val 6819195"/>
              <a:gd name="f614" fmla="val 6851088"/>
              <a:gd name="f615" fmla="val 6882271"/>
              <a:gd name="f616" fmla="val 6887847"/>
              <a:gd name="f617" fmla="val 6893175"/>
              <a:gd name="f618" fmla="val 6898484"/>
              <a:gd name="f619" fmla="val 6898601"/>
              <a:gd name="f620" fmla="val 7257451"/>
              <a:gd name="f621" fmla="val 7538490"/>
              <a:gd name="f622" fmla="val 7588766"/>
              <a:gd name="f623" fmla="val 7588934"/>
              <a:gd name="f624" fmla="val 7589103"/>
              <a:gd name="f625" fmla="val 7589272"/>
              <a:gd name="f626" fmla="val 7589812"/>
              <a:gd name="f627" fmla="val 7594869"/>
              <a:gd name="f628" fmla="val 7598620"/>
              <a:gd name="f629" fmla="val 7598054"/>
              <a:gd name="f630" fmla="val 7580411"/>
              <a:gd name="f631" fmla="val 7548036"/>
              <a:gd name="f632" fmla="val 7516156"/>
              <a:gd name="f633" fmla="val 7484984"/>
              <a:gd name="f634" fmla="val 7479407"/>
              <a:gd name="f635" fmla="val 7474078"/>
              <a:gd name="f636" fmla="val 7468651"/>
              <a:gd name="f637" fmla="val 7109800"/>
              <a:gd name="f638" fmla="val 6828761"/>
              <a:gd name="f639" fmla="val 6778486"/>
              <a:gd name="f640" fmla="val 6778318"/>
              <a:gd name="f641" fmla="val 6778150"/>
              <a:gd name="f642" fmla="val 6777980"/>
              <a:gd name="f643" fmla="val 6777442"/>
              <a:gd name="f644" fmla="val 6772383"/>
              <a:gd name="f645" fmla="val 6769933"/>
              <a:gd name="f646" fmla="val 6769975"/>
              <a:gd name="f647" fmla="val 6768663"/>
              <a:gd name="f648" fmla="val 6768604"/>
              <a:gd name="f649" fmla="val 6769198"/>
              <a:gd name="f650" fmla="val 6769696"/>
              <a:gd name="f651" fmla="val 6755934"/>
              <a:gd name="f652" fmla="val 6755960"/>
              <a:gd name="f653" fmla="val 6756458"/>
              <a:gd name="f654" fmla="val 6757052"/>
              <a:gd name="f655" fmla="val 6756994"/>
              <a:gd name="f656" fmla="val 6755682"/>
              <a:gd name="f657" fmla="val 6755724"/>
              <a:gd name="f658" fmla="val 6753273"/>
              <a:gd name="f659" fmla="val 6748215"/>
              <a:gd name="f660" fmla="val 6747676"/>
              <a:gd name="f661" fmla="val 6747507"/>
              <a:gd name="f662" fmla="val 6747338"/>
              <a:gd name="f663" fmla="val 6747171"/>
              <a:gd name="f664" fmla="val 6696895"/>
              <a:gd name="f665" fmla="val 6415856"/>
              <a:gd name="f666" fmla="val 6057005"/>
              <a:gd name="f667" fmla="val 6056889"/>
              <a:gd name="f668" fmla="val 6051578"/>
              <a:gd name="f669" fmla="val 6046249"/>
              <a:gd name="f670" fmla="val 6040672"/>
              <a:gd name="f671" fmla="val 6009500"/>
              <a:gd name="f672" fmla="val 5977620"/>
              <a:gd name="f673" fmla="val 5945246"/>
              <a:gd name="f674" fmla="val 5928127"/>
              <a:gd name="f675" fmla="val 5928101"/>
              <a:gd name="f676" fmla="val 5927602"/>
              <a:gd name="f677" fmla="val 5927036"/>
              <a:gd name="f678" fmla="val 5927009"/>
              <a:gd name="f679" fmla="val 5927068"/>
              <a:gd name="f680" fmla="val 5928380"/>
              <a:gd name="f681" fmla="val 5928338"/>
              <a:gd name="f682" fmla="val 5930787"/>
              <a:gd name="f683" fmla="val 5935844"/>
              <a:gd name="f684" fmla="val 5936384"/>
              <a:gd name="f685" fmla="val 5936553"/>
              <a:gd name="f686" fmla="val 5936722"/>
              <a:gd name="f687" fmla="val 5936890"/>
              <a:gd name="f688" fmla="val 5987166"/>
              <a:gd name="f689" fmla="val 6268205"/>
              <a:gd name="f690" fmla="val 6627056"/>
              <a:gd name="f691" fmla="val 6627173"/>
              <a:gd name="f692" fmla="val 6632481"/>
              <a:gd name="f693" fmla="val 6637809"/>
              <a:gd name="f694" fmla="val 6643385"/>
              <a:gd name="f695" fmla="val 6674569"/>
              <a:gd name="f696" fmla="val 6706461"/>
              <a:gd name="f697" fmla="val 6738847"/>
              <a:gd name="f698" fmla="val 5077571"/>
              <a:gd name="f699" fmla="val 5094659"/>
              <a:gd name="f700" fmla="val 5127044"/>
              <a:gd name="f701" fmla="val 5158937"/>
              <a:gd name="f702" fmla="val 5190120"/>
              <a:gd name="f703" fmla="val 5195696"/>
              <a:gd name="f704" fmla="val 5201024"/>
              <a:gd name="f705" fmla="val 5206334"/>
              <a:gd name="f706" fmla="val 5206450"/>
              <a:gd name="f707" fmla="val 5565300"/>
              <a:gd name="f708" fmla="val 5846339"/>
              <a:gd name="f709" fmla="val 5896616"/>
              <a:gd name="f710" fmla="val 5896783"/>
              <a:gd name="f711" fmla="val 5896953"/>
              <a:gd name="f712" fmla="val 5897121"/>
              <a:gd name="f713" fmla="val 5897662"/>
              <a:gd name="f714" fmla="val 5902718"/>
              <a:gd name="f715" fmla="val 5905168"/>
              <a:gd name="f716" fmla="val 5905126"/>
              <a:gd name="f717" fmla="val 5906438"/>
              <a:gd name="f718" fmla="val 5906469"/>
              <a:gd name="f719" fmla="val 5905903"/>
              <a:gd name="f720" fmla="val 5888260"/>
              <a:gd name="f721" fmla="val 5855886"/>
              <a:gd name="f722" fmla="val 5824005"/>
              <a:gd name="f723" fmla="val 5792833"/>
              <a:gd name="f724" fmla="val 5787256"/>
              <a:gd name="f725" fmla="val 5781927"/>
              <a:gd name="f726" fmla="val 5776617"/>
              <a:gd name="f727" fmla="val 5776501"/>
              <a:gd name="f728" fmla="val 5417649"/>
              <a:gd name="f729" fmla="val 5136610"/>
              <a:gd name="f730" fmla="val 5086335"/>
              <a:gd name="f731" fmla="val 5086167"/>
              <a:gd name="f732" fmla="val 5085999"/>
              <a:gd name="f733" fmla="val 5085830"/>
              <a:gd name="f734" fmla="val 5085291"/>
              <a:gd name="f735" fmla="val 5080233"/>
              <a:gd name="f736" fmla="val 5077782"/>
              <a:gd name="f737" fmla="val 5077824"/>
              <a:gd name="f738" fmla="val 5076512"/>
              <a:gd name="f739" fmla="val 5076453"/>
              <a:gd name="f740" fmla="val 5077047"/>
              <a:gd name="f741" fmla="val 5077545"/>
              <a:gd name="f742" fmla="val 5063783"/>
              <a:gd name="f743" fmla="val 5063809"/>
              <a:gd name="f744" fmla="val 5064307"/>
              <a:gd name="f745" fmla="val 5064902"/>
              <a:gd name="f746" fmla="val 5064842"/>
              <a:gd name="f747" fmla="val 5063530"/>
              <a:gd name="f748" fmla="val 5063572"/>
              <a:gd name="f749" fmla="val 5061122"/>
              <a:gd name="f750" fmla="val 5056063"/>
              <a:gd name="f751" fmla="val 5055525"/>
              <a:gd name="f752" fmla="val 5055355"/>
              <a:gd name="f753" fmla="val 5055187"/>
              <a:gd name="f754" fmla="val 5055019"/>
              <a:gd name="f755" fmla="val 5004744"/>
              <a:gd name="f756" fmla="val 4723705"/>
              <a:gd name="f757" fmla="val 4364853"/>
              <a:gd name="f758" fmla="val 4364737"/>
              <a:gd name="f759" fmla="val 4359427"/>
              <a:gd name="f760" fmla="val 4354098"/>
              <a:gd name="f761" fmla="val 4348521"/>
              <a:gd name="f762" fmla="val 4317350"/>
              <a:gd name="f763" fmla="val 4285468"/>
              <a:gd name="f764" fmla="val 4253094"/>
              <a:gd name="f765" fmla="val 4235976"/>
              <a:gd name="f766" fmla="val 4235950"/>
              <a:gd name="f767" fmla="val 4235451"/>
              <a:gd name="f768" fmla="val 4234885"/>
              <a:gd name="f769" fmla="val 4234858"/>
              <a:gd name="f770" fmla="val 4234916"/>
              <a:gd name="f771" fmla="val 4236228"/>
              <a:gd name="f772" fmla="val 4236186"/>
              <a:gd name="f773" fmla="val 4238636"/>
              <a:gd name="f774" fmla="val 4243692"/>
              <a:gd name="f775" fmla="val 4244233"/>
              <a:gd name="f776" fmla="val 4244401"/>
              <a:gd name="f777" fmla="val 4244571"/>
              <a:gd name="f778" fmla="val 4244738"/>
              <a:gd name="f779" fmla="val 4295015"/>
              <a:gd name="f780" fmla="val 4576054"/>
              <a:gd name="f781" fmla="val 4934904"/>
              <a:gd name="f782" fmla="val 4935021"/>
              <a:gd name="f783" fmla="val 4940330"/>
              <a:gd name="f784" fmla="val 4945658"/>
              <a:gd name="f785" fmla="val 4951234"/>
              <a:gd name="f786" fmla="val 4982417"/>
              <a:gd name="f787" fmla="val 5014310"/>
              <a:gd name="f788" fmla="val 5046695"/>
              <a:gd name="f789" fmla="val 3385420"/>
              <a:gd name="f790" fmla="val 3402507"/>
              <a:gd name="f791" fmla="val 3434893"/>
              <a:gd name="f792" fmla="val 3466785"/>
              <a:gd name="f793" fmla="val 3497969"/>
              <a:gd name="f794" fmla="val 3503545"/>
              <a:gd name="f795" fmla="val 3508873"/>
              <a:gd name="f796" fmla="val 3514181"/>
              <a:gd name="f797" fmla="val 3514298"/>
              <a:gd name="f798" fmla="val 3873149"/>
              <a:gd name="f799" fmla="val 4154188"/>
              <a:gd name="f800" fmla="val 4204464"/>
              <a:gd name="f801" fmla="val 4204632"/>
              <a:gd name="f802" fmla="val 4204801"/>
              <a:gd name="f803" fmla="val 4204970"/>
              <a:gd name="f804" fmla="val 4205510"/>
              <a:gd name="f805" fmla="val 4210567"/>
              <a:gd name="f806" fmla="val 4214318"/>
              <a:gd name="f807" fmla="val 4213752"/>
              <a:gd name="f808" fmla="val 4196108"/>
              <a:gd name="f809" fmla="val 4163734"/>
              <a:gd name="f810" fmla="val 4131854"/>
              <a:gd name="f811" fmla="val 4100682"/>
              <a:gd name="f812" fmla="val 4095105"/>
              <a:gd name="f813" fmla="val 4089776"/>
              <a:gd name="f814" fmla="val 4084349"/>
              <a:gd name="f815" fmla="val 3725498"/>
              <a:gd name="f816" fmla="val 3444459"/>
              <a:gd name="f817" fmla="val 3394183"/>
              <a:gd name="f818" fmla="val 3394016"/>
              <a:gd name="f819" fmla="val 3393847"/>
              <a:gd name="f820" fmla="val 3393678"/>
              <a:gd name="f821" fmla="val 3393139"/>
              <a:gd name="f822" fmla="val 3388081"/>
              <a:gd name="f823" fmla="val 3385630"/>
              <a:gd name="f824" fmla="val 3385672"/>
              <a:gd name="f825" fmla="val 3384360"/>
              <a:gd name="f826" fmla="val 3384302"/>
              <a:gd name="f827" fmla="val 3384896"/>
              <a:gd name="f828" fmla="val 3385394"/>
              <a:gd name="f829" fmla="val 3371632"/>
              <a:gd name="f830" fmla="val 3371658"/>
              <a:gd name="f831" fmla="val 3372156"/>
              <a:gd name="f832" fmla="val 3372750"/>
              <a:gd name="f833" fmla="val 3372691"/>
              <a:gd name="f834" fmla="val 3371379"/>
              <a:gd name="f835" fmla="val 3371421"/>
              <a:gd name="f836" fmla="val 3368971"/>
              <a:gd name="f837" fmla="val 3363912"/>
              <a:gd name="f838" fmla="val 3363374"/>
              <a:gd name="f839" fmla="val 3363204"/>
              <a:gd name="f840" fmla="val 3363036"/>
              <a:gd name="f841" fmla="val 3362868"/>
              <a:gd name="f842" fmla="val 3312593"/>
              <a:gd name="f843" fmla="val 3031554"/>
              <a:gd name="f844" fmla="val 2672703"/>
              <a:gd name="f845" fmla="val 2672586"/>
              <a:gd name="f846" fmla="val 2667276"/>
              <a:gd name="f847" fmla="val 2661947"/>
              <a:gd name="f848" fmla="val 2656370"/>
              <a:gd name="f849" fmla="val 2625198"/>
              <a:gd name="f850" fmla="val 2593318"/>
              <a:gd name="f851" fmla="val 2560943"/>
              <a:gd name="f852" fmla="val 2543825"/>
              <a:gd name="f853" fmla="val 2543799"/>
              <a:gd name="f854" fmla="val 2543300"/>
              <a:gd name="f855" fmla="val 2542734"/>
              <a:gd name="f856" fmla="val 2542707"/>
              <a:gd name="f857" fmla="val 2542765"/>
              <a:gd name="f858" fmla="val 2544077"/>
              <a:gd name="f859" fmla="val 2544035"/>
              <a:gd name="f860" fmla="val 2546485"/>
              <a:gd name="f861" fmla="val 2551541"/>
              <a:gd name="f862" fmla="val 2552082"/>
              <a:gd name="f863" fmla="val 2552250"/>
              <a:gd name="f864" fmla="val 2552420"/>
              <a:gd name="f865" fmla="val 2552587"/>
              <a:gd name="f866" fmla="val 2602864"/>
              <a:gd name="f867" fmla="val 2883903"/>
              <a:gd name="f868" fmla="val 3242753"/>
              <a:gd name="f869" fmla="val 3242870"/>
              <a:gd name="f870" fmla="val 3248179"/>
              <a:gd name="f871" fmla="val 3253507"/>
              <a:gd name="f872" fmla="val 3259083"/>
              <a:gd name="f873" fmla="val 3290266"/>
              <a:gd name="f874" fmla="val 3322159"/>
              <a:gd name="f875" fmla="val 3354544"/>
              <a:gd name="f876" fmla="val 1693269"/>
              <a:gd name="f877" fmla="val 1710356"/>
              <a:gd name="f878" fmla="val 1742742"/>
              <a:gd name="f879" fmla="val 1774634"/>
              <a:gd name="f880" fmla="val 1805818"/>
              <a:gd name="f881" fmla="val 1811394"/>
              <a:gd name="f882" fmla="val 1816722"/>
              <a:gd name="f883" fmla="val 1822030"/>
              <a:gd name="f884" fmla="val 1822148"/>
              <a:gd name="f885" fmla="val 2180998"/>
              <a:gd name="f886" fmla="val 2462037"/>
              <a:gd name="f887" fmla="val 2512313"/>
              <a:gd name="f888" fmla="val 2512481"/>
              <a:gd name="f889" fmla="val 2512650"/>
              <a:gd name="f890" fmla="val 2512819"/>
              <a:gd name="f891" fmla="val 2513359"/>
              <a:gd name="f892" fmla="val 2518416"/>
              <a:gd name="f893" fmla="val 2522167"/>
              <a:gd name="f894" fmla="val 2521601"/>
              <a:gd name="f895" fmla="val 2503957"/>
              <a:gd name="f896" fmla="val 2471583"/>
              <a:gd name="f897" fmla="val 2439703"/>
              <a:gd name="f898" fmla="val 2408531"/>
              <a:gd name="f899" fmla="val 2402954"/>
              <a:gd name="f900" fmla="val 2397625"/>
              <a:gd name="f901" fmla="val 2392198"/>
              <a:gd name="f902" fmla="val 2033347"/>
              <a:gd name="f903" fmla="val 1752308"/>
              <a:gd name="f904" fmla="val 1702032"/>
              <a:gd name="f905" fmla="val 1701865"/>
              <a:gd name="f906" fmla="val 1701696"/>
              <a:gd name="f907" fmla="val 1701527"/>
              <a:gd name="f908" fmla="val 1700989"/>
              <a:gd name="f909" fmla="val 1695930"/>
              <a:gd name="f910" fmla="val 1693479"/>
              <a:gd name="f911" fmla="val 1693521"/>
              <a:gd name="f912" fmla="val 1692209"/>
              <a:gd name="f913" fmla="val 1692151"/>
              <a:gd name="f914" fmla="val 1692745"/>
              <a:gd name="f915" fmla="val 1693243"/>
              <a:gd name="f916" fmla="val 1679481"/>
              <a:gd name="f917" fmla="val 1679507"/>
              <a:gd name="f918" fmla="val 1680005"/>
              <a:gd name="f919" fmla="val 1680599"/>
              <a:gd name="f920" fmla="val 1680540"/>
              <a:gd name="f921" fmla="val 1679228"/>
              <a:gd name="f922" fmla="val 1679270"/>
              <a:gd name="f923" fmla="val 1676820"/>
              <a:gd name="f924" fmla="val 1671761"/>
              <a:gd name="f925" fmla="val 1671223"/>
              <a:gd name="f926" fmla="val 1671053"/>
              <a:gd name="f927" fmla="val 1670885"/>
              <a:gd name="f928" fmla="val 1670717"/>
              <a:gd name="f929" fmla="val 1620442"/>
              <a:gd name="f930" fmla="val 1339403"/>
              <a:gd name="f931" fmla="val 980552"/>
              <a:gd name="f932" fmla="val 980435"/>
              <a:gd name="f933" fmla="val 975125"/>
              <a:gd name="f934" fmla="val 969796"/>
              <a:gd name="f935" fmla="val 964219"/>
              <a:gd name="f936" fmla="val 933047"/>
              <a:gd name="f937" fmla="val 901167"/>
              <a:gd name="f938" fmla="val 868792"/>
              <a:gd name="f939" fmla="val 851674"/>
              <a:gd name="f940" fmla="val 851648"/>
              <a:gd name="f941" fmla="val 851149"/>
              <a:gd name="f942" fmla="val 850583"/>
              <a:gd name="f943" fmla="val 850556"/>
              <a:gd name="f944" fmla="val 850614"/>
              <a:gd name="f945" fmla="val 851926"/>
              <a:gd name="f946" fmla="val 851884"/>
              <a:gd name="f947" fmla="val 854334"/>
              <a:gd name="f948" fmla="val 859390"/>
              <a:gd name="f949" fmla="val 859931"/>
              <a:gd name="f950" fmla="val 860099"/>
              <a:gd name="f951" fmla="val 860269"/>
              <a:gd name="f952" fmla="val 860436"/>
              <a:gd name="f953" fmla="val 910713"/>
              <a:gd name="f954" fmla="val 1191752"/>
              <a:gd name="f955" fmla="val 1550602"/>
              <a:gd name="f956" fmla="val 1550719"/>
              <a:gd name="f957" fmla="val 1556028"/>
              <a:gd name="f958" fmla="val 1561356"/>
              <a:gd name="f959" fmla="val 1566932"/>
              <a:gd name="f960" fmla="val 1598115"/>
              <a:gd name="f961" fmla="val 1630008"/>
              <a:gd name="f962" fmla="val 1662393"/>
              <a:gd name="f963" fmla="val 1118"/>
              <a:gd name="f964" fmla="val 18205"/>
              <a:gd name="f965" fmla="val 50591"/>
              <a:gd name="f966" fmla="val 82483"/>
              <a:gd name="f967" fmla="val 113667"/>
              <a:gd name="f968" fmla="val 119243"/>
              <a:gd name="f969" fmla="val 124571"/>
              <a:gd name="f970" fmla="val 129879"/>
              <a:gd name="f971" fmla="val 129997"/>
              <a:gd name="f972" fmla="val 488847"/>
              <a:gd name="f973" fmla="val 769886"/>
              <a:gd name="f974" fmla="val 820162"/>
              <a:gd name="f975" fmla="val 820330"/>
              <a:gd name="f976" fmla="val 820499"/>
              <a:gd name="f977" fmla="val 820668"/>
              <a:gd name="f978" fmla="val 821208"/>
              <a:gd name="f979" fmla="val 826265"/>
              <a:gd name="f980" fmla="val 830016"/>
              <a:gd name="f981" fmla="val 829450"/>
              <a:gd name="f982" fmla="val 811806"/>
              <a:gd name="f983" fmla="val 779432"/>
              <a:gd name="f984" fmla="val 747552"/>
              <a:gd name="f985" fmla="val 716380"/>
              <a:gd name="f986" fmla="val 710803"/>
              <a:gd name="f987" fmla="val 705474"/>
              <a:gd name="f988" fmla="val 700047"/>
              <a:gd name="f989" fmla="val 341196"/>
              <a:gd name="f990" fmla="val 60157"/>
              <a:gd name="f991" fmla="val 9881"/>
              <a:gd name="f992" fmla="val 9714"/>
              <a:gd name="f993" fmla="val 9545"/>
              <a:gd name="f994" fmla="val 9376"/>
              <a:gd name="f995" fmla="val 8837"/>
              <a:gd name="f996" fmla="val 3779"/>
              <a:gd name="f997" fmla="val 1328"/>
              <a:gd name="f998" fmla="val 1370"/>
              <a:gd name="f999" fmla="val 58"/>
              <a:gd name="f1000" fmla="val 594"/>
              <a:gd name="f1001" fmla="val 1092"/>
              <a:gd name="f1002" fmla="val 2447425"/>
              <a:gd name="f1003" fmla="val 7815805"/>
              <a:gd name="f1004" fmla="val 2718331"/>
              <a:gd name="f1005" fmla="val 8030648"/>
              <a:gd name="f1006" fmla="val 2933128"/>
              <a:gd name="f1007" fmla="val 8305838"/>
              <a:gd name="f1008" fmla="val 2992271"/>
              <a:gd name="f1009" fmla="val 8252563"/>
              <a:gd name="f1010" fmla="val 2721365"/>
              <a:gd name="f1011" fmla="val 8037719"/>
              <a:gd name="f1012" fmla="val 2506568"/>
              <a:gd name="f1013" fmla="val 6965246"/>
              <a:gd name="f1014" fmla="val 7402004"/>
              <a:gd name="f1015" fmla="val 6123654"/>
              <a:gd name="f1016" fmla="val 6338497"/>
              <a:gd name="f1017" fmla="val 6613687"/>
              <a:gd name="f1018" fmla="val 6560412"/>
              <a:gd name="f1019" fmla="val 6345568"/>
              <a:gd name="f1020" fmla="val 5273095"/>
              <a:gd name="f1021" fmla="val 5709853"/>
              <a:gd name="f1022" fmla="val 4431503"/>
              <a:gd name="f1023" fmla="val 4646346"/>
              <a:gd name="f1024" fmla="val 4921536"/>
              <a:gd name="f1025" fmla="val 4868261"/>
              <a:gd name="f1026" fmla="val 4653417"/>
              <a:gd name="f1027" fmla="val 3580944"/>
              <a:gd name="f1028" fmla="val 4017702"/>
              <a:gd name="f1029" fmla="val 2739352"/>
              <a:gd name="f1030" fmla="val 2954195"/>
              <a:gd name="f1031" fmla="val 3229385"/>
              <a:gd name="f1032" fmla="val 3176110"/>
              <a:gd name="f1033" fmla="val 2961266"/>
              <a:gd name="f1034" fmla="val 1888793"/>
              <a:gd name="f1035" fmla="val 2325551"/>
              <a:gd name="f1036" fmla="val 1047201"/>
              <a:gd name="f1037" fmla="val 1262044"/>
              <a:gd name="f1038" fmla="val 1537234"/>
              <a:gd name="f1039" fmla="val 1483959"/>
              <a:gd name="f1040" fmla="val 1269115"/>
              <a:gd name="f1041" fmla="val 196642"/>
              <a:gd name="f1042" fmla="val 633400"/>
              <a:gd name="f1043" fmla="val 2321311"/>
              <a:gd name="f1044" fmla="val 2449820"/>
              <a:gd name="f1045" fmla="val 2476706"/>
              <a:gd name="f1046" fmla="val 2561144"/>
              <a:gd name="f1047" fmla="val 2755228"/>
              <a:gd name="f1048" fmla="val 2940521"/>
              <a:gd name="f1049" fmla="val 9039501"/>
              <a:gd name="f1050" fmla="val 2769598"/>
              <a:gd name="f1051" fmla="val 2546190"/>
              <a:gd name="f1052" fmla="val 2477003"/>
              <a:gd name="f1053" fmla="val 2782562"/>
              <a:gd name="f1054" fmla="val 2789374"/>
              <a:gd name="f1055" fmla="val 9008919"/>
              <a:gd name="f1056" fmla="val 2963003"/>
              <a:gd name="f1057" fmla="val 3086603"/>
              <a:gd name="f1058" fmla="val 8590751"/>
              <a:gd name="f1059" fmla="val 3123727"/>
              <a:gd name="f1060" fmla="val 3124875"/>
              <a:gd name="f1061" fmla="val 8585324"/>
              <a:gd name="f1062" fmla="val 3125886"/>
              <a:gd name="f1063" fmla="val 8579995"/>
              <a:gd name="f1064" fmla="val 3126834"/>
              <a:gd name="f1065" fmla="val 8574418"/>
              <a:gd name="f1066" fmla="val 3126415"/>
              <a:gd name="f1067" fmla="val 8543246"/>
              <a:gd name="f1068" fmla="val 3131969"/>
              <a:gd name="f1069" fmla="val 8511366"/>
              <a:gd name="f1070" fmla="val 3134950"/>
              <a:gd name="f1071" fmla="val 8478991"/>
              <a:gd name="f1072" fmla="val 3135477"/>
              <a:gd name="f1073" fmla="val 3137103"/>
              <a:gd name="f1074" fmla="val 3136608"/>
              <a:gd name="f1075" fmla="val 8461348"/>
              <a:gd name="f1076" fmla="val 3136641"/>
              <a:gd name="f1077" fmla="val 8460782"/>
              <a:gd name="f1078" fmla="val 3132839"/>
              <a:gd name="f1079" fmla="val 3129023"/>
              <a:gd name="f1080" fmla="val 3125201"/>
              <a:gd name="f1081" fmla="val 3119519"/>
              <a:gd name="f1082" fmla="val 3113850"/>
              <a:gd name="f1083" fmla="val 3108220"/>
              <a:gd name="f1084" fmla="val 3076892"/>
              <a:gd name="f1085" fmla="val 8464533"/>
              <a:gd name="f1086" fmla="val 3046007"/>
              <a:gd name="f1087" fmla="val 8469590"/>
              <a:gd name="f1088" fmla="val 3015763"/>
              <a:gd name="f1089" fmla="val 8470130"/>
              <a:gd name="f1090" fmla="val 3009073"/>
              <a:gd name="f1091" fmla="val 8470299"/>
              <a:gd name="f1092" fmla="val 3009068"/>
              <a:gd name="f1093" fmla="val 8470468"/>
              <a:gd name="f1094" fmla="val 3009063"/>
              <a:gd name="f1095" fmla="val 8470636"/>
              <a:gd name="f1096" fmla="val 3009010"/>
              <a:gd name="f1097" fmla="val 2700252"/>
              <a:gd name="f1098" fmla="val 2446688"/>
              <a:gd name="f1099" fmla="val 9030178"/>
              <a:gd name="f1100" fmla="val 2348329"/>
              <a:gd name="f1101" fmla="val 2302594"/>
              <a:gd name="f1102" fmla="val 2304217"/>
              <a:gd name="f1103" fmla="val 2304744"/>
              <a:gd name="f1104" fmla="val 2307725"/>
              <a:gd name="f1105" fmla="val 2313282"/>
              <a:gd name="f1106" fmla="val 2312863"/>
              <a:gd name="f1107" fmla="val 2313811"/>
              <a:gd name="f1108" fmla="val 2314821"/>
              <a:gd name="f1109" fmla="val 2315969"/>
              <a:gd name="f1110" fmla="val 8108009"/>
              <a:gd name="f1111" fmla="val 2375367"/>
              <a:gd name="f1112" fmla="val 8389048"/>
              <a:gd name="f1113" fmla="val 2656144"/>
              <a:gd name="f1114" fmla="val 8439324"/>
              <a:gd name="f1115" fmla="val 8439492"/>
              <a:gd name="f1116" fmla="val 8439661"/>
              <a:gd name="f1117" fmla="val 8439830"/>
              <a:gd name="f1118" fmla="val 8440370"/>
              <a:gd name="f1119" fmla="val 8445427"/>
              <a:gd name="f1120" fmla="val 8447877"/>
              <a:gd name="f1121" fmla="val 8447834"/>
              <a:gd name="f1122" fmla="val 8449146"/>
              <a:gd name="f1123" fmla="val 8449205"/>
              <a:gd name="f1124" fmla="val 8449178"/>
              <a:gd name="f1125" fmla="val 8448612"/>
              <a:gd name="f1126" fmla="val 8448113"/>
              <a:gd name="f1127" fmla="val 8448087"/>
              <a:gd name="f1128" fmla="val 8430969"/>
              <a:gd name="f1129" fmla="val 8398594"/>
              <a:gd name="f1130" fmla="val 8366714"/>
              <a:gd name="f1131" fmla="val 8335542"/>
              <a:gd name="f1132" fmla="val 8329965"/>
              <a:gd name="f1133" fmla="val 8324636"/>
              <a:gd name="f1134" fmla="val 8319325"/>
              <a:gd name="f1135" fmla="val 8319209"/>
              <a:gd name="f1136" fmla="val 7960358"/>
              <a:gd name="f1137" fmla="val 3064328"/>
              <a:gd name="f1138" fmla="val 7679319"/>
              <a:gd name="f1139" fmla="val 2783551"/>
              <a:gd name="f1140" fmla="val 2430686"/>
              <a:gd name="f1141" fmla="val 2430633"/>
              <a:gd name="f1142" fmla="val 2430628"/>
              <a:gd name="f1143" fmla="val 2430623"/>
              <a:gd name="f1144" fmla="val 2423947"/>
              <a:gd name="f1145" fmla="val 2393697"/>
              <a:gd name="f1146" fmla="val 2362806"/>
              <a:gd name="f1147" fmla="val 2331471"/>
              <a:gd name="f1148" fmla="val 2325843"/>
              <a:gd name="f1149" fmla="val 2320176"/>
              <a:gd name="f1150" fmla="val 2314495"/>
              <a:gd name="f1151" fmla="val 2303055"/>
              <a:gd name="f1152" fmla="val 2303088"/>
              <a:gd name="f1153" fmla="val 6898600"/>
              <a:gd name="f1154" fmla="val 6893173"/>
              <a:gd name="f1155" fmla="val 6887844"/>
              <a:gd name="f1156" fmla="val 6882267"/>
              <a:gd name="f1157" fmla="val 6851095"/>
              <a:gd name="f1158" fmla="val 6819215"/>
              <a:gd name="f1159" fmla="val 6786841"/>
              <a:gd name="f1160" fmla="val 6769197"/>
              <a:gd name="f1161" fmla="val 6768631"/>
              <a:gd name="f1162" fmla="val 6772382"/>
              <a:gd name="f1163" fmla="val 6777439"/>
              <a:gd name="f1164" fmla="val 6777979"/>
              <a:gd name="f1165" fmla="val 6778148"/>
              <a:gd name="f1166" fmla="val 6778317"/>
              <a:gd name="f1167" fmla="val 6778485"/>
              <a:gd name="f1168" fmla="val 6415858"/>
              <a:gd name="f1169" fmla="val 6696897"/>
              <a:gd name="f1170" fmla="val 6747174"/>
              <a:gd name="f1171" fmla="val 6747341"/>
              <a:gd name="f1172" fmla="val 6747511"/>
              <a:gd name="f1173" fmla="val 6747679"/>
              <a:gd name="f1174" fmla="val 6748220"/>
              <a:gd name="f1175" fmla="val 6753276"/>
              <a:gd name="f1176" fmla="val 6755726"/>
              <a:gd name="f1177" fmla="val 6755684"/>
              <a:gd name="f1178" fmla="val 6756996"/>
              <a:gd name="f1179" fmla="val 6757054"/>
              <a:gd name="f1180" fmla="val 6757027"/>
              <a:gd name="f1181" fmla="val 6756461"/>
              <a:gd name="f1182" fmla="val 6755962"/>
              <a:gd name="f1183" fmla="val 6755936"/>
              <a:gd name="f1184" fmla="val 6738818"/>
              <a:gd name="f1185" fmla="val 6706444"/>
              <a:gd name="f1186" fmla="val 6674563"/>
              <a:gd name="f1187" fmla="val 6643391"/>
              <a:gd name="f1188" fmla="val 6637814"/>
              <a:gd name="f1189" fmla="val 6632485"/>
              <a:gd name="f1190" fmla="val 6627175"/>
              <a:gd name="f1191" fmla="val 6627059"/>
              <a:gd name="f1192" fmla="val 6268207"/>
              <a:gd name="f1193" fmla="val 5987168"/>
              <a:gd name="f1194" fmla="val 5897659"/>
              <a:gd name="f1195" fmla="val 5896951"/>
              <a:gd name="f1196" fmla="val 5896615"/>
              <a:gd name="f1197" fmla="val 5206449"/>
              <a:gd name="f1198" fmla="val 5201022"/>
              <a:gd name="f1199" fmla="val 5195693"/>
              <a:gd name="f1200" fmla="val 5190116"/>
              <a:gd name="f1201" fmla="val 5158944"/>
              <a:gd name="f1202" fmla="val 5127065"/>
              <a:gd name="f1203" fmla="val 5094690"/>
              <a:gd name="f1204" fmla="val 5077046"/>
              <a:gd name="f1205" fmla="val 5076480"/>
              <a:gd name="f1206" fmla="val 5080231"/>
              <a:gd name="f1207" fmla="val 5085288"/>
              <a:gd name="f1208" fmla="val 5085828"/>
              <a:gd name="f1209" fmla="val 5085997"/>
              <a:gd name="f1210" fmla="val 5086166"/>
              <a:gd name="f1211" fmla="val 5086334"/>
              <a:gd name="f1212" fmla="val 5824013"/>
              <a:gd name="f1213" fmla="val 5888291"/>
              <a:gd name="f1214" fmla="val 4723707"/>
              <a:gd name="f1215" fmla="val 5004746"/>
              <a:gd name="f1216" fmla="val 5055022"/>
              <a:gd name="f1217" fmla="val 5055190"/>
              <a:gd name="f1218" fmla="val 5055359"/>
              <a:gd name="f1219" fmla="val 5055528"/>
              <a:gd name="f1220" fmla="val 5056068"/>
              <a:gd name="f1221" fmla="val 5061125"/>
              <a:gd name="f1222" fmla="val 5063574"/>
              <a:gd name="f1223" fmla="val 5063532"/>
              <a:gd name="f1224" fmla="val 5064844"/>
              <a:gd name="f1225" fmla="val 5064903"/>
              <a:gd name="f1226" fmla="val 5064876"/>
              <a:gd name="f1227" fmla="val 5064310"/>
              <a:gd name="f1228" fmla="val 5063811"/>
              <a:gd name="f1229" fmla="val 5063785"/>
              <a:gd name="f1230" fmla="val 5046666"/>
              <a:gd name="f1231" fmla="val 5014292"/>
              <a:gd name="f1232" fmla="val 4982412"/>
              <a:gd name="f1233" fmla="val 4951241"/>
              <a:gd name="f1234" fmla="val 4945663"/>
              <a:gd name="f1235" fmla="val 4940334"/>
              <a:gd name="f1236" fmla="val 4935023"/>
              <a:gd name="f1237" fmla="val 4934907"/>
              <a:gd name="f1238" fmla="val 4576056"/>
              <a:gd name="f1239" fmla="val 4295017"/>
              <a:gd name="f1240" fmla="val 3514297"/>
              <a:gd name="f1241" fmla="val 3508871"/>
              <a:gd name="f1242" fmla="val 3503542"/>
              <a:gd name="f1243" fmla="val 3497965"/>
              <a:gd name="f1244" fmla="val 3466793"/>
              <a:gd name="f1245" fmla="val 3434912"/>
              <a:gd name="f1246" fmla="val 3402538"/>
              <a:gd name="f1247" fmla="val 3384895"/>
              <a:gd name="f1248" fmla="val 3384329"/>
              <a:gd name="f1249" fmla="val 3388080"/>
              <a:gd name="f1250" fmla="val 3393136"/>
              <a:gd name="f1251" fmla="val 3393677"/>
              <a:gd name="f1252" fmla="val 3393845"/>
              <a:gd name="f1253" fmla="val 3394015"/>
              <a:gd name="f1254" fmla="val 3394182"/>
              <a:gd name="f1255" fmla="val 3031556"/>
              <a:gd name="f1256" fmla="val 3312595"/>
              <a:gd name="f1257" fmla="val 3362871"/>
              <a:gd name="f1258" fmla="val 3363039"/>
              <a:gd name="f1259" fmla="val 3363208"/>
              <a:gd name="f1260" fmla="val 3363377"/>
              <a:gd name="f1261" fmla="val 3363917"/>
              <a:gd name="f1262" fmla="val 3368974"/>
              <a:gd name="f1263" fmla="val 3371423"/>
              <a:gd name="f1264" fmla="val 3371381"/>
              <a:gd name="f1265" fmla="val 3372693"/>
              <a:gd name="f1266" fmla="val 3372752"/>
              <a:gd name="f1267" fmla="val 3372725"/>
              <a:gd name="f1268" fmla="val 3372159"/>
              <a:gd name="f1269" fmla="val 3371660"/>
              <a:gd name="f1270" fmla="val 3371634"/>
              <a:gd name="f1271" fmla="val 3354515"/>
              <a:gd name="f1272" fmla="val 3322141"/>
              <a:gd name="f1273" fmla="val 3290261"/>
              <a:gd name="f1274" fmla="val 3259089"/>
              <a:gd name="f1275" fmla="val 3253512"/>
              <a:gd name="f1276" fmla="val 3248183"/>
              <a:gd name="f1277" fmla="val 3242872"/>
              <a:gd name="f1278" fmla="val 3242756"/>
              <a:gd name="f1279" fmla="val 2883905"/>
              <a:gd name="f1280" fmla="val 2602866"/>
              <a:gd name="f1281" fmla="val 1822147"/>
              <a:gd name="f1282" fmla="val 1816720"/>
              <a:gd name="f1283" fmla="val 1811391"/>
              <a:gd name="f1284" fmla="val 1805814"/>
              <a:gd name="f1285" fmla="val 1774642"/>
              <a:gd name="f1286" fmla="val 1742762"/>
              <a:gd name="f1287" fmla="val 1710387"/>
              <a:gd name="f1288" fmla="val 1692744"/>
              <a:gd name="f1289" fmla="val 1692178"/>
              <a:gd name="f1290" fmla="val 1695929"/>
              <a:gd name="f1291" fmla="val 1700985"/>
              <a:gd name="f1292" fmla="val 1701526"/>
              <a:gd name="f1293" fmla="val 1701694"/>
              <a:gd name="f1294" fmla="val 1701864"/>
              <a:gd name="f1295" fmla="val 1702031"/>
              <a:gd name="f1296" fmla="val 1339405"/>
              <a:gd name="f1297" fmla="val 1620444"/>
              <a:gd name="f1298" fmla="val 1670720"/>
              <a:gd name="f1299" fmla="val 1670888"/>
              <a:gd name="f1300" fmla="val 1671057"/>
              <a:gd name="f1301" fmla="val 1671226"/>
              <a:gd name="f1302" fmla="val 1671766"/>
              <a:gd name="f1303" fmla="val 1676823"/>
              <a:gd name="f1304" fmla="val 1679272"/>
              <a:gd name="f1305" fmla="val 1679230"/>
              <a:gd name="f1306" fmla="val 1680542"/>
              <a:gd name="f1307" fmla="val 1680601"/>
              <a:gd name="f1308" fmla="val 1680574"/>
              <a:gd name="f1309" fmla="val 1680008"/>
              <a:gd name="f1310" fmla="val 1679509"/>
              <a:gd name="f1311" fmla="val 1679483"/>
              <a:gd name="f1312" fmla="val 1662364"/>
              <a:gd name="f1313" fmla="val 1629990"/>
              <a:gd name="f1314" fmla="val 1598110"/>
              <a:gd name="f1315" fmla="val 1566938"/>
              <a:gd name="f1316" fmla="val 1561361"/>
              <a:gd name="f1317" fmla="val 1556032"/>
              <a:gd name="f1318" fmla="val 1550721"/>
              <a:gd name="f1319" fmla="val 1550605"/>
              <a:gd name="f1320" fmla="val 1191754"/>
              <a:gd name="f1321" fmla="val 910715"/>
              <a:gd name="f1322" fmla="val 129995"/>
              <a:gd name="f1323" fmla="val 124569"/>
              <a:gd name="f1324" fmla="val 119240"/>
              <a:gd name="f1325" fmla="val 113663"/>
              <a:gd name="f1326" fmla="val 82491"/>
              <a:gd name="f1327" fmla="val 50611"/>
              <a:gd name="f1328" fmla="val 18236"/>
              <a:gd name="f1329" fmla="val 593"/>
              <a:gd name="f1330" fmla="val 27"/>
              <a:gd name="f1331" fmla="val 3778"/>
              <a:gd name="f1332" fmla="val 8835"/>
              <a:gd name="f1333" fmla="val 9375"/>
              <a:gd name="f1334" fmla="val 9543"/>
              <a:gd name="f1335" fmla="val 9713"/>
              <a:gd name="f1336" fmla="val 9880"/>
              <a:gd name="f1337" fmla="val 1608087"/>
              <a:gd name="f1338" fmla="val 1666766"/>
              <a:gd name="f1339" fmla="val 1879876"/>
              <a:gd name="f1340" fmla="val 2148655"/>
              <a:gd name="f1341" fmla="val 2089976"/>
              <a:gd name="f1342" fmla="val 1876866"/>
              <a:gd name="f1343" fmla="val 1464394"/>
              <a:gd name="f1344" fmla="val 1466004"/>
              <a:gd name="f1345" fmla="val 1466527"/>
              <a:gd name="f1346" fmla="val 1469485"/>
              <a:gd name="f1347" fmla="val 1474998"/>
              <a:gd name="f1348" fmla="val 1474582"/>
              <a:gd name="f1349" fmla="val 1475523"/>
              <a:gd name="f1350" fmla="val 1476525"/>
              <a:gd name="f1351" fmla="val 1477664"/>
              <a:gd name="f1352" fmla="val 1514497"/>
              <a:gd name="f1353" fmla="val 1637126"/>
              <a:gd name="f1354" fmla="val 1809390"/>
              <a:gd name="f1355" fmla="val 1816149"/>
              <a:gd name="f1356" fmla="val 2119309"/>
              <a:gd name="f1357" fmla="val 2050665"/>
              <a:gd name="f1358" fmla="val 1829012"/>
              <a:gd name="f1359" fmla="val 1659431"/>
              <a:gd name="f1360" fmla="val 1843269"/>
              <a:gd name="f1361" fmla="val 2035829"/>
              <a:gd name="f1362" fmla="val 2119605"/>
              <a:gd name="f1363" fmla="val 2146279"/>
              <a:gd name="f1364" fmla="val 2273778"/>
              <a:gd name="f1365" fmla="val 2246972"/>
              <a:gd name="f1366" fmla="val 2149386"/>
              <a:gd name="f1367" fmla="val 1897812"/>
              <a:gd name="f1368" fmla="val 1591480"/>
              <a:gd name="f1369" fmla="val 1591427"/>
              <a:gd name="f1370" fmla="val 1591423"/>
              <a:gd name="f1371" fmla="val 1591418"/>
              <a:gd name="f1372" fmla="val 1584794"/>
              <a:gd name="f1373" fmla="val 1554782"/>
              <a:gd name="f1374" fmla="val 1524133"/>
              <a:gd name="f1375" fmla="val 1493044"/>
              <a:gd name="f1376" fmla="val 1487460"/>
              <a:gd name="f1377" fmla="val 1481838"/>
              <a:gd name="f1378" fmla="val 1476202"/>
              <a:gd name="f1379" fmla="val 1464852"/>
              <a:gd name="f1380" fmla="val 1464884"/>
              <a:gd name="f1381" fmla="val 1941574"/>
              <a:gd name="f1382" fmla="val 2220146"/>
              <a:gd name="f1383" fmla="val 2279078"/>
              <a:gd name="f1384" fmla="val 2280217"/>
              <a:gd name="f1385" fmla="val 2281220"/>
              <a:gd name="f1386" fmla="val 2282161"/>
              <a:gd name="f1387" fmla="val 2281745"/>
              <a:gd name="f1388" fmla="val 2287255"/>
              <a:gd name="f1389" fmla="val 2290213"/>
              <a:gd name="f1390" fmla="val 2290736"/>
              <a:gd name="f1391" fmla="val 2292349"/>
              <a:gd name="f1392" fmla="val 2291858"/>
              <a:gd name="f1393" fmla="val 2291891"/>
              <a:gd name="f1394" fmla="val 2288119"/>
              <a:gd name="f1395" fmla="val 2284333"/>
              <a:gd name="f1396" fmla="val 2280541"/>
              <a:gd name="f1397" fmla="val 2274903"/>
              <a:gd name="f1398" fmla="val 2269279"/>
              <a:gd name="f1399" fmla="val 2263693"/>
              <a:gd name="f1400" fmla="val 2232611"/>
              <a:gd name="f1401" fmla="val 2201969"/>
              <a:gd name="f1402" fmla="val 2171962"/>
              <a:gd name="f1403" fmla="val 2165325"/>
              <a:gd name="f1404" fmla="val 2165320"/>
              <a:gd name="f1405" fmla="val 2165315"/>
              <a:gd name="f1406" fmla="val 2165262"/>
              <a:gd name="f1407" fmla="val 1815167"/>
              <a:gd name="f1408" fmla="val 1536596"/>
              <a:gd name="f1409" fmla="val 750600"/>
              <a:gd name="f1410" fmla="val 1021506"/>
              <a:gd name="f1411" fmla="val 1236303"/>
              <a:gd name="f1412" fmla="val 1295446"/>
              <a:gd name="f1413" fmla="val 1024540"/>
              <a:gd name="f1414" fmla="val 809743"/>
              <a:gd name="f1415" fmla="val 624486"/>
              <a:gd name="f1416" fmla="val 752995"/>
              <a:gd name="f1417" fmla="val 779881"/>
              <a:gd name="f1418" fmla="val 864319"/>
              <a:gd name="f1419" fmla="val 1058403"/>
              <a:gd name="f1420" fmla="val 1243696"/>
              <a:gd name="f1421" fmla="val 1072773"/>
              <a:gd name="f1422" fmla="val 849365"/>
              <a:gd name="f1423" fmla="val 780178"/>
              <a:gd name="f1424" fmla="val 1085737"/>
              <a:gd name="f1425" fmla="val 1092549"/>
              <a:gd name="f1426" fmla="val 1266178"/>
              <a:gd name="f1427" fmla="val 1389778"/>
              <a:gd name="f1428" fmla="val 1426902"/>
              <a:gd name="f1429" fmla="val 1428050"/>
              <a:gd name="f1430" fmla="val 1429061"/>
              <a:gd name="f1431" fmla="val 1430009"/>
              <a:gd name="f1432" fmla="val 1429590"/>
              <a:gd name="f1433" fmla="val 1435144"/>
              <a:gd name="f1434" fmla="val 1438125"/>
              <a:gd name="f1435" fmla="val 1438652"/>
              <a:gd name="f1436" fmla="val 1440278"/>
              <a:gd name="f1437" fmla="val 1439783"/>
              <a:gd name="f1438" fmla="val 1439816"/>
              <a:gd name="f1439" fmla="val 1436014"/>
              <a:gd name="f1440" fmla="val 1432198"/>
              <a:gd name="f1441" fmla="val 1428376"/>
              <a:gd name="f1442" fmla="val 1422694"/>
              <a:gd name="f1443" fmla="val 1417025"/>
              <a:gd name="f1444" fmla="val 1411395"/>
              <a:gd name="f1445" fmla="val 1380067"/>
              <a:gd name="f1446" fmla="val 1349182"/>
              <a:gd name="f1447" fmla="val 1318938"/>
              <a:gd name="f1448" fmla="val 1312248"/>
              <a:gd name="f1449" fmla="val 1312243"/>
              <a:gd name="f1450" fmla="val 1312238"/>
              <a:gd name="f1451" fmla="val 1312185"/>
              <a:gd name="f1452" fmla="val 1003427"/>
              <a:gd name="f1453" fmla="val 749863"/>
              <a:gd name="f1454" fmla="val 651504"/>
              <a:gd name="f1455" fmla="val 605769"/>
              <a:gd name="f1456" fmla="val 607392"/>
              <a:gd name="f1457" fmla="val 607919"/>
              <a:gd name="f1458" fmla="val 610900"/>
              <a:gd name="f1459" fmla="val 616457"/>
              <a:gd name="f1460" fmla="val 616038"/>
              <a:gd name="f1461" fmla="val 616986"/>
              <a:gd name="f1462" fmla="val 617996"/>
              <a:gd name="f1463" fmla="val 619144"/>
              <a:gd name="f1464" fmla="val 678542"/>
              <a:gd name="f1465" fmla="val 959319"/>
              <a:gd name="f1466" fmla="val 1367503"/>
              <a:gd name="f1467" fmla="val 1086726"/>
              <a:gd name="f1468" fmla="val 733861"/>
              <a:gd name="f1469" fmla="val 733808"/>
              <a:gd name="f1470" fmla="val 733803"/>
              <a:gd name="f1471" fmla="val 733798"/>
              <a:gd name="f1472" fmla="val 727122"/>
              <a:gd name="f1473" fmla="val 696872"/>
              <a:gd name="f1474" fmla="val 665981"/>
              <a:gd name="f1475" fmla="val 634646"/>
              <a:gd name="f1476" fmla="val 629018"/>
              <a:gd name="f1477" fmla="val 623351"/>
              <a:gd name="f1478" fmla="val 617670"/>
              <a:gd name="f1479" fmla="val 606230"/>
              <a:gd name="f1480" fmla="val 606263"/>
              <a:gd name="f1481" fmla="val 8824701"/>
              <a:gd name="f1482" fmla="val 9033411"/>
              <a:gd name="f1483" fmla="val 9066347"/>
              <a:gd name="f1484" fmla="val 30426"/>
              <a:gd name="f1485" fmla="val 9096640"/>
              <a:gd name="f1486" fmla="val 63469"/>
              <a:gd name="f1487" fmla="val 9123965"/>
              <a:gd name="f1488" fmla="val 98781"/>
              <a:gd name="f1489" fmla="val 122382"/>
              <a:gd name="f1490" fmla="val 425734"/>
              <a:gd name="f1491" fmla="val 9104305"/>
              <a:gd name="f1492" fmla="val 314451"/>
              <a:gd name="f1493" fmla="val 9046997"/>
              <a:gd name="f1494" fmla="val 183490"/>
              <a:gd name="f1495" fmla="val 8948803"/>
              <a:gd name="f1496" fmla="val 73504"/>
              <a:gd name="f1497" fmla="val 8494877"/>
              <a:gd name="f1498" fmla="val 8628893"/>
              <a:gd name="f1499" fmla="val 8697052"/>
              <a:gd name="f1500" fmla="val 198004"/>
              <a:gd name="f1501" fmla="val 8856086"/>
              <a:gd name="f1502" fmla="val 355591"/>
              <a:gd name="f1503" fmla="val 9058275"/>
              <a:gd name="f1504" fmla="val 426756"/>
              <a:gd name="f1505" fmla="val 449526"/>
              <a:gd name="f1506" fmla="val 577136"/>
              <a:gd name="f1507" fmla="val 9043252"/>
              <a:gd name="f1508" fmla="val 554355"/>
              <a:gd name="f1509" fmla="val 8776836"/>
              <a:gd name="f1510" fmla="val 470904"/>
              <a:gd name="f1511" fmla="val 8569058"/>
              <a:gd name="f1512" fmla="val 262348"/>
              <a:gd name="f1513" fmla="val 7876547"/>
              <a:gd name="f1514" fmla="val 8085257"/>
              <a:gd name="f1515" fmla="val 7919787"/>
              <a:gd name="f1516" fmla="val 98005"/>
              <a:gd name="f1517" fmla="val 7800378"/>
              <a:gd name="f1518" fmla="val 260867"/>
              <a:gd name="f1519" fmla="val 451830"/>
              <a:gd name="f1520" fmla="val 8006579"/>
              <a:gd name="f1521" fmla="val 399791"/>
              <a:gd name="f1522" fmla="val 8203169"/>
              <a:gd name="f1523" fmla="val 226290"/>
              <a:gd name="f1524" fmla="val 8281065"/>
              <a:gd name="f1525" fmla="val 8415081"/>
              <a:gd name="f1526" fmla="val 8330303"/>
              <a:gd name="f1527" fmla="val 299826"/>
              <a:gd name="f1528" fmla="val 8071031"/>
              <a:gd name="f1529" fmla="val 529393"/>
              <a:gd name="f1530" fmla="val 582253"/>
              <a:gd name="f1531" fmla="val 583392"/>
              <a:gd name="f1532" fmla="val 584395"/>
              <a:gd name="f1533" fmla="val 585336"/>
              <a:gd name="f1534" fmla="val 584920"/>
              <a:gd name="f1535" fmla="val 590430"/>
              <a:gd name="f1536" fmla="val 593388"/>
              <a:gd name="f1537" fmla="val 593911"/>
              <a:gd name="f1538" fmla="val 595524"/>
              <a:gd name="f1539" fmla="val 595033"/>
              <a:gd name="f1540" fmla="val 595066"/>
              <a:gd name="f1541" fmla="val 591293"/>
              <a:gd name="f1542" fmla="val 587507"/>
              <a:gd name="f1543" fmla="val 583715"/>
              <a:gd name="f1544" fmla="val 578078"/>
              <a:gd name="f1545" fmla="val 572454"/>
              <a:gd name="f1546" fmla="val 566868"/>
              <a:gd name="f1547" fmla="val 535786"/>
              <a:gd name="f1548" fmla="val 505143"/>
              <a:gd name="f1549" fmla="val 475137"/>
              <a:gd name="f1550" fmla="val 468500"/>
              <a:gd name="f1551" fmla="val 468495"/>
              <a:gd name="f1552" fmla="val 468490"/>
              <a:gd name="f1553" fmla="val 468437"/>
              <a:gd name="f1554" fmla="val 7655343"/>
              <a:gd name="f1555" fmla="val 285283"/>
              <a:gd name="f1556" fmla="val 7744803"/>
              <a:gd name="f1557" fmla="val 121704"/>
              <a:gd name="f1558" fmla="val 6802727"/>
              <a:gd name="f1559" fmla="val 6936742"/>
              <a:gd name="f1560" fmla="val 7014638"/>
              <a:gd name="f1561" fmla="val 7211228"/>
              <a:gd name="f1562" fmla="val 7417429"/>
              <a:gd name="f1563" fmla="val 7298020"/>
              <a:gd name="f1564" fmla="val 7132550"/>
              <a:gd name="f1565" fmla="val 7341259"/>
              <a:gd name="f1566" fmla="val 7473003"/>
              <a:gd name="f1567" fmla="val 7562464"/>
              <a:gd name="f1568" fmla="val 7146776"/>
              <a:gd name="f1569" fmla="val 6887504"/>
              <a:gd name="f1570" fmla="val 6184397"/>
              <a:gd name="f1571" fmla="val 6393106"/>
              <a:gd name="f1572" fmla="val 6227636"/>
              <a:gd name="f1573" fmla="val 6108227"/>
              <a:gd name="f1574" fmla="val 6314429"/>
              <a:gd name="f1575" fmla="val 6511018"/>
              <a:gd name="f1576" fmla="val 6588914"/>
              <a:gd name="f1577" fmla="val 6722931"/>
              <a:gd name="f1578" fmla="val 6638152"/>
              <a:gd name="f1579" fmla="val 6378880"/>
              <a:gd name="f1580" fmla="val 5963192"/>
              <a:gd name="f1581" fmla="val 6052653"/>
              <a:gd name="f1582" fmla="val 121703"/>
              <a:gd name="f1583" fmla="val 5110576"/>
              <a:gd name="f1584" fmla="val 5244592"/>
              <a:gd name="f1585" fmla="val 5322488"/>
              <a:gd name="f1586" fmla="val 5519077"/>
              <a:gd name="f1587" fmla="val 5725278"/>
              <a:gd name="f1588" fmla="val 5605869"/>
              <a:gd name="f1589" fmla="val 5440399"/>
              <a:gd name="f1590" fmla="val 5649109"/>
              <a:gd name="f1591" fmla="val 5780853"/>
              <a:gd name="f1592" fmla="val 5870314"/>
              <a:gd name="f1593" fmla="val 5454626"/>
              <a:gd name="f1594" fmla="val 5195354"/>
              <a:gd name="f1595" fmla="val 4492246"/>
              <a:gd name="f1596" fmla="val 4700955"/>
              <a:gd name="f1597" fmla="val 4535485"/>
              <a:gd name="f1598" fmla="val 4416076"/>
              <a:gd name="f1599" fmla="val 4622279"/>
              <a:gd name="f1600" fmla="val 4818867"/>
              <a:gd name="f1601" fmla="val 4896763"/>
              <a:gd name="f1602" fmla="val 5030779"/>
              <a:gd name="f1603" fmla="val 4946001"/>
              <a:gd name="f1604" fmla="val 4686729"/>
              <a:gd name="f1605" fmla="val 4271041"/>
              <a:gd name="f1606" fmla="val 4360502"/>
              <a:gd name="f1607" fmla="val 3418424"/>
              <a:gd name="f1608" fmla="val 3552441"/>
              <a:gd name="f1609" fmla="val 3630337"/>
              <a:gd name="f1610" fmla="val 226291"/>
              <a:gd name="f1611" fmla="val 3826926"/>
              <a:gd name="f1612" fmla="val 4033127"/>
              <a:gd name="f1613" fmla="val 3913719"/>
              <a:gd name="f1614" fmla="val 3748249"/>
              <a:gd name="f1615" fmla="val 3956957"/>
              <a:gd name="f1616" fmla="val 4088702"/>
              <a:gd name="f1617" fmla="val 4178162"/>
              <a:gd name="f1618" fmla="val 468499"/>
              <a:gd name="f1619" fmla="val 587508"/>
              <a:gd name="f1620" fmla="val 3762475"/>
              <a:gd name="f1621" fmla="val 3503203"/>
              <a:gd name="f1622" fmla="val 2800095"/>
              <a:gd name="f1623" fmla="val 3008804"/>
              <a:gd name="f1624" fmla="val 2843334"/>
              <a:gd name="f1625" fmla="val 2723925"/>
              <a:gd name="f1626" fmla="val 2930126"/>
              <a:gd name="f1627" fmla="val 3126716"/>
              <a:gd name="f1628" fmla="val 3204612"/>
              <a:gd name="f1629" fmla="val 3338628"/>
              <a:gd name="f1630" fmla="val 3253850"/>
              <a:gd name="f1631" fmla="val 2994578"/>
              <a:gd name="f1632" fmla="val 2578890"/>
              <a:gd name="f1633" fmla="val 2668350"/>
              <a:gd name="f1634" fmla="val 1726273"/>
              <a:gd name="f1635" fmla="val 1860290"/>
              <a:gd name="f1636" fmla="val 1938186"/>
              <a:gd name="f1637" fmla="val 2134775"/>
              <a:gd name="f1638" fmla="val 2340976"/>
              <a:gd name="f1639" fmla="val 2221567"/>
              <a:gd name="f1640" fmla="val 2056098"/>
              <a:gd name="f1641" fmla="val 2264806"/>
              <a:gd name="f1642" fmla="val 2396551"/>
              <a:gd name="f1643" fmla="val 2486011"/>
              <a:gd name="f1644" fmla="val 2070324"/>
              <a:gd name="f1645" fmla="val 1811051"/>
              <a:gd name="f1646" fmla="val 1107944"/>
              <a:gd name="f1647" fmla="val 1316652"/>
              <a:gd name="f1648" fmla="val 1151183"/>
              <a:gd name="f1649" fmla="val 1031774"/>
              <a:gd name="f1650" fmla="val 1237975"/>
              <a:gd name="f1651" fmla="val 1434564"/>
              <a:gd name="f1652" fmla="val 1512461"/>
              <a:gd name="f1653" fmla="val 1646477"/>
              <a:gd name="f1654" fmla="val 1561699"/>
              <a:gd name="f1655" fmla="val 1302427"/>
              <a:gd name="f1656" fmla="val 886739"/>
              <a:gd name="f1657" fmla="val 976199"/>
              <a:gd name="f1658" fmla="val 34122"/>
              <a:gd name="f1659" fmla="val 168138"/>
              <a:gd name="f1660" fmla="val 246034"/>
              <a:gd name="f1661" fmla="val 442624"/>
              <a:gd name="f1662" fmla="val 648825"/>
              <a:gd name="f1663" fmla="val 529416"/>
              <a:gd name="f1664" fmla="val 363946"/>
              <a:gd name="f1665" fmla="val 572655"/>
              <a:gd name="f1666" fmla="val 704400"/>
              <a:gd name="f1667" fmla="val 793860"/>
              <a:gd name="f1668" fmla="val 378172"/>
              <a:gd name="f1669" fmla="val 118900"/>
              <a:gd name="f1670" fmla="*/ f0 1 9139239"/>
              <a:gd name="f1671" fmla="*/ f1 1 4572001"/>
              <a:gd name="f1672" fmla="+- f4 0 f2"/>
              <a:gd name="f1673" fmla="+- f3 0 f2"/>
              <a:gd name="f1674" fmla="*/ f1673 1 9139239"/>
              <a:gd name="f1675" fmla="*/ f1672 1 4572001"/>
              <a:gd name="f1676" fmla="*/ f2 1 f1674"/>
              <a:gd name="f1677" fmla="*/ f3 1 f1674"/>
              <a:gd name="f1678" fmla="*/ f2 1 f1675"/>
              <a:gd name="f1679" fmla="*/ f4 1 f1675"/>
              <a:gd name="f1680" fmla="*/ f1676 f1670 1"/>
              <a:gd name="f1681" fmla="*/ f1677 f1670 1"/>
              <a:gd name="f1682" fmla="*/ f1679 f1671 1"/>
              <a:gd name="f1683" fmla="*/ f1678 f16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80" t="f1683" r="f1681" b="f1682"/>
            <a:pathLst>
              <a:path w="9139239" h="4572001">
                <a:moveTo>
                  <a:pt x="f3" y="f5"/>
                </a:moveTo>
                <a:lnTo>
                  <a:pt x="f3" y="f6"/>
                </a:lnTo>
                <a:lnTo>
                  <a:pt x="f7" y="f4"/>
                </a:lnTo>
                <a:lnTo>
                  <a:pt x="f8" y="f4"/>
                </a:lnTo>
                <a:cubicBezTo>
                  <a:pt x="f9" y="f10"/>
                  <a:pt x="f11" y="f12"/>
                  <a:pt x="f13" y="f14"/>
                </a:cubicBezTo>
                <a:close/>
                <a:moveTo>
                  <a:pt x="f3" y="f15"/>
                </a:moveTo>
                <a:lnTo>
                  <a:pt x="f3" y="f16"/>
                </a:lnTo>
                <a:lnTo>
                  <a:pt x="f17" y="f18"/>
                </a:lnTo>
                <a:cubicBezTo>
                  <a:pt x="f19" y="f20"/>
                  <a:pt x="f21" y="f22"/>
                  <a:pt x="f23" y="f4"/>
                </a:cubicBezTo>
                <a:lnTo>
                  <a:pt x="f24" y="f4"/>
                </a:lnTo>
                <a:cubicBezTo>
                  <a:pt x="f25" y="f26"/>
                  <a:pt x="f27" y="f28"/>
                  <a:pt x="f29" y="f30"/>
                </a:cubicBezTo>
                <a:close/>
                <a:moveTo>
                  <a:pt x="f31" y="f32"/>
                </a:moveTo>
                <a:lnTo>
                  <a:pt x="f33" y="f34"/>
                </a:lnTo>
                <a:cubicBezTo>
                  <a:pt x="f35" y="f36"/>
                  <a:pt x="f37" y="f38"/>
                  <a:pt x="f39" y="f40"/>
                </a:cubicBezTo>
                <a:cubicBezTo>
                  <a:pt x="f41" y="f42"/>
                  <a:pt x="f43" y="f44"/>
                  <a:pt x="f45" y="f46"/>
                </a:cubicBezTo>
                <a:lnTo>
                  <a:pt x="f47" y="f48"/>
                </a:lnTo>
                <a:cubicBezTo>
                  <a:pt x="f49" y="f50"/>
                  <a:pt x="f51" y="f52"/>
                  <a:pt x="f53" y="f4"/>
                </a:cubicBezTo>
                <a:lnTo>
                  <a:pt x="f54" y="f4"/>
                </a:lnTo>
                <a:cubicBezTo>
                  <a:pt x="f55" y="f56"/>
                  <a:pt x="f57" y="f58"/>
                  <a:pt x="f59" y="f60"/>
                </a:cubicBezTo>
                <a:cubicBezTo>
                  <a:pt x="f61" y="f62"/>
                  <a:pt x="f63" y="f64"/>
                  <a:pt x="f65" y="f4"/>
                </a:cubicBezTo>
                <a:lnTo>
                  <a:pt x="f66" y="f4"/>
                </a:lnTo>
                <a:cubicBezTo>
                  <a:pt x="f67" y="f68"/>
                  <a:pt x="f69" y="f70"/>
                  <a:pt x="f71" y="f72"/>
                </a:cubicBezTo>
                <a:cubicBezTo>
                  <a:pt x="f73" y="f74"/>
                  <a:pt x="f75" y="f76"/>
                  <a:pt x="f77" y="f78"/>
                </a:cubicBezTo>
                <a:lnTo>
                  <a:pt x="f79" y="f80"/>
                </a:lnTo>
                <a:cubicBezTo>
                  <a:pt x="f81" y="f82"/>
                  <a:pt x="f83" y="f84"/>
                  <a:pt x="f85" y="f86"/>
                </a:cubicBezTo>
                <a:cubicBezTo>
                  <a:pt x="f87" y="f88"/>
                  <a:pt x="f89" y="f90"/>
                  <a:pt x="f89" y="f91"/>
                </a:cubicBezTo>
                <a:lnTo>
                  <a:pt x="f92" y="f93"/>
                </a:lnTo>
                <a:lnTo>
                  <a:pt x="f94" y="f95"/>
                </a:lnTo>
                <a:close/>
                <a:moveTo>
                  <a:pt x="f96" y="f32"/>
                </a:moveTo>
                <a:lnTo>
                  <a:pt x="f97" y="f95"/>
                </a:lnTo>
                <a:lnTo>
                  <a:pt x="f98" y="f93"/>
                </a:lnTo>
                <a:lnTo>
                  <a:pt x="f99" y="f91"/>
                </a:lnTo>
                <a:cubicBezTo>
                  <a:pt x="f99" y="f90"/>
                  <a:pt x="f100" y="f88"/>
                  <a:pt x="f101" y="f86"/>
                </a:cubicBezTo>
                <a:cubicBezTo>
                  <a:pt x="f102" y="f84"/>
                  <a:pt x="f103" y="f82"/>
                  <a:pt x="f104" y="f80"/>
                </a:cubicBezTo>
                <a:lnTo>
                  <a:pt x="f105" y="f78"/>
                </a:lnTo>
                <a:cubicBezTo>
                  <a:pt x="f106" y="f76"/>
                  <a:pt x="f107" y="f74"/>
                  <a:pt x="f108" y="f72"/>
                </a:cubicBezTo>
                <a:cubicBezTo>
                  <a:pt x="f109" y="f70"/>
                  <a:pt x="f110" y="f68"/>
                  <a:pt x="f111" y="f4"/>
                </a:cubicBezTo>
                <a:lnTo>
                  <a:pt x="f112" y="f4"/>
                </a:lnTo>
                <a:cubicBezTo>
                  <a:pt x="f113" y="f64"/>
                  <a:pt x="f114" y="f62"/>
                  <a:pt x="f115" y="f60"/>
                </a:cubicBezTo>
                <a:cubicBezTo>
                  <a:pt x="f116" y="f58"/>
                  <a:pt x="f117" y="f56"/>
                  <a:pt x="f118" y="f4"/>
                </a:cubicBezTo>
                <a:lnTo>
                  <a:pt x="f119" y="f4"/>
                </a:lnTo>
                <a:cubicBezTo>
                  <a:pt x="f120" y="f52"/>
                  <a:pt x="f121" y="f50"/>
                  <a:pt x="f122" y="f48"/>
                </a:cubicBezTo>
                <a:lnTo>
                  <a:pt x="f123" y="f46"/>
                </a:lnTo>
                <a:cubicBezTo>
                  <a:pt x="f124" y="f44"/>
                  <a:pt x="f125" y="f42"/>
                  <a:pt x="f126" y="f40"/>
                </a:cubicBezTo>
                <a:cubicBezTo>
                  <a:pt x="f127" y="f38"/>
                  <a:pt x="f128" y="f36"/>
                  <a:pt x="f129" y="f34"/>
                </a:cubicBezTo>
                <a:close/>
                <a:moveTo>
                  <a:pt x="f130" y="f32"/>
                </a:moveTo>
                <a:lnTo>
                  <a:pt x="f131" y="f34"/>
                </a:lnTo>
                <a:cubicBezTo>
                  <a:pt x="f132" y="f36"/>
                  <a:pt x="f133" y="f38"/>
                  <a:pt x="f134" y="f40"/>
                </a:cubicBezTo>
                <a:cubicBezTo>
                  <a:pt x="f135" y="f42"/>
                  <a:pt x="f136" y="f44"/>
                  <a:pt x="f137" y="f46"/>
                </a:cubicBezTo>
                <a:lnTo>
                  <a:pt x="f138" y="f48"/>
                </a:lnTo>
                <a:cubicBezTo>
                  <a:pt x="f139" y="f50"/>
                  <a:pt x="f140" y="f52"/>
                  <a:pt x="f141" y="f4"/>
                </a:cubicBezTo>
                <a:lnTo>
                  <a:pt x="f142" y="f4"/>
                </a:lnTo>
                <a:cubicBezTo>
                  <a:pt x="f143" y="f56"/>
                  <a:pt x="f144" y="f58"/>
                  <a:pt x="f145" y="f60"/>
                </a:cubicBezTo>
                <a:cubicBezTo>
                  <a:pt x="f146" y="f147"/>
                  <a:pt x="f148" y="f64"/>
                  <a:pt x="f149" y="f4"/>
                </a:cubicBezTo>
                <a:lnTo>
                  <a:pt x="f150" y="f4"/>
                </a:lnTo>
                <a:cubicBezTo>
                  <a:pt x="f151" y="f68"/>
                  <a:pt x="f152" y="f70"/>
                  <a:pt x="f153" y="f72"/>
                </a:cubicBezTo>
                <a:cubicBezTo>
                  <a:pt x="f154" y="f74"/>
                  <a:pt x="f155" y="f76"/>
                  <a:pt x="f156" y="f78"/>
                </a:cubicBezTo>
                <a:lnTo>
                  <a:pt x="f157" y="f80"/>
                </a:lnTo>
                <a:cubicBezTo>
                  <a:pt x="f158" y="f82"/>
                  <a:pt x="f159" y="f84"/>
                  <a:pt x="f160" y="f86"/>
                </a:cubicBezTo>
                <a:cubicBezTo>
                  <a:pt x="f161" y="f88"/>
                  <a:pt x="f162" y="f90"/>
                  <a:pt x="f162" y="f91"/>
                </a:cubicBezTo>
                <a:lnTo>
                  <a:pt x="f163" y="f93"/>
                </a:lnTo>
                <a:lnTo>
                  <a:pt x="f164" y="f95"/>
                </a:lnTo>
                <a:close/>
                <a:moveTo>
                  <a:pt x="f165" y="f32"/>
                </a:moveTo>
                <a:lnTo>
                  <a:pt x="f166" y="f95"/>
                </a:lnTo>
                <a:lnTo>
                  <a:pt x="f167" y="f93"/>
                </a:lnTo>
                <a:lnTo>
                  <a:pt x="f168" y="f91"/>
                </a:lnTo>
                <a:cubicBezTo>
                  <a:pt x="f168" y="f90"/>
                  <a:pt x="f169" y="f88"/>
                  <a:pt x="f170" y="f86"/>
                </a:cubicBezTo>
                <a:cubicBezTo>
                  <a:pt x="f171" y="f84"/>
                  <a:pt x="f172" y="f82"/>
                  <a:pt x="f173" y="f80"/>
                </a:cubicBezTo>
                <a:lnTo>
                  <a:pt x="f174" y="f78"/>
                </a:lnTo>
                <a:cubicBezTo>
                  <a:pt x="f175" y="f76"/>
                  <a:pt x="f176" y="f74"/>
                  <a:pt x="f177" y="f72"/>
                </a:cubicBezTo>
                <a:cubicBezTo>
                  <a:pt x="f178" y="f70"/>
                  <a:pt x="f179" y="f68"/>
                  <a:pt x="f180" y="f4"/>
                </a:cubicBezTo>
                <a:lnTo>
                  <a:pt x="f181" y="f4"/>
                </a:lnTo>
                <a:cubicBezTo>
                  <a:pt x="f182" y="f64"/>
                  <a:pt x="f183" y="f147"/>
                  <a:pt x="f184" y="f60"/>
                </a:cubicBezTo>
                <a:cubicBezTo>
                  <a:pt x="f185" y="f58"/>
                  <a:pt x="f186" y="f56"/>
                  <a:pt x="f187" y="f4"/>
                </a:cubicBezTo>
                <a:lnTo>
                  <a:pt x="f188" y="f4"/>
                </a:lnTo>
                <a:cubicBezTo>
                  <a:pt x="f189" y="f52"/>
                  <a:pt x="f190" y="f50"/>
                  <a:pt x="f191" y="f48"/>
                </a:cubicBezTo>
                <a:lnTo>
                  <a:pt x="f192" y="f46"/>
                </a:lnTo>
                <a:cubicBezTo>
                  <a:pt x="f193" y="f44"/>
                  <a:pt x="f194" y="f42"/>
                  <a:pt x="f195" y="f40"/>
                </a:cubicBezTo>
                <a:cubicBezTo>
                  <a:pt x="f196" y="f38"/>
                  <a:pt x="f197" y="f36"/>
                  <a:pt x="f198" y="f34"/>
                </a:cubicBezTo>
                <a:close/>
                <a:moveTo>
                  <a:pt x="f199" y="f32"/>
                </a:moveTo>
                <a:lnTo>
                  <a:pt x="f200" y="f34"/>
                </a:lnTo>
                <a:cubicBezTo>
                  <a:pt x="f201" y="f36"/>
                  <a:pt x="f202" y="f38"/>
                  <a:pt x="f203" y="f40"/>
                </a:cubicBezTo>
                <a:cubicBezTo>
                  <a:pt x="f204" y="f42"/>
                  <a:pt x="f205" y="f44"/>
                  <a:pt x="f206" y="f46"/>
                </a:cubicBezTo>
                <a:lnTo>
                  <a:pt x="f207" y="f48"/>
                </a:lnTo>
                <a:cubicBezTo>
                  <a:pt x="f208" y="f50"/>
                  <a:pt x="f209" y="f52"/>
                  <a:pt x="f210" y="f4"/>
                </a:cubicBezTo>
                <a:lnTo>
                  <a:pt x="f211" y="f4"/>
                </a:lnTo>
                <a:cubicBezTo>
                  <a:pt x="f212" y="f56"/>
                  <a:pt x="f213" y="f58"/>
                  <a:pt x="f214" y="f60"/>
                </a:cubicBezTo>
                <a:cubicBezTo>
                  <a:pt x="f215" y="f62"/>
                  <a:pt x="f216" y="f64"/>
                  <a:pt x="f217" y="f4"/>
                </a:cubicBezTo>
                <a:lnTo>
                  <a:pt x="f218" y="f4"/>
                </a:lnTo>
                <a:cubicBezTo>
                  <a:pt x="f219" y="f68"/>
                  <a:pt x="f220" y="f70"/>
                  <a:pt x="f221" y="f72"/>
                </a:cubicBezTo>
                <a:cubicBezTo>
                  <a:pt x="f222" y="f74"/>
                  <a:pt x="f223" y="f76"/>
                  <a:pt x="f224" y="f78"/>
                </a:cubicBezTo>
                <a:lnTo>
                  <a:pt x="f225" y="f80"/>
                </a:lnTo>
                <a:cubicBezTo>
                  <a:pt x="f226" y="f82"/>
                  <a:pt x="f227" y="f84"/>
                  <a:pt x="f228" y="f86"/>
                </a:cubicBezTo>
                <a:cubicBezTo>
                  <a:pt x="f229" y="f88"/>
                  <a:pt x="f230" y="f90"/>
                  <a:pt x="f230" y="f91"/>
                </a:cubicBezTo>
                <a:lnTo>
                  <a:pt x="f231" y="f93"/>
                </a:lnTo>
                <a:lnTo>
                  <a:pt x="f232" y="f95"/>
                </a:lnTo>
                <a:close/>
                <a:moveTo>
                  <a:pt x="f233" y="f32"/>
                </a:moveTo>
                <a:lnTo>
                  <a:pt x="f234" y="f95"/>
                </a:lnTo>
                <a:lnTo>
                  <a:pt x="f235" y="f93"/>
                </a:lnTo>
                <a:lnTo>
                  <a:pt x="f236" y="f91"/>
                </a:lnTo>
                <a:cubicBezTo>
                  <a:pt x="f236" y="f90"/>
                  <a:pt x="f237" y="f88"/>
                  <a:pt x="f238" y="f86"/>
                </a:cubicBezTo>
                <a:cubicBezTo>
                  <a:pt x="f239" y="f84"/>
                  <a:pt x="f240" y="f82"/>
                  <a:pt x="f241" y="f80"/>
                </a:cubicBezTo>
                <a:lnTo>
                  <a:pt x="f242" y="f78"/>
                </a:lnTo>
                <a:cubicBezTo>
                  <a:pt x="f243" y="f76"/>
                  <a:pt x="f244" y="f74"/>
                  <a:pt x="f245" y="f72"/>
                </a:cubicBezTo>
                <a:cubicBezTo>
                  <a:pt x="f246" y="f70"/>
                  <a:pt x="f247" y="f68"/>
                  <a:pt x="f248" y="f4"/>
                </a:cubicBezTo>
                <a:lnTo>
                  <a:pt x="f249" y="f4"/>
                </a:lnTo>
                <a:cubicBezTo>
                  <a:pt x="f250" y="f64"/>
                  <a:pt x="f251" y="f62"/>
                  <a:pt x="f252" y="f60"/>
                </a:cubicBezTo>
                <a:cubicBezTo>
                  <a:pt x="f253" y="f58"/>
                  <a:pt x="f254" y="f56"/>
                  <a:pt x="f255" y="f4"/>
                </a:cubicBezTo>
                <a:lnTo>
                  <a:pt x="f256" y="f4"/>
                </a:lnTo>
                <a:cubicBezTo>
                  <a:pt x="f257" y="f52"/>
                  <a:pt x="f258" y="f50"/>
                  <a:pt x="f259" y="f48"/>
                </a:cubicBezTo>
                <a:lnTo>
                  <a:pt x="f260" y="f46"/>
                </a:lnTo>
                <a:cubicBezTo>
                  <a:pt x="f261" y="f44"/>
                  <a:pt x="f262" y="f42"/>
                  <a:pt x="f263" y="f40"/>
                </a:cubicBezTo>
                <a:cubicBezTo>
                  <a:pt x="f264" y="f38"/>
                  <a:pt x="f265" y="f36"/>
                  <a:pt x="f266" y="f34"/>
                </a:cubicBezTo>
                <a:close/>
                <a:moveTo>
                  <a:pt x="f267" y="f32"/>
                </a:moveTo>
                <a:lnTo>
                  <a:pt x="f268" y="f34"/>
                </a:lnTo>
                <a:cubicBezTo>
                  <a:pt x="f269" y="f36"/>
                  <a:pt x="f270" y="f38"/>
                  <a:pt x="f271" y="f40"/>
                </a:cubicBezTo>
                <a:cubicBezTo>
                  <a:pt x="f272" y="f42"/>
                  <a:pt x="f273" y="f44"/>
                  <a:pt x="f274" y="f46"/>
                </a:cubicBezTo>
                <a:lnTo>
                  <a:pt x="f275" y="f48"/>
                </a:lnTo>
                <a:cubicBezTo>
                  <a:pt x="f276" y="f50"/>
                  <a:pt x="f277" y="f52"/>
                  <a:pt x="f278" y="f4"/>
                </a:cubicBezTo>
                <a:lnTo>
                  <a:pt x="f279" y="f4"/>
                </a:lnTo>
                <a:cubicBezTo>
                  <a:pt x="f280" y="f56"/>
                  <a:pt x="f281" y="f58"/>
                  <a:pt x="f282" y="f60"/>
                </a:cubicBezTo>
                <a:cubicBezTo>
                  <a:pt x="f283" y="f147"/>
                  <a:pt x="f284" y="f64"/>
                  <a:pt x="f285" y="f4"/>
                </a:cubicBezTo>
                <a:lnTo>
                  <a:pt x="f286" y="f4"/>
                </a:lnTo>
                <a:cubicBezTo>
                  <a:pt x="f287" y="f68"/>
                  <a:pt x="f288" y="f70"/>
                  <a:pt x="f289" y="f72"/>
                </a:cubicBezTo>
                <a:cubicBezTo>
                  <a:pt x="f290" y="f74"/>
                  <a:pt x="f291" y="f76"/>
                  <a:pt x="f292" y="f78"/>
                </a:cubicBezTo>
                <a:lnTo>
                  <a:pt x="f293" y="f80"/>
                </a:lnTo>
                <a:cubicBezTo>
                  <a:pt x="f294" y="f82"/>
                  <a:pt x="f295" y="f84"/>
                  <a:pt x="f296" y="f86"/>
                </a:cubicBezTo>
                <a:cubicBezTo>
                  <a:pt x="f297" y="f88"/>
                  <a:pt x="f298" y="f90"/>
                  <a:pt x="f298" y="f91"/>
                </a:cubicBezTo>
                <a:lnTo>
                  <a:pt x="f299" y="f93"/>
                </a:lnTo>
                <a:lnTo>
                  <a:pt x="f300" y="f95"/>
                </a:lnTo>
                <a:close/>
                <a:moveTo>
                  <a:pt x="f301" y="f32"/>
                </a:moveTo>
                <a:lnTo>
                  <a:pt x="f302" y="f95"/>
                </a:lnTo>
                <a:lnTo>
                  <a:pt x="f303" y="f93"/>
                </a:lnTo>
                <a:lnTo>
                  <a:pt x="f304" y="f91"/>
                </a:lnTo>
                <a:cubicBezTo>
                  <a:pt x="f304" y="f90"/>
                  <a:pt x="f305" y="f88"/>
                  <a:pt x="f306" y="f86"/>
                </a:cubicBezTo>
                <a:cubicBezTo>
                  <a:pt x="f307" y="f84"/>
                  <a:pt x="f308" y="f82"/>
                  <a:pt x="f309" y="f80"/>
                </a:cubicBezTo>
                <a:lnTo>
                  <a:pt x="f310" y="f78"/>
                </a:lnTo>
                <a:cubicBezTo>
                  <a:pt x="f311" y="f76"/>
                  <a:pt x="f312" y="f74"/>
                  <a:pt x="f313" y="f72"/>
                </a:cubicBezTo>
                <a:cubicBezTo>
                  <a:pt x="f314" y="f70"/>
                  <a:pt x="f315" y="f68"/>
                  <a:pt x="f316" y="f4"/>
                </a:cubicBezTo>
                <a:lnTo>
                  <a:pt x="f317" y="f4"/>
                </a:lnTo>
                <a:cubicBezTo>
                  <a:pt x="f318" y="f64"/>
                  <a:pt x="f319" y="f62"/>
                  <a:pt x="f320" y="f60"/>
                </a:cubicBezTo>
                <a:cubicBezTo>
                  <a:pt x="f321" y="f58"/>
                  <a:pt x="f322" y="f56"/>
                  <a:pt x="f323" y="f4"/>
                </a:cubicBezTo>
                <a:lnTo>
                  <a:pt x="f324" y="f4"/>
                </a:lnTo>
                <a:cubicBezTo>
                  <a:pt x="f325" y="f52"/>
                  <a:pt x="f326" y="f50"/>
                  <a:pt x="f327" y="f48"/>
                </a:cubicBezTo>
                <a:lnTo>
                  <a:pt x="f328" y="f46"/>
                </a:lnTo>
                <a:cubicBezTo>
                  <a:pt x="f329" y="f44"/>
                  <a:pt x="f330" y="f42"/>
                  <a:pt x="f331" y="f40"/>
                </a:cubicBezTo>
                <a:cubicBezTo>
                  <a:pt x="f332" y="f38"/>
                  <a:pt x="f333" y="f36"/>
                  <a:pt x="f334" y="f34"/>
                </a:cubicBezTo>
                <a:close/>
                <a:moveTo>
                  <a:pt x="f335" y="f32"/>
                </a:moveTo>
                <a:lnTo>
                  <a:pt x="f336" y="f34"/>
                </a:lnTo>
                <a:cubicBezTo>
                  <a:pt x="f337" y="f36"/>
                  <a:pt x="f338" y="f38"/>
                  <a:pt x="f339" y="f40"/>
                </a:cubicBezTo>
                <a:cubicBezTo>
                  <a:pt x="f340" y="f42"/>
                  <a:pt x="f341" y="f44"/>
                  <a:pt x="f342" y="f46"/>
                </a:cubicBezTo>
                <a:lnTo>
                  <a:pt x="f343" y="f48"/>
                </a:lnTo>
                <a:cubicBezTo>
                  <a:pt x="f344" y="f50"/>
                  <a:pt x="f345" y="f52"/>
                  <a:pt x="f346" y="f4"/>
                </a:cubicBezTo>
                <a:lnTo>
                  <a:pt x="f347" y="f4"/>
                </a:lnTo>
                <a:cubicBezTo>
                  <a:pt x="f348" y="f56"/>
                  <a:pt x="f349" y="f58"/>
                  <a:pt x="f350" y="f60"/>
                </a:cubicBezTo>
                <a:cubicBezTo>
                  <a:pt x="f351" y="f62"/>
                  <a:pt x="f352" y="f64"/>
                  <a:pt x="f353" y="f4"/>
                </a:cubicBezTo>
                <a:lnTo>
                  <a:pt x="f354" y="f4"/>
                </a:lnTo>
                <a:cubicBezTo>
                  <a:pt x="f355" y="f68"/>
                  <a:pt x="f356" y="f70"/>
                  <a:pt x="f357" y="f72"/>
                </a:cubicBezTo>
                <a:cubicBezTo>
                  <a:pt x="f358" y="f74"/>
                  <a:pt x="f359" y="f76"/>
                  <a:pt x="f360" y="f78"/>
                </a:cubicBezTo>
                <a:lnTo>
                  <a:pt x="f361" y="f80"/>
                </a:lnTo>
                <a:cubicBezTo>
                  <a:pt x="f362" y="f82"/>
                  <a:pt x="f363" y="f84"/>
                  <a:pt x="f364" y="f86"/>
                </a:cubicBezTo>
                <a:cubicBezTo>
                  <a:pt x="f365" y="f88"/>
                  <a:pt x="f366" y="f90"/>
                  <a:pt x="f366" y="f91"/>
                </a:cubicBezTo>
                <a:lnTo>
                  <a:pt x="f367" y="f93"/>
                </a:lnTo>
                <a:lnTo>
                  <a:pt x="f368" y="f95"/>
                </a:lnTo>
                <a:close/>
                <a:moveTo>
                  <a:pt x="f369" y="f32"/>
                </a:moveTo>
                <a:lnTo>
                  <a:pt x="f370" y="f95"/>
                </a:lnTo>
                <a:lnTo>
                  <a:pt x="f371" y="f93"/>
                </a:lnTo>
                <a:lnTo>
                  <a:pt x="f372" y="f91"/>
                </a:lnTo>
                <a:cubicBezTo>
                  <a:pt x="f372" y="f90"/>
                  <a:pt x="f373" y="f88"/>
                  <a:pt x="f374" y="f86"/>
                </a:cubicBezTo>
                <a:cubicBezTo>
                  <a:pt x="f375" y="f84"/>
                  <a:pt x="f376" y="f82"/>
                  <a:pt x="f377" y="f80"/>
                </a:cubicBezTo>
                <a:lnTo>
                  <a:pt x="f378" y="f78"/>
                </a:lnTo>
                <a:cubicBezTo>
                  <a:pt x="f379" y="f76"/>
                  <a:pt x="f380" y="f74"/>
                  <a:pt x="f381" y="f72"/>
                </a:cubicBezTo>
                <a:cubicBezTo>
                  <a:pt x="f382" y="f70"/>
                  <a:pt x="f383" y="f68"/>
                  <a:pt x="f384" y="f4"/>
                </a:cubicBezTo>
                <a:lnTo>
                  <a:pt x="f385" y="f4"/>
                </a:lnTo>
                <a:cubicBezTo>
                  <a:pt x="f386" y="f64"/>
                  <a:pt x="f387" y="f147"/>
                  <a:pt x="f388" y="f60"/>
                </a:cubicBezTo>
                <a:cubicBezTo>
                  <a:pt x="f389" y="f58"/>
                  <a:pt x="f390" y="f56"/>
                  <a:pt x="f391" y="f4"/>
                </a:cubicBezTo>
                <a:lnTo>
                  <a:pt x="f392" y="f4"/>
                </a:lnTo>
                <a:cubicBezTo>
                  <a:pt x="f393" y="f52"/>
                  <a:pt x="f394" y="f50"/>
                  <a:pt x="f395" y="f48"/>
                </a:cubicBezTo>
                <a:lnTo>
                  <a:pt x="f396" y="f46"/>
                </a:lnTo>
                <a:cubicBezTo>
                  <a:pt x="f397" y="f44"/>
                  <a:pt x="f398" y="f42"/>
                  <a:pt x="f399" y="f40"/>
                </a:cubicBezTo>
                <a:cubicBezTo>
                  <a:pt x="f400" y="f38"/>
                  <a:pt x="f401" y="f36"/>
                  <a:pt x="f402" y="f34"/>
                </a:cubicBezTo>
                <a:close/>
                <a:moveTo>
                  <a:pt x="f403" y="f404"/>
                </a:moveTo>
                <a:cubicBezTo>
                  <a:pt x="f405" y="f406"/>
                  <a:pt x="f407" y="f408"/>
                  <a:pt x="f409" y="f410"/>
                </a:cubicBezTo>
                <a:cubicBezTo>
                  <a:pt x="f411" y="f412"/>
                  <a:pt x="f413" y="f414"/>
                  <a:pt x="f403" y="f404"/>
                </a:cubicBezTo>
                <a:close/>
                <a:moveTo>
                  <a:pt x="f415" y="f404"/>
                </a:moveTo>
                <a:cubicBezTo>
                  <a:pt x="f416" y="f414"/>
                  <a:pt x="f417" y="f412"/>
                  <a:pt x="f115" y="f410"/>
                </a:cubicBezTo>
                <a:cubicBezTo>
                  <a:pt x="f418" y="f408"/>
                  <a:pt x="f419" y="f406"/>
                  <a:pt x="f415" y="f404"/>
                </a:cubicBezTo>
                <a:close/>
                <a:moveTo>
                  <a:pt x="f420" y="f404"/>
                </a:moveTo>
                <a:cubicBezTo>
                  <a:pt x="f421" y="f406"/>
                  <a:pt x="f422" y="f408"/>
                  <a:pt x="f423" y="f410"/>
                </a:cubicBezTo>
                <a:cubicBezTo>
                  <a:pt x="f424" y="f412"/>
                  <a:pt x="f425" y="f414"/>
                  <a:pt x="f420" y="f404"/>
                </a:cubicBezTo>
                <a:close/>
                <a:moveTo>
                  <a:pt x="f426" y="f404"/>
                </a:moveTo>
                <a:cubicBezTo>
                  <a:pt x="f427" y="f414"/>
                  <a:pt x="f428" y="f412"/>
                  <a:pt x="f184" y="f410"/>
                </a:cubicBezTo>
                <a:cubicBezTo>
                  <a:pt x="f429" y="f408"/>
                  <a:pt x="f430" y="f406"/>
                  <a:pt x="f426" y="f404"/>
                </a:cubicBezTo>
                <a:close/>
                <a:moveTo>
                  <a:pt x="f431" y="f404"/>
                </a:moveTo>
                <a:cubicBezTo>
                  <a:pt x="f432" y="f406"/>
                  <a:pt x="f433" y="f408"/>
                  <a:pt x="f434" y="f410"/>
                </a:cubicBezTo>
                <a:cubicBezTo>
                  <a:pt x="f435" y="f412"/>
                  <a:pt x="f436" y="f414"/>
                  <a:pt x="f431" y="f404"/>
                </a:cubicBezTo>
                <a:close/>
                <a:moveTo>
                  <a:pt x="f437" y="f404"/>
                </a:moveTo>
                <a:cubicBezTo>
                  <a:pt x="f438" y="f414"/>
                  <a:pt x="f439" y="f412"/>
                  <a:pt x="f252" y="f410"/>
                </a:cubicBezTo>
                <a:cubicBezTo>
                  <a:pt x="f440" y="f408"/>
                  <a:pt x="f441" y="f406"/>
                  <a:pt x="f437" y="f404"/>
                </a:cubicBezTo>
                <a:close/>
                <a:moveTo>
                  <a:pt x="f442" y="f404"/>
                </a:moveTo>
                <a:cubicBezTo>
                  <a:pt x="f443" y="f406"/>
                  <a:pt x="f444" y="f408"/>
                  <a:pt x="f445" y="f410"/>
                </a:cubicBezTo>
                <a:cubicBezTo>
                  <a:pt x="f446" y="f412"/>
                  <a:pt x="f447" y="f414"/>
                  <a:pt x="f442" y="f404"/>
                </a:cubicBezTo>
                <a:close/>
                <a:moveTo>
                  <a:pt x="f448" y="f404"/>
                </a:moveTo>
                <a:cubicBezTo>
                  <a:pt x="f449" y="f414"/>
                  <a:pt x="f450" y="f412"/>
                  <a:pt x="f320" y="f410"/>
                </a:cubicBezTo>
                <a:cubicBezTo>
                  <a:pt x="f451" y="f408"/>
                  <a:pt x="f452" y="f406"/>
                  <a:pt x="f448" y="f404"/>
                </a:cubicBezTo>
                <a:close/>
                <a:moveTo>
                  <a:pt x="f453" y="f404"/>
                </a:moveTo>
                <a:cubicBezTo>
                  <a:pt x="f454" y="f406"/>
                  <a:pt x="f455" y="f408"/>
                  <a:pt x="f456" y="f410"/>
                </a:cubicBezTo>
                <a:cubicBezTo>
                  <a:pt x="f457" y="f412"/>
                  <a:pt x="f458" y="f414"/>
                  <a:pt x="f453" y="f404"/>
                </a:cubicBezTo>
                <a:close/>
                <a:moveTo>
                  <a:pt x="f459" y="f404"/>
                </a:moveTo>
                <a:cubicBezTo>
                  <a:pt x="f460" y="f414"/>
                  <a:pt x="f461" y="f412"/>
                  <a:pt x="f388" y="f410"/>
                </a:cubicBezTo>
                <a:cubicBezTo>
                  <a:pt x="f462" y="f408"/>
                  <a:pt x="f463" y="f406"/>
                  <a:pt x="f459" y="f404"/>
                </a:cubicBezTo>
                <a:close/>
                <a:moveTo>
                  <a:pt x="f464" y="f465"/>
                </a:moveTo>
                <a:lnTo>
                  <a:pt x="f466" y="f467"/>
                </a:lnTo>
                <a:cubicBezTo>
                  <a:pt x="f468" y="f469"/>
                  <a:pt x="f470" y="f471"/>
                  <a:pt x="f472" y="f473"/>
                </a:cubicBezTo>
                <a:cubicBezTo>
                  <a:pt x="f474" y="f475"/>
                  <a:pt x="f476" y="f477"/>
                  <a:pt x="f478" y="f479"/>
                </a:cubicBezTo>
                <a:lnTo>
                  <a:pt x="f480" y="f481"/>
                </a:lnTo>
                <a:cubicBezTo>
                  <a:pt x="f482" y="f483"/>
                  <a:pt x="f484" y="f485"/>
                  <a:pt x="f486" y="f487"/>
                </a:cubicBezTo>
                <a:lnTo>
                  <a:pt x="f3" y="f488"/>
                </a:lnTo>
                <a:lnTo>
                  <a:pt x="f3" y="f489"/>
                </a:lnTo>
                <a:lnTo>
                  <a:pt x="f490" y="f491"/>
                </a:lnTo>
                <a:cubicBezTo>
                  <a:pt x="f492" y="f493"/>
                  <a:pt x="f494" y="f495"/>
                  <a:pt x="f496" y="f404"/>
                </a:cubicBezTo>
                <a:cubicBezTo>
                  <a:pt x="f497" y="f498"/>
                  <a:pt x="f499" y="f500"/>
                  <a:pt x="f501" y="f502"/>
                </a:cubicBezTo>
                <a:lnTo>
                  <a:pt x="f3" y="f503"/>
                </a:lnTo>
                <a:lnTo>
                  <a:pt x="f3" y="f504"/>
                </a:lnTo>
                <a:lnTo>
                  <a:pt x="f505" y="f506"/>
                </a:lnTo>
                <a:cubicBezTo>
                  <a:pt x="f507" y="f508"/>
                  <a:pt x="f509" y="f510"/>
                  <a:pt x="f511" y="f512"/>
                </a:cubicBezTo>
                <a:cubicBezTo>
                  <a:pt x="f513" y="f514"/>
                  <a:pt x="f515" y="f516"/>
                  <a:pt x="f517" y="f518"/>
                </a:cubicBezTo>
                <a:lnTo>
                  <a:pt x="f519" y="f520"/>
                </a:lnTo>
                <a:cubicBezTo>
                  <a:pt x="f521" y="f522"/>
                  <a:pt x="f523" y="f524"/>
                  <a:pt x="f525" y="f526"/>
                </a:cubicBezTo>
                <a:cubicBezTo>
                  <a:pt x="f527" y="f528"/>
                  <a:pt x="f529" y="f530"/>
                  <a:pt x="f529" y="f531"/>
                </a:cubicBezTo>
                <a:lnTo>
                  <a:pt x="f532" y="f533"/>
                </a:lnTo>
                <a:lnTo>
                  <a:pt x="f534" y="f535"/>
                </a:lnTo>
                <a:close/>
                <a:moveTo>
                  <a:pt x="f536" y="f465"/>
                </a:moveTo>
                <a:lnTo>
                  <a:pt x="f537" y="f535"/>
                </a:lnTo>
                <a:lnTo>
                  <a:pt x="f538" y="f533"/>
                </a:lnTo>
                <a:lnTo>
                  <a:pt x="f539" y="f531"/>
                </a:lnTo>
                <a:cubicBezTo>
                  <a:pt x="f539" y="f530"/>
                  <a:pt x="f540" y="f528"/>
                  <a:pt x="f541" y="f526"/>
                </a:cubicBezTo>
                <a:cubicBezTo>
                  <a:pt x="f542" y="f524"/>
                  <a:pt x="f543" y="f522"/>
                  <a:pt x="f544" y="f520"/>
                </a:cubicBezTo>
                <a:lnTo>
                  <a:pt x="f545" y="f518"/>
                </a:lnTo>
                <a:cubicBezTo>
                  <a:pt x="f546" y="f516"/>
                  <a:pt x="f547" y="f514"/>
                  <a:pt x="f548" y="f512"/>
                </a:cubicBezTo>
                <a:cubicBezTo>
                  <a:pt x="f549" y="f550"/>
                  <a:pt x="f551" y="f552"/>
                  <a:pt x="f553" y="f554"/>
                </a:cubicBezTo>
                <a:lnTo>
                  <a:pt x="f555" y="f556"/>
                </a:lnTo>
                <a:cubicBezTo>
                  <a:pt x="f557" y="f558"/>
                  <a:pt x="f559" y="f560"/>
                  <a:pt x="f561" y="f562"/>
                </a:cubicBezTo>
                <a:cubicBezTo>
                  <a:pt x="f563" y="f564"/>
                  <a:pt x="f565" y="f566"/>
                  <a:pt x="f567" y="f568"/>
                </a:cubicBez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cubicBezTo>
                  <a:pt x="f575" y="f576"/>
                  <a:pt x="f577" y="f578"/>
                  <a:pt x="f577" y="f579"/>
                </a:cubicBezTo>
                <a:cubicBezTo>
                  <a:pt x="f577" y="f580"/>
                  <a:pt x="f581" y="f582"/>
                  <a:pt x="f583" y="f584"/>
                </a:cubicBezTo>
                <a:cubicBezTo>
                  <a:pt x="f585" y="f586"/>
                  <a:pt x="f587" y="f588"/>
                  <a:pt x="f589" y="f590"/>
                </a:cubicBezTo>
                <a:lnTo>
                  <a:pt x="f591" y="f592"/>
                </a:lnTo>
                <a:cubicBezTo>
                  <a:pt x="f593" y="f594"/>
                  <a:pt x="f595" y="f596"/>
                  <a:pt x="f597" y="f598"/>
                </a:cubicBezTo>
                <a:cubicBezTo>
                  <a:pt x="f599" y="f600"/>
                  <a:pt x="f601" y="f602"/>
                  <a:pt x="f603" y="f481"/>
                </a:cubicBezTo>
                <a:lnTo>
                  <a:pt x="f604" y="f479"/>
                </a:lnTo>
                <a:cubicBezTo>
                  <a:pt x="f605" y="f477"/>
                  <a:pt x="f606" y="f475"/>
                  <a:pt x="f607" y="f473"/>
                </a:cubicBezTo>
                <a:cubicBezTo>
                  <a:pt x="f608" y="f471"/>
                  <a:pt x="f609" y="f469"/>
                  <a:pt x="f610" y="f467"/>
                </a:cubicBezTo>
                <a:close/>
                <a:moveTo>
                  <a:pt x="f611" y="f465"/>
                </a:moveTo>
                <a:lnTo>
                  <a:pt x="f612" y="f467"/>
                </a:lnTo>
                <a:cubicBezTo>
                  <a:pt x="f613" y="f469"/>
                  <a:pt x="f614" y="f471"/>
                  <a:pt x="f615" y="f473"/>
                </a:cubicBezTo>
                <a:cubicBezTo>
                  <a:pt x="f616" y="f475"/>
                  <a:pt x="f617" y="f477"/>
                  <a:pt x="f618" y="f479"/>
                </a:cubicBezTo>
                <a:lnTo>
                  <a:pt x="f619" y="f481"/>
                </a:lnTo>
                <a:cubicBezTo>
                  <a:pt x="f620" y="f602"/>
                  <a:pt x="f621" y="f600"/>
                  <a:pt x="f622" y="f598"/>
                </a:cubicBezTo>
                <a:cubicBezTo>
                  <a:pt x="f623" y="f596"/>
                  <a:pt x="f624" y="f594"/>
                  <a:pt x="f625" y="f592"/>
                </a:cubicBezTo>
                <a:lnTo>
                  <a:pt x="f626" y="f590"/>
                </a:lnTo>
                <a:cubicBezTo>
                  <a:pt x="f627" y="f588"/>
                  <a:pt x="f102" y="f586"/>
                  <a:pt x="f101" y="f584"/>
                </a:cubicBezTo>
                <a:cubicBezTo>
                  <a:pt x="f100" y="f582"/>
                  <a:pt x="f99" y="f580"/>
                  <a:pt x="f99" y="f579"/>
                </a:cubicBezTo>
                <a:cubicBezTo>
                  <a:pt x="f99" y="f578"/>
                  <a:pt x="f628" y="f576"/>
                  <a:pt x="f629" y="f574"/>
                </a:cubicBezTo>
                <a:lnTo>
                  <a:pt x="f97" y="f572"/>
                </a:lnTo>
                <a:lnTo>
                  <a:pt x="f96" y="f570"/>
                </a:lnTo>
                <a:lnTo>
                  <a:pt x="f630" y="f568"/>
                </a:lnTo>
                <a:cubicBezTo>
                  <a:pt x="f631" y="f566"/>
                  <a:pt x="f632" y="f564"/>
                  <a:pt x="f633" y="f562"/>
                </a:cubicBezTo>
                <a:cubicBezTo>
                  <a:pt x="f634" y="f560"/>
                  <a:pt x="f635" y="f558"/>
                  <a:pt x="f123" y="f556"/>
                </a:cubicBezTo>
                <a:lnTo>
                  <a:pt x="f636" y="f554"/>
                </a:lnTo>
                <a:cubicBezTo>
                  <a:pt x="f637" y="f552"/>
                  <a:pt x="f638" y="f550"/>
                  <a:pt x="f639" y="f512"/>
                </a:cubicBezTo>
                <a:cubicBezTo>
                  <a:pt x="f640" y="f514"/>
                  <a:pt x="f641" y="f516"/>
                  <a:pt x="f642" y="f518"/>
                </a:cubicBezTo>
                <a:lnTo>
                  <a:pt x="f643" y="f520"/>
                </a:lnTo>
                <a:cubicBezTo>
                  <a:pt x="f644" y="f522"/>
                  <a:pt x="f645" y="f524"/>
                  <a:pt x="f646" y="f526"/>
                </a:cubicBezTo>
                <a:cubicBezTo>
                  <a:pt x="f647" y="f528"/>
                  <a:pt x="f648" y="f530"/>
                  <a:pt x="f648" y="f531"/>
                </a:cubicBezTo>
                <a:lnTo>
                  <a:pt x="f649" y="f533"/>
                </a:lnTo>
                <a:lnTo>
                  <a:pt x="f650" y="f535"/>
                </a:lnTo>
                <a:close/>
                <a:moveTo>
                  <a:pt x="f651" y="f465"/>
                </a:moveTo>
                <a:lnTo>
                  <a:pt x="f652" y="f535"/>
                </a:lnTo>
                <a:lnTo>
                  <a:pt x="f653" y="f533"/>
                </a:lnTo>
                <a:lnTo>
                  <a:pt x="f654" y="f531"/>
                </a:lnTo>
                <a:cubicBezTo>
                  <a:pt x="f654" y="f530"/>
                  <a:pt x="f655" y="f528"/>
                  <a:pt x="f656" y="f526"/>
                </a:cubicBezTo>
                <a:cubicBezTo>
                  <a:pt x="f657" y="f524"/>
                  <a:pt x="f658" y="f522"/>
                  <a:pt x="f659" y="f520"/>
                </a:cubicBezTo>
                <a:lnTo>
                  <a:pt x="f660" y="f518"/>
                </a:lnTo>
                <a:cubicBezTo>
                  <a:pt x="f661" y="f516"/>
                  <a:pt x="f662" y="f514"/>
                  <a:pt x="f663" y="f512"/>
                </a:cubicBezTo>
                <a:cubicBezTo>
                  <a:pt x="f664" y="f550"/>
                  <a:pt x="f665" y="f552"/>
                  <a:pt x="f666" y="f554"/>
                </a:cubicBezTo>
                <a:lnTo>
                  <a:pt x="f667" y="f556"/>
                </a:lnTo>
                <a:cubicBezTo>
                  <a:pt x="f668" y="f558"/>
                  <a:pt x="f669" y="f560"/>
                  <a:pt x="f670" y="f562"/>
                </a:cubicBezTo>
                <a:cubicBezTo>
                  <a:pt x="f671" y="f564"/>
                  <a:pt x="f672" y="f566"/>
                  <a:pt x="f673" y="f568"/>
                </a:cubicBezTo>
                <a:lnTo>
                  <a:pt x="f674" y="f570"/>
                </a:lnTo>
                <a:lnTo>
                  <a:pt x="f675" y="f572"/>
                </a:lnTo>
                <a:lnTo>
                  <a:pt x="f676" y="f574"/>
                </a:lnTo>
                <a:cubicBezTo>
                  <a:pt x="f677" y="f576"/>
                  <a:pt x="f678" y="f578"/>
                  <a:pt x="f678" y="f579"/>
                </a:cubicBezTo>
                <a:cubicBezTo>
                  <a:pt x="f678" y="f580"/>
                  <a:pt x="f679" y="f582"/>
                  <a:pt x="f680" y="f584"/>
                </a:cubicBezTo>
                <a:cubicBezTo>
                  <a:pt x="f681" y="f586"/>
                  <a:pt x="f682" y="f588"/>
                  <a:pt x="f683" y="f590"/>
                </a:cubicBezTo>
                <a:lnTo>
                  <a:pt x="f684" y="f592"/>
                </a:lnTo>
                <a:cubicBezTo>
                  <a:pt x="f685" y="f594"/>
                  <a:pt x="f686" y="f596"/>
                  <a:pt x="f687" y="f598"/>
                </a:cubicBezTo>
                <a:cubicBezTo>
                  <a:pt x="f688" y="f600"/>
                  <a:pt x="f689" y="f602"/>
                  <a:pt x="f690" y="f481"/>
                </a:cubicBezTo>
                <a:lnTo>
                  <a:pt x="f691" y="f479"/>
                </a:lnTo>
                <a:cubicBezTo>
                  <a:pt x="f692" y="f477"/>
                  <a:pt x="f693" y="f475"/>
                  <a:pt x="f694" y="f473"/>
                </a:cubicBezTo>
                <a:cubicBezTo>
                  <a:pt x="f695" y="f471"/>
                  <a:pt x="f696" y="f469"/>
                  <a:pt x="f697" y="f467"/>
                </a:cubicBezTo>
                <a:close/>
                <a:moveTo>
                  <a:pt x="f698" y="f465"/>
                </a:moveTo>
                <a:lnTo>
                  <a:pt x="f699" y="f467"/>
                </a:lnTo>
                <a:cubicBezTo>
                  <a:pt x="f700" y="f469"/>
                  <a:pt x="f701" y="f471"/>
                  <a:pt x="f702" y="f473"/>
                </a:cubicBezTo>
                <a:cubicBezTo>
                  <a:pt x="f703" y="f475"/>
                  <a:pt x="f704" y="f477"/>
                  <a:pt x="f705" y="f479"/>
                </a:cubicBezTo>
                <a:lnTo>
                  <a:pt x="f706" y="f481"/>
                </a:lnTo>
                <a:cubicBezTo>
                  <a:pt x="f707" y="f602"/>
                  <a:pt x="f708" y="f600"/>
                  <a:pt x="f709" y="f598"/>
                </a:cubicBezTo>
                <a:cubicBezTo>
                  <a:pt x="f710" y="f596"/>
                  <a:pt x="f711" y="f594"/>
                  <a:pt x="f712" y="f592"/>
                </a:cubicBezTo>
                <a:lnTo>
                  <a:pt x="f713" y="f590"/>
                </a:lnTo>
                <a:cubicBezTo>
                  <a:pt x="f714" y="f588"/>
                  <a:pt x="f715" y="f586"/>
                  <a:pt x="f716" y="f584"/>
                </a:cubicBezTo>
                <a:cubicBezTo>
                  <a:pt x="f717" y="f582"/>
                  <a:pt x="f168" y="f580"/>
                  <a:pt x="f168" y="f579"/>
                </a:cubicBezTo>
                <a:cubicBezTo>
                  <a:pt x="f168" y="f578"/>
                  <a:pt x="f718" y="f576"/>
                  <a:pt x="f719" y="f574"/>
                </a:cubicBezTo>
                <a:lnTo>
                  <a:pt x="f166" y="f572"/>
                </a:lnTo>
                <a:lnTo>
                  <a:pt x="f165" y="f570"/>
                </a:lnTo>
                <a:lnTo>
                  <a:pt x="f720" y="f568"/>
                </a:lnTo>
                <a:cubicBezTo>
                  <a:pt x="f721" y="f566"/>
                  <a:pt x="f722" y="f564"/>
                  <a:pt x="f723" y="f562"/>
                </a:cubicBezTo>
                <a:cubicBezTo>
                  <a:pt x="f724" y="f560"/>
                  <a:pt x="f725" y="f558"/>
                  <a:pt x="f726" y="f556"/>
                </a:cubicBezTo>
                <a:lnTo>
                  <a:pt x="f727" y="f554"/>
                </a:lnTo>
                <a:cubicBezTo>
                  <a:pt x="f728" y="f552"/>
                  <a:pt x="f729" y="f550"/>
                  <a:pt x="f730" y="f512"/>
                </a:cubicBezTo>
                <a:cubicBezTo>
                  <a:pt x="f731" y="f514"/>
                  <a:pt x="f732" y="f516"/>
                  <a:pt x="f733" y="f518"/>
                </a:cubicBezTo>
                <a:lnTo>
                  <a:pt x="f734" y="f520"/>
                </a:lnTo>
                <a:cubicBezTo>
                  <a:pt x="f735" y="f522"/>
                  <a:pt x="f736" y="f524"/>
                  <a:pt x="f737" y="f526"/>
                </a:cubicBezTo>
                <a:cubicBezTo>
                  <a:pt x="f738" y="f528"/>
                  <a:pt x="f739" y="f530"/>
                  <a:pt x="f739" y="f531"/>
                </a:cubicBezTo>
                <a:lnTo>
                  <a:pt x="f740" y="f533"/>
                </a:lnTo>
                <a:lnTo>
                  <a:pt x="f741" y="f535"/>
                </a:lnTo>
                <a:close/>
                <a:moveTo>
                  <a:pt x="f742" y="f465"/>
                </a:moveTo>
                <a:lnTo>
                  <a:pt x="f743" y="f535"/>
                </a:lnTo>
                <a:lnTo>
                  <a:pt x="f744" y="f533"/>
                </a:lnTo>
                <a:lnTo>
                  <a:pt x="f745" y="f531"/>
                </a:lnTo>
                <a:cubicBezTo>
                  <a:pt x="f745" y="f530"/>
                  <a:pt x="f746" y="f528"/>
                  <a:pt x="f747" y="f526"/>
                </a:cubicBezTo>
                <a:cubicBezTo>
                  <a:pt x="f748" y="f524"/>
                  <a:pt x="f749" y="f522"/>
                  <a:pt x="f750" y="f520"/>
                </a:cubicBezTo>
                <a:lnTo>
                  <a:pt x="f751" y="f518"/>
                </a:lnTo>
                <a:cubicBezTo>
                  <a:pt x="f752" y="f516"/>
                  <a:pt x="f753" y="f514"/>
                  <a:pt x="f754" y="f512"/>
                </a:cubicBezTo>
                <a:cubicBezTo>
                  <a:pt x="f755" y="f550"/>
                  <a:pt x="f756" y="f552"/>
                  <a:pt x="f757" y="f554"/>
                </a:cubicBezTo>
                <a:lnTo>
                  <a:pt x="f758" y="f556"/>
                </a:lnTo>
                <a:cubicBezTo>
                  <a:pt x="f759" y="f558"/>
                  <a:pt x="f760" y="f560"/>
                  <a:pt x="f761" y="f562"/>
                </a:cubicBezTo>
                <a:cubicBezTo>
                  <a:pt x="f762" y="f564"/>
                  <a:pt x="f763" y="f566"/>
                  <a:pt x="f764" y="f568"/>
                </a:cubicBezTo>
                <a:lnTo>
                  <a:pt x="f765" y="f570"/>
                </a:lnTo>
                <a:lnTo>
                  <a:pt x="f766" y="f572"/>
                </a:lnTo>
                <a:lnTo>
                  <a:pt x="f767" y="f574"/>
                </a:lnTo>
                <a:cubicBezTo>
                  <a:pt x="f768" y="f576"/>
                  <a:pt x="f769" y="f578"/>
                  <a:pt x="f769" y="f579"/>
                </a:cubicBezTo>
                <a:cubicBezTo>
                  <a:pt x="f769" y="f580"/>
                  <a:pt x="f770" y="f582"/>
                  <a:pt x="f771" y="f584"/>
                </a:cubicBezTo>
                <a:cubicBezTo>
                  <a:pt x="f772" y="f586"/>
                  <a:pt x="f773" y="f588"/>
                  <a:pt x="f774" y="f590"/>
                </a:cubicBezTo>
                <a:lnTo>
                  <a:pt x="f775" y="f592"/>
                </a:lnTo>
                <a:cubicBezTo>
                  <a:pt x="f776" y="f594"/>
                  <a:pt x="f777" y="f596"/>
                  <a:pt x="f778" y="f598"/>
                </a:cubicBezTo>
                <a:cubicBezTo>
                  <a:pt x="f779" y="f600"/>
                  <a:pt x="f780" y="f602"/>
                  <a:pt x="f781" y="f481"/>
                </a:cubicBezTo>
                <a:lnTo>
                  <a:pt x="f782" y="f479"/>
                </a:lnTo>
                <a:cubicBezTo>
                  <a:pt x="f783" y="f477"/>
                  <a:pt x="f784" y="f475"/>
                  <a:pt x="f785" y="f473"/>
                </a:cubicBezTo>
                <a:cubicBezTo>
                  <a:pt x="f786" y="f471"/>
                  <a:pt x="f787" y="f469"/>
                  <a:pt x="f788" y="f467"/>
                </a:cubicBezTo>
                <a:close/>
                <a:moveTo>
                  <a:pt x="f789" y="f465"/>
                </a:moveTo>
                <a:lnTo>
                  <a:pt x="f790" y="f467"/>
                </a:lnTo>
                <a:cubicBezTo>
                  <a:pt x="f791" y="f469"/>
                  <a:pt x="f792" y="f471"/>
                  <a:pt x="f793" y="f473"/>
                </a:cubicBezTo>
                <a:cubicBezTo>
                  <a:pt x="f794" y="f475"/>
                  <a:pt x="f795" y="f477"/>
                  <a:pt x="f796" y="f479"/>
                </a:cubicBezTo>
                <a:lnTo>
                  <a:pt x="f797" y="f481"/>
                </a:lnTo>
                <a:cubicBezTo>
                  <a:pt x="f798" y="f602"/>
                  <a:pt x="f799" y="f600"/>
                  <a:pt x="f800" y="f598"/>
                </a:cubicBezTo>
                <a:cubicBezTo>
                  <a:pt x="f801" y="f596"/>
                  <a:pt x="f802" y="f594"/>
                  <a:pt x="f803" y="f592"/>
                </a:cubicBezTo>
                <a:lnTo>
                  <a:pt x="f804" y="f590"/>
                </a:lnTo>
                <a:cubicBezTo>
                  <a:pt x="f805" y="f588"/>
                  <a:pt x="f239" y="f586"/>
                  <a:pt x="f238" y="f584"/>
                </a:cubicBezTo>
                <a:cubicBezTo>
                  <a:pt x="f237" y="f582"/>
                  <a:pt x="f236" y="f580"/>
                  <a:pt x="f236" y="f579"/>
                </a:cubicBezTo>
                <a:cubicBezTo>
                  <a:pt x="f236" y="f578"/>
                  <a:pt x="f806" y="f576"/>
                  <a:pt x="f807" y="f574"/>
                </a:cubicBezTo>
                <a:lnTo>
                  <a:pt x="f234" y="f572"/>
                </a:lnTo>
                <a:lnTo>
                  <a:pt x="f233" y="f570"/>
                </a:lnTo>
                <a:lnTo>
                  <a:pt x="f808" y="f568"/>
                </a:lnTo>
                <a:cubicBezTo>
                  <a:pt x="f809" y="f566"/>
                  <a:pt x="f810" y="f564"/>
                  <a:pt x="f811" y="f562"/>
                </a:cubicBezTo>
                <a:cubicBezTo>
                  <a:pt x="f812" y="f560"/>
                  <a:pt x="f813" y="f558"/>
                  <a:pt x="f260" y="f556"/>
                </a:cubicBezTo>
                <a:lnTo>
                  <a:pt x="f814" y="f554"/>
                </a:lnTo>
                <a:cubicBezTo>
                  <a:pt x="f815" y="f552"/>
                  <a:pt x="f816" y="f550"/>
                  <a:pt x="f817" y="f512"/>
                </a:cubicBezTo>
                <a:cubicBezTo>
                  <a:pt x="f818" y="f514"/>
                  <a:pt x="f819" y="f516"/>
                  <a:pt x="f820" y="f518"/>
                </a:cubicBezTo>
                <a:lnTo>
                  <a:pt x="f821" y="f520"/>
                </a:lnTo>
                <a:cubicBezTo>
                  <a:pt x="f822" y="f522"/>
                  <a:pt x="f823" y="f524"/>
                  <a:pt x="f824" y="f526"/>
                </a:cubicBezTo>
                <a:cubicBezTo>
                  <a:pt x="f825" y="f528"/>
                  <a:pt x="f826" y="f530"/>
                  <a:pt x="f826" y="f531"/>
                </a:cubicBezTo>
                <a:lnTo>
                  <a:pt x="f827" y="f533"/>
                </a:lnTo>
                <a:lnTo>
                  <a:pt x="f828" y="f535"/>
                </a:lnTo>
                <a:close/>
                <a:moveTo>
                  <a:pt x="f829" y="f465"/>
                </a:moveTo>
                <a:lnTo>
                  <a:pt x="f830" y="f535"/>
                </a:lnTo>
                <a:lnTo>
                  <a:pt x="f831" y="f533"/>
                </a:lnTo>
                <a:lnTo>
                  <a:pt x="f832" y="f531"/>
                </a:lnTo>
                <a:cubicBezTo>
                  <a:pt x="f832" y="f530"/>
                  <a:pt x="f833" y="f528"/>
                  <a:pt x="f834" y="f526"/>
                </a:cubicBezTo>
                <a:cubicBezTo>
                  <a:pt x="f835" y="f524"/>
                  <a:pt x="f836" y="f522"/>
                  <a:pt x="f837" y="f520"/>
                </a:cubicBezTo>
                <a:lnTo>
                  <a:pt x="f838" y="f518"/>
                </a:lnTo>
                <a:cubicBezTo>
                  <a:pt x="f839" y="f516"/>
                  <a:pt x="f840" y="f514"/>
                  <a:pt x="f841" y="f512"/>
                </a:cubicBezTo>
                <a:cubicBezTo>
                  <a:pt x="f842" y="f550"/>
                  <a:pt x="f843" y="f552"/>
                  <a:pt x="f844" y="f554"/>
                </a:cubicBezTo>
                <a:lnTo>
                  <a:pt x="f845" y="f556"/>
                </a:lnTo>
                <a:cubicBezTo>
                  <a:pt x="f846" y="f558"/>
                  <a:pt x="f847" y="f560"/>
                  <a:pt x="f848" y="f562"/>
                </a:cubicBezTo>
                <a:cubicBezTo>
                  <a:pt x="f849" y="f564"/>
                  <a:pt x="f850" y="f566"/>
                  <a:pt x="f851" y="f568"/>
                </a:cubicBezTo>
                <a:lnTo>
                  <a:pt x="f852" y="f570"/>
                </a:lnTo>
                <a:lnTo>
                  <a:pt x="f853" y="f572"/>
                </a:lnTo>
                <a:lnTo>
                  <a:pt x="f854" y="f574"/>
                </a:lnTo>
                <a:cubicBezTo>
                  <a:pt x="f855" y="f576"/>
                  <a:pt x="f856" y="f578"/>
                  <a:pt x="f856" y="f579"/>
                </a:cubicBezTo>
                <a:cubicBezTo>
                  <a:pt x="f856" y="f580"/>
                  <a:pt x="f857" y="f582"/>
                  <a:pt x="f858" y="f584"/>
                </a:cubicBezTo>
                <a:cubicBezTo>
                  <a:pt x="f859" y="f586"/>
                  <a:pt x="f860" y="f588"/>
                  <a:pt x="f861" y="f590"/>
                </a:cubicBezTo>
                <a:lnTo>
                  <a:pt x="f862" y="f592"/>
                </a:lnTo>
                <a:cubicBezTo>
                  <a:pt x="f863" y="f594"/>
                  <a:pt x="f864" y="f596"/>
                  <a:pt x="f865" y="f598"/>
                </a:cubicBezTo>
                <a:cubicBezTo>
                  <a:pt x="f866" y="f600"/>
                  <a:pt x="f867" y="f602"/>
                  <a:pt x="f868" y="f481"/>
                </a:cubicBezTo>
                <a:lnTo>
                  <a:pt x="f869" y="f479"/>
                </a:lnTo>
                <a:cubicBezTo>
                  <a:pt x="f870" y="f477"/>
                  <a:pt x="f871" y="f475"/>
                  <a:pt x="f872" y="f473"/>
                </a:cubicBezTo>
                <a:cubicBezTo>
                  <a:pt x="f873" y="f471"/>
                  <a:pt x="f874" y="f469"/>
                  <a:pt x="f875" y="f467"/>
                </a:cubicBezTo>
                <a:close/>
                <a:moveTo>
                  <a:pt x="f876" y="f465"/>
                </a:moveTo>
                <a:lnTo>
                  <a:pt x="f877" y="f467"/>
                </a:lnTo>
                <a:cubicBezTo>
                  <a:pt x="f878" y="f469"/>
                  <a:pt x="f879" y="f471"/>
                  <a:pt x="f880" y="f473"/>
                </a:cubicBezTo>
                <a:cubicBezTo>
                  <a:pt x="f881" y="f475"/>
                  <a:pt x="f882" y="f477"/>
                  <a:pt x="f883" y="f479"/>
                </a:cubicBezTo>
                <a:lnTo>
                  <a:pt x="f884" y="f481"/>
                </a:lnTo>
                <a:cubicBezTo>
                  <a:pt x="f885" y="f602"/>
                  <a:pt x="f886" y="f600"/>
                  <a:pt x="f887" y="f598"/>
                </a:cubicBezTo>
                <a:cubicBezTo>
                  <a:pt x="f888" y="f596"/>
                  <a:pt x="f889" y="f594"/>
                  <a:pt x="f890" y="f592"/>
                </a:cubicBezTo>
                <a:lnTo>
                  <a:pt x="f891" y="f590"/>
                </a:lnTo>
                <a:cubicBezTo>
                  <a:pt x="f892" y="f588"/>
                  <a:pt x="f307" y="f586"/>
                  <a:pt x="f306" y="f584"/>
                </a:cubicBezTo>
                <a:cubicBezTo>
                  <a:pt x="f305" y="f582"/>
                  <a:pt x="f304" y="f580"/>
                  <a:pt x="f304" y="f579"/>
                </a:cubicBezTo>
                <a:cubicBezTo>
                  <a:pt x="f304" y="f578"/>
                  <a:pt x="f893" y="f576"/>
                  <a:pt x="f894" y="f574"/>
                </a:cubicBezTo>
                <a:lnTo>
                  <a:pt x="f302" y="f572"/>
                </a:lnTo>
                <a:lnTo>
                  <a:pt x="f301" y="f570"/>
                </a:lnTo>
                <a:lnTo>
                  <a:pt x="f895" y="f568"/>
                </a:lnTo>
                <a:cubicBezTo>
                  <a:pt x="f896" y="f566"/>
                  <a:pt x="f897" y="f564"/>
                  <a:pt x="f898" y="f562"/>
                </a:cubicBezTo>
                <a:cubicBezTo>
                  <a:pt x="f899" y="f560"/>
                  <a:pt x="f900" y="f558"/>
                  <a:pt x="f328" y="f556"/>
                </a:cubicBezTo>
                <a:lnTo>
                  <a:pt x="f901" y="f554"/>
                </a:lnTo>
                <a:cubicBezTo>
                  <a:pt x="f902" y="f552"/>
                  <a:pt x="f903" y="f550"/>
                  <a:pt x="f904" y="f512"/>
                </a:cubicBezTo>
                <a:cubicBezTo>
                  <a:pt x="f905" y="f514"/>
                  <a:pt x="f906" y="f516"/>
                  <a:pt x="f907" y="f518"/>
                </a:cubicBezTo>
                <a:lnTo>
                  <a:pt x="f908" y="f520"/>
                </a:lnTo>
                <a:cubicBezTo>
                  <a:pt x="f909" y="f522"/>
                  <a:pt x="f910" y="f524"/>
                  <a:pt x="f911" y="f526"/>
                </a:cubicBezTo>
                <a:cubicBezTo>
                  <a:pt x="f912" y="f528"/>
                  <a:pt x="f913" y="f530"/>
                  <a:pt x="f913" y="f531"/>
                </a:cubicBezTo>
                <a:lnTo>
                  <a:pt x="f914" y="f533"/>
                </a:lnTo>
                <a:lnTo>
                  <a:pt x="f915" y="f535"/>
                </a:lnTo>
                <a:close/>
                <a:moveTo>
                  <a:pt x="f916" y="f465"/>
                </a:moveTo>
                <a:lnTo>
                  <a:pt x="f917" y="f535"/>
                </a:lnTo>
                <a:lnTo>
                  <a:pt x="f918" y="f533"/>
                </a:lnTo>
                <a:lnTo>
                  <a:pt x="f919" y="f531"/>
                </a:lnTo>
                <a:cubicBezTo>
                  <a:pt x="f919" y="f530"/>
                  <a:pt x="f920" y="f528"/>
                  <a:pt x="f921" y="f526"/>
                </a:cubicBezTo>
                <a:cubicBezTo>
                  <a:pt x="f922" y="f524"/>
                  <a:pt x="f923" y="f522"/>
                  <a:pt x="f924" y="f520"/>
                </a:cubicBezTo>
                <a:lnTo>
                  <a:pt x="f925" y="f518"/>
                </a:lnTo>
                <a:cubicBezTo>
                  <a:pt x="f926" y="f516"/>
                  <a:pt x="f927" y="f514"/>
                  <a:pt x="f928" y="f512"/>
                </a:cubicBezTo>
                <a:cubicBezTo>
                  <a:pt x="f929" y="f550"/>
                  <a:pt x="f930" y="f552"/>
                  <a:pt x="f931" y="f554"/>
                </a:cubicBezTo>
                <a:lnTo>
                  <a:pt x="f932" y="f556"/>
                </a:lnTo>
                <a:cubicBezTo>
                  <a:pt x="f933" y="f558"/>
                  <a:pt x="f934" y="f560"/>
                  <a:pt x="f935" y="f562"/>
                </a:cubicBezTo>
                <a:cubicBezTo>
                  <a:pt x="f936" y="f564"/>
                  <a:pt x="f937" y="f566"/>
                  <a:pt x="f938" y="f568"/>
                </a:cubicBezTo>
                <a:lnTo>
                  <a:pt x="f939" y="f570"/>
                </a:lnTo>
                <a:lnTo>
                  <a:pt x="f940" y="f572"/>
                </a:lnTo>
                <a:lnTo>
                  <a:pt x="f941" y="f574"/>
                </a:lnTo>
                <a:cubicBezTo>
                  <a:pt x="f942" y="f576"/>
                  <a:pt x="f943" y="f578"/>
                  <a:pt x="f943" y="f579"/>
                </a:cubicBezTo>
                <a:cubicBezTo>
                  <a:pt x="f943" y="f580"/>
                  <a:pt x="f944" y="f582"/>
                  <a:pt x="f945" y="f584"/>
                </a:cubicBezTo>
                <a:cubicBezTo>
                  <a:pt x="f946" y="f586"/>
                  <a:pt x="f947" y="f588"/>
                  <a:pt x="f948" y="f590"/>
                </a:cubicBezTo>
                <a:lnTo>
                  <a:pt x="f949" y="f592"/>
                </a:lnTo>
                <a:cubicBezTo>
                  <a:pt x="f950" y="f594"/>
                  <a:pt x="f951" y="f596"/>
                  <a:pt x="f952" y="f598"/>
                </a:cubicBezTo>
                <a:cubicBezTo>
                  <a:pt x="f953" y="f600"/>
                  <a:pt x="f954" y="f602"/>
                  <a:pt x="f955" y="f481"/>
                </a:cubicBezTo>
                <a:lnTo>
                  <a:pt x="f956" y="f479"/>
                </a:lnTo>
                <a:cubicBezTo>
                  <a:pt x="f957" y="f477"/>
                  <a:pt x="f958" y="f475"/>
                  <a:pt x="f959" y="f473"/>
                </a:cubicBezTo>
                <a:cubicBezTo>
                  <a:pt x="f960" y="f471"/>
                  <a:pt x="f961" y="f469"/>
                  <a:pt x="f962" y="f467"/>
                </a:cubicBezTo>
                <a:close/>
                <a:moveTo>
                  <a:pt x="f963" y="f465"/>
                </a:moveTo>
                <a:lnTo>
                  <a:pt x="f964" y="f467"/>
                </a:lnTo>
                <a:cubicBezTo>
                  <a:pt x="f965" y="f469"/>
                  <a:pt x="f966" y="f471"/>
                  <a:pt x="f967" y="f473"/>
                </a:cubicBezTo>
                <a:cubicBezTo>
                  <a:pt x="f968" y="f475"/>
                  <a:pt x="f969" y="f477"/>
                  <a:pt x="f970" y="f479"/>
                </a:cubicBezTo>
                <a:lnTo>
                  <a:pt x="f971" y="f481"/>
                </a:lnTo>
                <a:cubicBezTo>
                  <a:pt x="f972" y="f602"/>
                  <a:pt x="f973" y="f600"/>
                  <a:pt x="f974" y="f598"/>
                </a:cubicBezTo>
                <a:cubicBezTo>
                  <a:pt x="f975" y="f596"/>
                  <a:pt x="f976" y="f594"/>
                  <a:pt x="f977" y="f592"/>
                </a:cubicBezTo>
                <a:lnTo>
                  <a:pt x="f978" y="f590"/>
                </a:lnTo>
                <a:cubicBezTo>
                  <a:pt x="f979" y="f588"/>
                  <a:pt x="f375" y="f586"/>
                  <a:pt x="f374" y="f584"/>
                </a:cubicBezTo>
                <a:cubicBezTo>
                  <a:pt x="f373" y="f582"/>
                  <a:pt x="f372" y="f580"/>
                  <a:pt x="f372" y="f579"/>
                </a:cubicBezTo>
                <a:cubicBezTo>
                  <a:pt x="f372" y="f578"/>
                  <a:pt x="f980" y="f576"/>
                  <a:pt x="f981" y="f574"/>
                </a:cubicBezTo>
                <a:lnTo>
                  <a:pt x="f370" y="f572"/>
                </a:lnTo>
                <a:lnTo>
                  <a:pt x="f369" y="f570"/>
                </a:lnTo>
                <a:lnTo>
                  <a:pt x="f982" y="f568"/>
                </a:lnTo>
                <a:cubicBezTo>
                  <a:pt x="f983" y="f566"/>
                  <a:pt x="f984" y="f564"/>
                  <a:pt x="f985" y="f562"/>
                </a:cubicBezTo>
                <a:cubicBezTo>
                  <a:pt x="f986" y="f560"/>
                  <a:pt x="f987" y="f558"/>
                  <a:pt x="f396" y="f556"/>
                </a:cubicBezTo>
                <a:lnTo>
                  <a:pt x="f988" y="f554"/>
                </a:lnTo>
                <a:cubicBezTo>
                  <a:pt x="f989" y="f552"/>
                  <a:pt x="f990" y="f550"/>
                  <a:pt x="f991" y="f512"/>
                </a:cubicBezTo>
                <a:cubicBezTo>
                  <a:pt x="f992" y="f514"/>
                  <a:pt x="f993" y="f516"/>
                  <a:pt x="f994" y="f518"/>
                </a:cubicBezTo>
                <a:lnTo>
                  <a:pt x="f995" y="f520"/>
                </a:lnTo>
                <a:cubicBezTo>
                  <a:pt x="f996" y="f522"/>
                  <a:pt x="f997" y="f524"/>
                  <a:pt x="f998" y="f526"/>
                </a:cubicBezTo>
                <a:cubicBezTo>
                  <a:pt x="f999" y="f528"/>
                  <a:pt x="f2" y="f530"/>
                  <a:pt x="f2" y="f531"/>
                </a:cubicBezTo>
                <a:lnTo>
                  <a:pt x="f1000" y="f533"/>
                </a:lnTo>
                <a:lnTo>
                  <a:pt x="f1001" y="f535"/>
                </a:lnTo>
                <a:close/>
                <a:moveTo>
                  <a:pt x="f59" y="f1002"/>
                </a:moveTo>
                <a:cubicBezTo>
                  <a:pt x="f1003" y="f1004"/>
                  <a:pt x="f1005" y="f1006"/>
                  <a:pt x="f1007" y="f1008"/>
                </a:cubicBezTo>
                <a:cubicBezTo>
                  <a:pt x="f1009" y="f1010"/>
                  <a:pt x="f1011" y="f1012"/>
                  <a:pt x="f59" y="f1002"/>
                </a:cubicBezTo>
                <a:close/>
                <a:moveTo>
                  <a:pt x="f115" y="f1002"/>
                </a:moveTo>
                <a:cubicBezTo>
                  <a:pt x="f417" y="f1012"/>
                  <a:pt x="f1013" y="f1010"/>
                  <a:pt x="f415" y="f1008"/>
                </a:cubicBezTo>
                <a:cubicBezTo>
                  <a:pt x="f419" y="f1006"/>
                  <a:pt x="f1014" y="f1004"/>
                  <a:pt x="f115" y="f1002"/>
                </a:cubicBezTo>
                <a:close/>
                <a:moveTo>
                  <a:pt x="f145" y="f1002"/>
                </a:moveTo>
                <a:cubicBezTo>
                  <a:pt x="f1015" y="f1004"/>
                  <a:pt x="f1016" y="f1006"/>
                  <a:pt x="f1017" y="f1008"/>
                </a:cubicBezTo>
                <a:cubicBezTo>
                  <a:pt x="f1018" y="f1010"/>
                  <a:pt x="f1019" y="f1012"/>
                  <a:pt x="f145" y="f1002"/>
                </a:cubicBezTo>
                <a:close/>
                <a:moveTo>
                  <a:pt x="f184" y="f1002"/>
                </a:moveTo>
                <a:cubicBezTo>
                  <a:pt x="f428" y="f1012"/>
                  <a:pt x="f1020" y="f1010"/>
                  <a:pt x="f426" y="f1008"/>
                </a:cubicBezTo>
                <a:cubicBezTo>
                  <a:pt x="f430" y="f1006"/>
                  <a:pt x="f1021" y="f1004"/>
                  <a:pt x="f184" y="f1002"/>
                </a:cubicBezTo>
                <a:close/>
                <a:moveTo>
                  <a:pt x="f214" y="f1002"/>
                </a:moveTo>
                <a:cubicBezTo>
                  <a:pt x="f1022" y="f1004"/>
                  <a:pt x="f1023" y="f1006"/>
                  <a:pt x="f1024" y="f1008"/>
                </a:cubicBezTo>
                <a:cubicBezTo>
                  <a:pt x="f1025" y="f1010"/>
                  <a:pt x="f1026" y="f1012"/>
                  <a:pt x="f214" y="f1002"/>
                </a:cubicBezTo>
                <a:close/>
                <a:moveTo>
                  <a:pt x="f252" y="f1002"/>
                </a:moveTo>
                <a:cubicBezTo>
                  <a:pt x="f439" y="f1012"/>
                  <a:pt x="f1027" y="f1010"/>
                  <a:pt x="f437" y="f1008"/>
                </a:cubicBezTo>
                <a:cubicBezTo>
                  <a:pt x="f441" y="f1006"/>
                  <a:pt x="f1028" y="f1004"/>
                  <a:pt x="f252" y="f1002"/>
                </a:cubicBezTo>
                <a:close/>
                <a:moveTo>
                  <a:pt x="f282" y="f1002"/>
                </a:moveTo>
                <a:cubicBezTo>
                  <a:pt x="f1029" y="f1004"/>
                  <a:pt x="f1030" y="f1006"/>
                  <a:pt x="f1031" y="f1008"/>
                </a:cubicBezTo>
                <a:cubicBezTo>
                  <a:pt x="f1032" y="f1010"/>
                  <a:pt x="f1033" y="f1012"/>
                  <a:pt x="f282" y="f1002"/>
                </a:cubicBezTo>
                <a:close/>
                <a:moveTo>
                  <a:pt x="f320" y="f1002"/>
                </a:moveTo>
                <a:cubicBezTo>
                  <a:pt x="f450" y="f1012"/>
                  <a:pt x="f1034" y="f1010"/>
                  <a:pt x="f448" y="f1008"/>
                </a:cubicBezTo>
                <a:cubicBezTo>
                  <a:pt x="f452" y="f1006"/>
                  <a:pt x="f1035" y="f1004"/>
                  <a:pt x="f320" y="f1002"/>
                </a:cubicBezTo>
                <a:close/>
                <a:moveTo>
                  <a:pt x="f350" y="f1002"/>
                </a:moveTo>
                <a:cubicBezTo>
                  <a:pt x="f1036" y="f1004"/>
                  <a:pt x="f1037" y="f1006"/>
                  <a:pt x="f1038" y="f1008"/>
                </a:cubicBezTo>
                <a:cubicBezTo>
                  <a:pt x="f1039" y="f1010"/>
                  <a:pt x="f1040" y="f1012"/>
                  <a:pt x="f350" y="f1002"/>
                </a:cubicBezTo>
                <a:close/>
                <a:moveTo>
                  <a:pt x="f388" y="f1002"/>
                </a:moveTo>
                <a:cubicBezTo>
                  <a:pt x="f461" y="f1012"/>
                  <a:pt x="f1041" y="f1010"/>
                  <a:pt x="f459" y="f1008"/>
                </a:cubicBezTo>
                <a:cubicBezTo>
                  <a:pt x="f463" y="f1006"/>
                  <a:pt x="f1042" y="f1004"/>
                  <a:pt x="f388" y="f1002"/>
                </a:cubicBezTo>
                <a:close/>
                <a:moveTo>
                  <a:pt x="f3" y="f1043"/>
                </a:moveTo>
                <a:lnTo>
                  <a:pt x="f3" y="f1044"/>
                </a:lnTo>
                <a:lnTo>
                  <a:pt x="f501" y="f1045"/>
                </a:lnTo>
                <a:cubicBezTo>
                  <a:pt x="f499" y="f1046"/>
                  <a:pt x="f497" y="f1047"/>
                  <a:pt x="f496" y="f1008"/>
                </a:cubicBezTo>
                <a:cubicBezTo>
                  <a:pt x="f494" y="f1048"/>
                  <a:pt x="f1049" y="f1050"/>
                  <a:pt x="f490" y="f1051"/>
                </a:cubicBezTo>
                <a:lnTo>
                  <a:pt x="f3" y="f1052"/>
                </a:lnTo>
                <a:lnTo>
                  <a:pt x="f3" y="f1053"/>
                </a:lnTo>
                <a:lnTo>
                  <a:pt x="f486" y="f1054"/>
                </a:lnTo>
                <a:cubicBezTo>
                  <a:pt x="f1055" y="f1056"/>
                  <a:pt x="f482" y="f1057"/>
                  <a:pt x="f1058" y="f1059"/>
                </a:cubicBezTo>
                <a:lnTo>
                  <a:pt x="f478" y="f1060"/>
                </a:lnTo>
                <a:cubicBezTo>
                  <a:pt x="f1061" y="f1062"/>
                  <a:pt x="f1063" y="f1064"/>
                  <a:pt x="f1065" y="f1066"/>
                </a:cubicBezTo>
                <a:cubicBezTo>
                  <a:pt x="f1067" y="f1068"/>
                  <a:pt x="f1069" y="f1070"/>
                  <a:pt x="f1071" y="f1072"/>
                </a:cubicBezTo>
                <a:lnTo>
                  <a:pt x="f464" y="f1073"/>
                </a:lnTo>
                <a:lnTo>
                  <a:pt x="f534" y="f1074"/>
                </a:lnTo>
                <a:lnTo>
                  <a:pt x="f1075" y="f1076"/>
                </a:lnTo>
                <a:cubicBezTo>
                  <a:pt x="f1077" y="f1078"/>
                  <a:pt x="f529" y="f1079"/>
                  <a:pt x="f529" y="f1080"/>
                </a:cubicBezTo>
                <a:cubicBezTo>
                  <a:pt x="f529" y="f1081"/>
                  <a:pt x="f527" y="f1082"/>
                  <a:pt x="f525" y="f1083"/>
                </a:cubicBezTo>
                <a:cubicBezTo>
                  <a:pt x="f523" y="f1084"/>
                  <a:pt x="f1085" y="f1086"/>
                  <a:pt x="f1087" y="f1088"/>
                </a:cubicBezTo>
                <a:lnTo>
                  <a:pt x="f1089" y="f1090"/>
                </a:lnTo>
                <a:cubicBezTo>
                  <a:pt x="f1091" y="f1092"/>
                  <a:pt x="f1093" y="f1094"/>
                  <a:pt x="f1095" y="f1096"/>
                </a:cubicBezTo>
                <a:cubicBezTo>
                  <a:pt x="f509" y="f1097"/>
                  <a:pt x="f507" y="f1098"/>
                  <a:pt x="f1099" y="f1100"/>
                </a:cubicBezTo>
                <a:close/>
                <a:moveTo>
                  <a:pt x="f31" y="f1101"/>
                </a:moveTo>
                <a:lnTo>
                  <a:pt x="f33" y="f1102"/>
                </a:lnTo>
                <a:cubicBezTo>
                  <a:pt x="f35" y="f1103"/>
                  <a:pt x="f37" y="f1104"/>
                  <a:pt x="f39" y="f1105"/>
                </a:cubicBezTo>
                <a:cubicBezTo>
                  <a:pt x="f41" y="f1106"/>
                  <a:pt x="f43" y="f1107"/>
                  <a:pt x="f45" y="f1108"/>
                </a:cubicBezTo>
                <a:lnTo>
                  <a:pt x="f47" y="f1109"/>
                </a:lnTo>
                <a:cubicBezTo>
                  <a:pt x="f1110" y="f1111"/>
                  <a:pt x="f1112" y="f1113"/>
                  <a:pt x="f1114" y="f1096"/>
                </a:cubicBezTo>
                <a:cubicBezTo>
                  <a:pt x="f1115" y="f1094"/>
                  <a:pt x="f1116" y="f1092"/>
                  <a:pt x="f1117" y="f1090"/>
                </a:cubicBezTo>
                <a:lnTo>
                  <a:pt x="f1118" y="f1088"/>
                </a:lnTo>
                <a:cubicBezTo>
                  <a:pt x="f1119" y="f1086"/>
                  <a:pt x="f1120" y="f1084"/>
                  <a:pt x="f1121" y="f1083"/>
                </a:cubicBezTo>
                <a:cubicBezTo>
                  <a:pt x="f1122" y="f1082"/>
                  <a:pt x="f1123" y="f1081"/>
                  <a:pt x="f1123" y="f1080"/>
                </a:cubicBezTo>
                <a:cubicBezTo>
                  <a:pt x="f1123" y="f1079"/>
                  <a:pt x="f1124" y="f1078"/>
                  <a:pt x="f1125" y="f1076"/>
                </a:cubicBezTo>
                <a:lnTo>
                  <a:pt x="f1126" y="f1074"/>
                </a:lnTo>
                <a:lnTo>
                  <a:pt x="f1127" y="f1073"/>
                </a:lnTo>
                <a:lnTo>
                  <a:pt x="f1128" y="f1072"/>
                </a:lnTo>
                <a:cubicBezTo>
                  <a:pt x="f1129" y="f1070"/>
                  <a:pt x="f1130" y="f1068"/>
                  <a:pt x="f1131" y="f1066"/>
                </a:cubicBezTo>
                <a:cubicBezTo>
                  <a:pt x="f1132" y="f1064"/>
                  <a:pt x="f1133" y="f1062"/>
                  <a:pt x="f1134" y="f1060"/>
                </a:cubicBezTo>
                <a:lnTo>
                  <a:pt x="f1135" y="f1059"/>
                </a:lnTo>
                <a:cubicBezTo>
                  <a:pt x="f1136" y="f1137"/>
                  <a:pt x="f1138" y="f1139"/>
                  <a:pt x="f71" y="f1140"/>
                </a:cubicBezTo>
                <a:cubicBezTo>
                  <a:pt x="f73" y="f1141"/>
                  <a:pt x="f75" y="f1142"/>
                  <a:pt x="f77" y="f1143"/>
                </a:cubicBezTo>
                <a:lnTo>
                  <a:pt x="f79" y="f1144"/>
                </a:lnTo>
                <a:cubicBezTo>
                  <a:pt x="f81" y="f1145"/>
                  <a:pt x="f83" y="f1146"/>
                  <a:pt x="f85" y="f1147"/>
                </a:cubicBezTo>
                <a:cubicBezTo>
                  <a:pt x="f87" y="f1148"/>
                  <a:pt x="f89" y="f1149"/>
                  <a:pt x="f89" y="f1150"/>
                </a:cubicBezTo>
                <a:lnTo>
                  <a:pt x="f92" y="f1151"/>
                </a:lnTo>
                <a:lnTo>
                  <a:pt x="f94" y="f1152"/>
                </a:lnTo>
                <a:close/>
                <a:moveTo>
                  <a:pt x="f96" y="f1101"/>
                </a:moveTo>
                <a:lnTo>
                  <a:pt x="f97" y="f1152"/>
                </a:lnTo>
                <a:lnTo>
                  <a:pt x="f98" y="f1151"/>
                </a:lnTo>
                <a:lnTo>
                  <a:pt x="f99" y="f1150"/>
                </a:lnTo>
                <a:cubicBezTo>
                  <a:pt x="f99" y="f1149"/>
                  <a:pt x="f100" y="f1148"/>
                  <a:pt x="f101" y="f1147"/>
                </a:cubicBezTo>
                <a:cubicBezTo>
                  <a:pt x="f102" y="f1146"/>
                  <a:pt x="f103" y="f1145"/>
                  <a:pt x="f104" y="f1144"/>
                </a:cubicBezTo>
                <a:lnTo>
                  <a:pt x="f105" y="f1143"/>
                </a:lnTo>
                <a:cubicBezTo>
                  <a:pt x="f106" y="f1142"/>
                  <a:pt x="f107" y="f1141"/>
                  <a:pt x="f108" y="f1140"/>
                </a:cubicBezTo>
                <a:cubicBezTo>
                  <a:pt x="f621" y="f1139"/>
                  <a:pt x="f620" y="f1137"/>
                  <a:pt x="f1153" y="f1059"/>
                </a:cubicBezTo>
                <a:lnTo>
                  <a:pt x="f618" y="f1060"/>
                </a:lnTo>
                <a:cubicBezTo>
                  <a:pt x="f1154" y="f1062"/>
                  <a:pt x="f1155" y="f1064"/>
                  <a:pt x="f1156" y="f1066"/>
                </a:cubicBezTo>
                <a:cubicBezTo>
                  <a:pt x="f1157" y="f1068"/>
                  <a:pt x="f1158" y="f1070"/>
                  <a:pt x="f1159" y="f1072"/>
                </a:cubicBezTo>
                <a:lnTo>
                  <a:pt x="f611" y="f1073"/>
                </a:lnTo>
                <a:lnTo>
                  <a:pt x="f650" y="f1074"/>
                </a:lnTo>
                <a:lnTo>
                  <a:pt x="f1160" y="f1076"/>
                </a:lnTo>
                <a:cubicBezTo>
                  <a:pt x="f1161" y="f1078"/>
                  <a:pt x="f648" y="f1079"/>
                  <a:pt x="f648" y="f1080"/>
                </a:cubicBezTo>
                <a:cubicBezTo>
                  <a:pt x="f648" y="f1081"/>
                  <a:pt x="f647" y="f1082"/>
                  <a:pt x="f646" y="f1083"/>
                </a:cubicBezTo>
                <a:cubicBezTo>
                  <a:pt x="f645" y="f1084"/>
                  <a:pt x="f1162" y="f1086"/>
                  <a:pt x="f1163" y="f1088"/>
                </a:cubicBezTo>
                <a:lnTo>
                  <a:pt x="f1164" y="f1090"/>
                </a:lnTo>
                <a:cubicBezTo>
                  <a:pt x="f1165" y="f1092"/>
                  <a:pt x="f1166" y="f1094"/>
                  <a:pt x="f1167" y="f1096"/>
                </a:cubicBezTo>
                <a:cubicBezTo>
                  <a:pt x="f638" y="f1113"/>
                  <a:pt x="f637" y="f1111"/>
                  <a:pt x="f122" y="f1109"/>
                </a:cubicBezTo>
                <a:lnTo>
                  <a:pt x="f123" y="f1108"/>
                </a:lnTo>
                <a:cubicBezTo>
                  <a:pt x="f124" y="f1107"/>
                  <a:pt x="f125" y="f1106"/>
                  <a:pt x="f126" y="f1105"/>
                </a:cubicBezTo>
                <a:cubicBezTo>
                  <a:pt x="f127" y="f1104"/>
                  <a:pt x="f128" y="f1103"/>
                  <a:pt x="f129" y="f1102"/>
                </a:cubicBezTo>
                <a:close/>
                <a:moveTo>
                  <a:pt x="f130" y="f1101"/>
                </a:moveTo>
                <a:lnTo>
                  <a:pt x="f131" y="f1102"/>
                </a:lnTo>
                <a:cubicBezTo>
                  <a:pt x="f132" y="f1103"/>
                  <a:pt x="f133" y="f1104"/>
                  <a:pt x="f134" y="f1105"/>
                </a:cubicBezTo>
                <a:cubicBezTo>
                  <a:pt x="f135" y="f1106"/>
                  <a:pt x="f136" y="f1107"/>
                  <a:pt x="f137" y="f1108"/>
                </a:cubicBezTo>
                <a:lnTo>
                  <a:pt x="f138" y="f1109"/>
                </a:lnTo>
                <a:cubicBezTo>
                  <a:pt x="f1168" y="f1111"/>
                  <a:pt x="f1169" y="f1113"/>
                  <a:pt x="f1170" y="f1096"/>
                </a:cubicBezTo>
                <a:cubicBezTo>
                  <a:pt x="f1171" y="f1094"/>
                  <a:pt x="f1172" y="f1092"/>
                  <a:pt x="f1173" y="f1090"/>
                </a:cubicBezTo>
                <a:lnTo>
                  <a:pt x="f1174" y="f1088"/>
                </a:lnTo>
                <a:cubicBezTo>
                  <a:pt x="f1175" y="f1086"/>
                  <a:pt x="f1176" y="f1084"/>
                  <a:pt x="f1177" y="f1083"/>
                </a:cubicBezTo>
                <a:cubicBezTo>
                  <a:pt x="f1178" y="f1082"/>
                  <a:pt x="f1179" y="f1081"/>
                  <a:pt x="f1179" y="f1080"/>
                </a:cubicBezTo>
                <a:cubicBezTo>
                  <a:pt x="f1179" y="f1079"/>
                  <a:pt x="f1180" y="f1078"/>
                  <a:pt x="f1181" y="f1076"/>
                </a:cubicBezTo>
                <a:lnTo>
                  <a:pt x="f1182" y="f1074"/>
                </a:lnTo>
                <a:lnTo>
                  <a:pt x="f1183" y="f1073"/>
                </a:lnTo>
                <a:lnTo>
                  <a:pt x="f1184" y="f1072"/>
                </a:lnTo>
                <a:cubicBezTo>
                  <a:pt x="f1185" y="f1070"/>
                  <a:pt x="f1186" y="f1068"/>
                  <a:pt x="f1187" y="f1066"/>
                </a:cubicBezTo>
                <a:cubicBezTo>
                  <a:pt x="f1188" y="f1064"/>
                  <a:pt x="f1189" y="f1062"/>
                  <a:pt x="f1190" y="f1060"/>
                </a:cubicBezTo>
                <a:lnTo>
                  <a:pt x="f1191" y="f1059"/>
                </a:lnTo>
                <a:cubicBezTo>
                  <a:pt x="f1192" y="f1137"/>
                  <a:pt x="f1193" y="f1139"/>
                  <a:pt x="f153" y="f1140"/>
                </a:cubicBezTo>
                <a:cubicBezTo>
                  <a:pt x="f154" y="f1141"/>
                  <a:pt x="f155" y="f1142"/>
                  <a:pt x="f156" y="f1143"/>
                </a:cubicBezTo>
                <a:lnTo>
                  <a:pt x="f157" y="f1144"/>
                </a:lnTo>
                <a:cubicBezTo>
                  <a:pt x="f158" y="f1145"/>
                  <a:pt x="f159" y="f1146"/>
                  <a:pt x="f160" y="f1147"/>
                </a:cubicBezTo>
                <a:cubicBezTo>
                  <a:pt x="f161" y="f1148"/>
                  <a:pt x="f162" y="f1149"/>
                  <a:pt x="f162" y="f1150"/>
                </a:cubicBezTo>
                <a:lnTo>
                  <a:pt x="f163" y="f1151"/>
                </a:lnTo>
                <a:lnTo>
                  <a:pt x="f164" y="f1152"/>
                </a:lnTo>
                <a:close/>
                <a:moveTo>
                  <a:pt x="f165" y="f1101"/>
                </a:moveTo>
                <a:lnTo>
                  <a:pt x="f166" y="f1152"/>
                </a:lnTo>
                <a:lnTo>
                  <a:pt x="f167" y="f1151"/>
                </a:lnTo>
                <a:lnTo>
                  <a:pt x="f168" y="f1150"/>
                </a:lnTo>
                <a:cubicBezTo>
                  <a:pt x="f168" y="f1149"/>
                  <a:pt x="f717" y="f1148"/>
                  <a:pt x="f716" y="f1147"/>
                </a:cubicBezTo>
                <a:cubicBezTo>
                  <a:pt x="f715" y="f1146"/>
                  <a:pt x="f172" y="f1145"/>
                  <a:pt x="f1194" y="f1144"/>
                </a:cubicBezTo>
                <a:lnTo>
                  <a:pt x="f174" y="f1143"/>
                </a:lnTo>
                <a:cubicBezTo>
                  <a:pt x="f1195" y="f1142"/>
                  <a:pt x="f176" y="f1141"/>
                  <a:pt x="f1196" y="f1140"/>
                </a:cubicBezTo>
                <a:cubicBezTo>
                  <a:pt x="f708" y="f1139"/>
                  <a:pt x="f707" y="f1137"/>
                  <a:pt x="f1197" y="f1059"/>
                </a:cubicBezTo>
                <a:lnTo>
                  <a:pt x="f705" y="f1060"/>
                </a:lnTo>
                <a:cubicBezTo>
                  <a:pt x="f1198" y="f1062"/>
                  <a:pt x="f1199" y="f1064"/>
                  <a:pt x="f1200" y="f1066"/>
                </a:cubicBezTo>
                <a:cubicBezTo>
                  <a:pt x="f1201" y="f1068"/>
                  <a:pt x="f1202" y="f1070"/>
                  <a:pt x="f1203" y="f1072"/>
                </a:cubicBezTo>
                <a:lnTo>
                  <a:pt x="f698" y="f1073"/>
                </a:lnTo>
                <a:lnTo>
                  <a:pt x="f741" y="f1074"/>
                </a:lnTo>
                <a:lnTo>
                  <a:pt x="f1204" y="f1076"/>
                </a:lnTo>
                <a:cubicBezTo>
                  <a:pt x="f1205" y="f1078"/>
                  <a:pt x="f739" y="f1079"/>
                  <a:pt x="f739" y="f1080"/>
                </a:cubicBezTo>
                <a:cubicBezTo>
                  <a:pt x="f739" y="f1081"/>
                  <a:pt x="f738" y="f1082"/>
                  <a:pt x="f737" y="f1083"/>
                </a:cubicBezTo>
                <a:cubicBezTo>
                  <a:pt x="f736" y="f1084"/>
                  <a:pt x="f1206" y="f1086"/>
                  <a:pt x="f1207" y="f1088"/>
                </a:cubicBezTo>
                <a:lnTo>
                  <a:pt x="f1208" y="f1090"/>
                </a:lnTo>
                <a:cubicBezTo>
                  <a:pt x="f1209" y="f1092"/>
                  <a:pt x="f1210" y="f1094"/>
                  <a:pt x="f1211" y="f1096"/>
                </a:cubicBezTo>
                <a:cubicBezTo>
                  <a:pt x="f729" y="f1113"/>
                  <a:pt x="f728" y="f1111"/>
                  <a:pt x="f727" y="f1109"/>
                </a:cubicBezTo>
                <a:lnTo>
                  <a:pt x="f726" y="f1108"/>
                </a:lnTo>
                <a:cubicBezTo>
                  <a:pt x="f193" y="f1107"/>
                  <a:pt x="f194" y="f1106"/>
                  <a:pt x="f195" y="f1105"/>
                </a:cubicBezTo>
                <a:cubicBezTo>
                  <a:pt x="f1212" y="f1104"/>
                  <a:pt x="f197" y="f1103"/>
                  <a:pt x="f1213" y="f1102"/>
                </a:cubicBezTo>
                <a:close/>
                <a:moveTo>
                  <a:pt x="f199" y="f1101"/>
                </a:moveTo>
                <a:lnTo>
                  <a:pt x="f200" y="f1102"/>
                </a:lnTo>
                <a:cubicBezTo>
                  <a:pt x="f201" y="f1103"/>
                  <a:pt x="f202" y="f1104"/>
                  <a:pt x="f203" y="f1105"/>
                </a:cubicBezTo>
                <a:cubicBezTo>
                  <a:pt x="f204" y="f1106"/>
                  <a:pt x="f205" y="f1107"/>
                  <a:pt x="f206" y="f1108"/>
                </a:cubicBezTo>
                <a:lnTo>
                  <a:pt x="f207" y="f1109"/>
                </a:lnTo>
                <a:cubicBezTo>
                  <a:pt x="f1214" y="f1111"/>
                  <a:pt x="f1215" y="f1113"/>
                  <a:pt x="f1216" y="f1096"/>
                </a:cubicBezTo>
                <a:cubicBezTo>
                  <a:pt x="f1217" y="f1094"/>
                  <a:pt x="f1218" y="f1092"/>
                  <a:pt x="f1219" y="f1090"/>
                </a:cubicBezTo>
                <a:lnTo>
                  <a:pt x="f1220" y="f1088"/>
                </a:lnTo>
                <a:cubicBezTo>
                  <a:pt x="f1221" y="f1086"/>
                  <a:pt x="f1222" y="f1084"/>
                  <a:pt x="f1223" y="f1083"/>
                </a:cubicBezTo>
                <a:cubicBezTo>
                  <a:pt x="f1224" y="f1082"/>
                  <a:pt x="f1225" y="f1081"/>
                  <a:pt x="f1225" y="f1080"/>
                </a:cubicBezTo>
                <a:cubicBezTo>
                  <a:pt x="f1225" y="f1079"/>
                  <a:pt x="f1226" y="f1078"/>
                  <a:pt x="f1227" y="f1076"/>
                </a:cubicBezTo>
                <a:lnTo>
                  <a:pt x="f1228" y="f1074"/>
                </a:lnTo>
                <a:lnTo>
                  <a:pt x="f1229" y="f1073"/>
                </a:lnTo>
                <a:lnTo>
                  <a:pt x="f1230" y="f1072"/>
                </a:lnTo>
                <a:cubicBezTo>
                  <a:pt x="f1231" y="f1070"/>
                  <a:pt x="f1232" y="f1068"/>
                  <a:pt x="f1233" y="f1066"/>
                </a:cubicBezTo>
                <a:cubicBezTo>
                  <a:pt x="f1234" y="f1064"/>
                  <a:pt x="f1235" y="f1062"/>
                  <a:pt x="f1236" y="f1060"/>
                </a:cubicBezTo>
                <a:lnTo>
                  <a:pt x="f1237" y="f1059"/>
                </a:lnTo>
                <a:cubicBezTo>
                  <a:pt x="f1238" y="f1137"/>
                  <a:pt x="f1239" y="f1139"/>
                  <a:pt x="f221" y="f1140"/>
                </a:cubicBezTo>
                <a:cubicBezTo>
                  <a:pt x="f222" y="f1141"/>
                  <a:pt x="f223" y="f1142"/>
                  <a:pt x="f224" y="f1143"/>
                </a:cubicBezTo>
                <a:lnTo>
                  <a:pt x="f225" y="f1144"/>
                </a:lnTo>
                <a:cubicBezTo>
                  <a:pt x="f226" y="f1145"/>
                  <a:pt x="f227" y="f1146"/>
                  <a:pt x="f228" y="f1147"/>
                </a:cubicBezTo>
                <a:cubicBezTo>
                  <a:pt x="f229" y="f1148"/>
                  <a:pt x="f230" y="f1149"/>
                  <a:pt x="f230" y="f1150"/>
                </a:cubicBezTo>
                <a:lnTo>
                  <a:pt x="f231" y="f1151"/>
                </a:lnTo>
                <a:lnTo>
                  <a:pt x="f232" y="f1152"/>
                </a:lnTo>
                <a:close/>
                <a:moveTo>
                  <a:pt x="f233" y="f1101"/>
                </a:moveTo>
                <a:lnTo>
                  <a:pt x="f234" y="f1152"/>
                </a:lnTo>
                <a:lnTo>
                  <a:pt x="f235" y="f1151"/>
                </a:lnTo>
                <a:lnTo>
                  <a:pt x="f236" y="f1150"/>
                </a:lnTo>
                <a:cubicBezTo>
                  <a:pt x="f236" y="f1149"/>
                  <a:pt x="f237" y="f1148"/>
                  <a:pt x="f238" y="f1147"/>
                </a:cubicBezTo>
                <a:cubicBezTo>
                  <a:pt x="f239" y="f1146"/>
                  <a:pt x="f240" y="f1145"/>
                  <a:pt x="f241" y="f1144"/>
                </a:cubicBezTo>
                <a:lnTo>
                  <a:pt x="f242" y="f1143"/>
                </a:lnTo>
                <a:cubicBezTo>
                  <a:pt x="f243" y="f1142"/>
                  <a:pt x="f244" y="f1141"/>
                  <a:pt x="f245" y="f1140"/>
                </a:cubicBezTo>
                <a:cubicBezTo>
                  <a:pt x="f799" y="f1139"/>
                  <a:pt x="f798" y="f1137"/>
                  <a:pt x="f1240" y="f1059"/>
                </a:cubicBezTo>
                <a:lnTo>
                  <a:pt x="f796" y="f1060"/>
                </a:lnTo>
                <a:cubicBezTo>
                  <a:pt x="f1241" y="f1062"/>
                  <a:pt x="f1242" y="f1064"/>
                  <a:pt x="f1243" y="f1066"/>
                </a:cubicBezTo>
                <a:cubicBezTo>
                  <a:pt x="f1244" y="f1068"/>
                  <a:pt x="f1245" y="f1070"/>
                  <a:pt x="f1246" y="f1072"/>
                </a:cubicBezTo>
                <a:lnTo>
                  <a:pt x="f789" y="f1073"/>
                </a:lnTo>
                <a:lnTo>
                  <a:pt x="f828" y="f1074"/>
                </a:lnTo>
                <a:lnTo>
                  <a:pt x="f1247" y="f1076"/>
                </a:lnTo>
                <a:cubicBezTo>
                  <a:pt x="f1248" y="f1078"/>
                  <a:pt x="f826" y="f1079"/>
                  <a:pt x="f826" y="f1080"/>
                </a:cubicBezTo>
                <a:cubicBezTo>
                  <a:pt x="f826" y="f1081"/>
                  <a:pt x="f825" y="f1082"/>
                  <a:pt x="f824" y="f1083"/>
                </a:cubicBezTo>
                <a:cubicBezTo>
                  <a:pt x="f823" y="f1084"/>
                  <a:pt x="f1249" y="f1086"/>
                  <a:pt x="f1250" y="f1088"/>
                </a:cubicBezTo>
                <a:lnTo>
                  <a:pt x="f1251" y="f1090"/>
                </a:lnTo>
                <a:cubicBezTo>
                  <a:pt x="f1252" y="f1092"/>
                  <a:pt x="f1253" y="f1094"/>
                  <a:pt x="f1254" y="f1096"/>
                </a:cubicBezTo>
                <a:cubicBezTo>
                  <a:pt x="f816" y="f1113"/>
                  <a:pt x="f815" y="f1111"/>
                  <a:pt x="f259" y="f1109"/>
                </a:cubicBezTo>
                <a:lnTo>
                  <a:pt x="f260" y="f1108"/>
                </a:lnTo>
                <a:cubicBezTo>
                  <a:pt x="f261" y="f1107"/>
                  <a:pt x="f262" y="f1106"/>
                  <a:pt x="f263" y="f1105"/>
                </a:cubicBezTo>
                <a:cubicBezTo>
                  <a:pt x="f264" y="f1104"/>
                  <a:pt x="f265" y="f1103"/>
                  <a:pt x="f266" y="f1102"/>
                </a:cubicBezTo>
                <a:close/>
                <a:moveTo>
                  <a:pt x="f267" y="f1101"/>
                </a:moveTo>
                <a:lnTo>
                  <a:pt x="f268" y="f1102"/>
                </a:lnTo>
                <a:cubicBezTo>
                  <a:pt x="f269" y="f1103"/>
                  <a:pt x="f270" y="f1104"/>
                  <a:pt x="f271" y="f1105"/>
                </a:cubicBezTo>
                <a:cubicBezTo>
                  <a:pt x="f272" y="f1106"/>
                  <a:pt x="f273" y="f1107"/>
                  <a:pt x="f274" y="f1108"/>
                </a:cubicBezTo>
                <a:lnTo>
                  <a:pt x="f275" y="f1109"/>
                </a:lnTo>
                <a:cubicBezTo>
                  <a:pt x="f1255" y="f1111"/>
                  <a:pt x="f1256" y="f1113"/>
                  <a:pt x="f1257" y="f1096"/>
                </a:cubicBezTo>
                <a:cubicBezTo>
                  <a:pt x="f1258" y="f1094"/>
                  <a:pt x="f1259" y="f1092"/>
                  <a:pt x="f1260" y="f1090"/>
                </a:cubicBezTo>
                <a:lnTo>
                  <a:pt x="f1261" y="f1088"/>
                </a:lnTo>
                <a:cubicBezTo>
                  <a:pt x="f1262" y="f1086"/>
                  <a:pt x="f1263" y="f1084"/>
                  <a:pt x="f1264" y="f1083"/>
                </a:cubicBezTo>
                <a:cubicBezTo>
                  <a:pt x="f1265" y="f1082"/>
                  <a:pt x="f1266" y="f1081"/>
                  <a:pt x="f1266" y="f1080"/>
                </a:cubicBezTo>
                <a:cubicBezTo>
                  <a:pt x="f1266" y="f1079"/>
                  <a:pt x="f1267" y="f1078"/>
                  <a:pt x="f1268" y="f1076"/>
                </a:cubicBezTo>
                <a:lnTo>
                  <a:pt x="f1269" y="f1074"/>
                </a:lnTo>
                <a:lnTo>
                  <a:pt x="f1270" y="f1073"/>
                </a:lnTo>
                <a:lnTo>
                  <a:pt x="f1271" y="f1072"/>
                </a:lnTo>
                <a:cubicBezTo>
                  <a:pt x="f1272" y="f1070"/>
                  <a:pt x="f1273" y="f1068"/>
                  <a:pt x="f1274" y="f1066"/>
                </a:cubicBezTo>
                <a:cubicBezTo>
                  <a:pt x="f1275" y="f1064"/>
                  <a:pt x="f1276" y="f1062"/>
                  <a:pt x="f1277" y="f1060"/>
                </a:cubicBezTo>
                <a:lnTo>
                  <a:pt x="f1278" y="f1059"/>
                </a:lnTo>
                <a:cubicBezTo>
                  <a:pt x="f1279" y="f1137"/>
                  <a:pt x="f1280" y="f1139"/>
                  <a:pt x="f289" y="f1140"/>
                </a:cubicBezTo>
                <a:cubicBezTo>
                  <a:pt x="f290" y="f1141"/>
                  <a:pt x="f291" y="f1142"/>
                  <a:pt x="f292" y="f1143"/>
                </a:cubicBezTo>
                <a:lnTo>
                  <a:pt x="f293" y="f1144"/>
                </a:lnTo>
                <a:cubicBezTo>
                  <a:pt x="f294" y="f1145"/>
                  <a:pt x="f295" y="f1146"/>
                  <a:pt x="f296" y="f1147"/>
                </a:cubicBezTo>
                <a:cubicBezTo>
                  <a:pt x="f297" y="f1148"/>
                  <a:pt x="f298" y="f1149"/>
                  <a:pt x="f298" y="f1150"/>
                </a:cubicBezTo>
                <a:lnTo>
                  <a:pt x="f299" y="f1151"/>
                </a:lnTo>
                <a:lnTo>
                  <a:pt x="f300" y="f1152"/>
                </a:lnTo>
                <a:close/>
                <a:moveTo>
                  <a:pt x="f301" y="f1101"/>
                </a:moveTo>
                <a:lnTo>
                  <a:pt x="f302" y="f1152"/>
                </a:lnTo>
                <a:lnTo>
                  <a:pt x="f303" y="f1151"/>
                </a:lnTo>
                <a:lnTo>
                  <a:pt x="f304" y="f1150"/>
                </a:lnTo>
                <a:cubicBezTo>
                  <a:pt x="f304" y="f1149"/>
                  <a:pt x="f305" y="f1148"/>
                  <a:pt x="f306" y="f1147"/>
                </a:cubicBezTo>
                <a:cubicBezTo>
                  <a:pt x="f307" y="f1146"/>
                  <a:pt x="f308" y="f1145"/>
                  <a:pt x="f309" y="f1144"/>
                </a:cubicBezTo>
                <a:lnTo>
                  <a:pt x="f310" y="f1143"/>
                </a:lnTo>
                <a:cubicBezTo>
                  <a:pt x="f311" y="f1142"/>
                  <a:pt x="f312" y="f1141"/>
                  <a:pt x="f313" y="f1140"/>
                </a:cubicBezTo>
                <a:cubicBezTo>
                  <a:pt x="f886" y="f1139"/>
                  <a:pt x="f885" y="f1137"/>
                  <a:pt x="f1281" y="f1059"/>
                </a:cubicBezTo>
                <a:lnTo>
                  <a:pt x="f883" y="f1060"/>
                </a:lnTo>
                <a:cubicBezTo>
                  <a:pt x="f1282" y="f1062"/>
                  <a:pt x="f1283" y="f1064"/>
                  <a:pt x="f1284" y="f1066"/>
                </a:cubicBezTo>
                <a:cubicBezTo>
                  <a:pt x="f1285" y="f1068"/>
                  <a:pt x="f1286" y="f1070"/>
                  <a:pt x="f1287" y="f1072"/>
                </a:cubicBezTo>
                <a:lnTo>
                  <a:pt x="f876" y="f1073"/>
                </a:lnTo>
                <a:lnTo>
                  <a:pt x="f915" y="f1074"/>
                </a:lnTo>
                <a:lnTo>
                  <a:pt x="f1288" y="f1076"/>
                </a:lnTo>
                <a:cubicBezTo>
                  <a:pt x="f1289" y="f1078"/>
                  <a:pt x="f913" y="f1079"/>
                  <a:pt x="f913" y="f1080"/>
                </a:cubicBezTo>
                <a:cubicBezTo>
                  <a:pt x="f913" y="f1081"/>
                  <a:pt x="f912" y="f1082"/>
                  <a:pt x="f911" y="f1083"/>
                </a:cubicBezTo>
                <a:cubicBezTo>
                  <a:pt x="f910" y="f1084"/>
                  <a:pt x="f1290" y="f1086"/>
                  <a:pt x="f1291" y="f1088"/>
                </a:cubicBezTo>
                <a:lnTo>
                  <a:pt x="f1292" y="f1090"/>
                </a:lnTo>
                <a:cubicBezTo>
                  <a:pt x="f1293" y="f1092"/>
                  <a:pt x="f1294" y="f1094"/>
                  <a:pt x="f1295" y="f1096"/>
                </a:cubicBezTo>
                <a:cubicBezTo>
                  <a:pt x="f903" y="f1113"/>
                  <a:pt x="f902" y="f1111"/>
                  <a:pt x="f327" y="f1109"/>
                </a:cubicBezTo>
                <a:lnTo>
                  <a:pt x="f328" y="f1108"/>
                </a:lnTo>
                <a:cubicBezTo>
                  <a:pt x="f329" y="f1107"/>
                  <a:pt x="f330" y="f1106"/>
                  <a:pt x="f331" y="f1105"/>
                </a:cubicBezTo>
                <a:cubicBezTo>
                  <a:pt x="f332" y="f1104"/>
                  <a:pt x="f333" y="f1103"/>
                  <a:pt x="f334" y="f1102"/>
                </a:cubicBezTo>
                <a:close/>
                <a:moveTo>
                  <a:pt x="f335" y="f1101"/>
                </a:moveTo>
                <a:lnTo>
                  <a:pt x="f336" y="f1102"/>
                </a:lnTo>
                <a:cubicBezTo>
                  <a:pt x="f337" y="f1103"/>
                  <a:pt x="f338" y="f1104"/>
                  <a:pt x="f339" y="f1105"/>
                </a:cubicBezTo>
                <a:cubicBezTo>
                  <a:pt x="f340" y="f1106"/>
                  <a:pt x="f341" y="f1107"/>
                  <a:pt x="f342" y="f1108"/>
                </a:cubicBezTo>
                <a:lnTo>
                  <a:pt x="f343" y="f1109"/>
                </a:lnTo>
                <a:cubicBezTo>
                  <a:pt x="f1296" y="f1111"/>
                  <a:pt x="f1297" y="f1113"/>
                  <a:pt x="f1298" y="f1096"/>
                </a:cubicBezTo>
                <a:cubicBezTo>
                  <a:pt x="f1299" y="f1094"/>
                  <a:pt x="f1300" y="f1092"/>
                  <a:pt x="f1301" y="f1090"/>
                </a:cubicBezTo>
                <a:lnTo>
                  <a:pt x="f1302" y="f1088"/>
                </a:lnTo>
                <a:cubicBezTo>
                  <a:pt x="f1303" y="f1086"/>
                  <a:pt x="f1304" y="f1084"/>
                  <a:pt x="f1305" y="f1083"/>
                </a:cubicBezTo>
                <a:cubicBezTo>
                  <a:pt x="f1306" y="f1082"/>
                  <a:pt x="f1307" y="f1081"/>
                  <a:pt x="f1307" y="f1080"/>
                </a:cubicBezTo>
                <a:cubicBezTo>
                  <a:pt x="f1307" y="f1079"/>
                  <a:pt x="f1308" y="f1078"/>
                  <a:pt x="f1309" y="f1076"/>
                </a:cubicBezTo>
                <a:lnTo>
                  <a:pt x="f1310" y="f1074"/>
                </a:lnTo>
                <a:lnTo>
                  <a:pt x="f1311" y="f1073"/>
                </a:lnTo>
                <a:lnTo>
                  <a:pt x="f1312" y="f1072"/>
                </a:lnTo>
                <a:cubicBezTo>
                  <a:pt x="f1313" y="f1070"/>
                  <a:pt x="f1314" y="f1068"/>
                  <a:pt x="f1315" y="f1066"/>
                </a:cubicBezTo>
                <a:cubicBezTo>
                  <a:pt x="f1316" y="f1064"/>
                  <a:pt x="f1317" y="f1062"/>
                  <a:pt x="f1318" y="f1060"/>
                </a:cubicBezTo>
                <a:lnTo>
                  <a:pt x="f1319" y="f1059"/>
                </a:lnTo>
                <a:cubicBezTo>
                  <a:pt x="f1320" y="f1137"/>
                  <a:pt x="f1321" y="f1139"/>
                  <a:pt x="f357" y="f1140"/>
                </a:cubicBezTo>
                <a:cubicBezTo>
                  <a:pt x="f358" y="f1141"/>
                  <a:pt x="f359" y="f1142"/>
                  <a:pt x="f360" y="f1143"/>
                </a:cubicBezTo>
                <a:lnTo>
                  <a:pt x="f361" y="f1144"/>
                </a:lnTo>
                <a:cubicBezTo>
                  <a:pt x="f362" y="f1145"/>
                  <a:pt x="f363" y="f1146"/>
                  <a:pt x="f364" y="f1147"/>
                </a:cubicBezTo>
                <a:cubicBezTo>
                  <a:pt x="f365" y="f1148"/>
                  <a:pt x="f366" y="f1149"/>
                  <a:pt x="f366" y="f1150"/>
                </a:cubicBezTo>
                <a:lnTo>
                  <a:pt x="f367" y="f1151"/>
                </a:lnTo>
                <a:lnTo>
                  <a:pt x="f368" y="f1152"/>
                </a:lnTo>
                <a:close/>
                <a:moveTo>
                  <a:pt x="f369" y="f1101"/>
                </a:moveTo>
                <a:lnTo>
                  <a:pt x="f370" y="f1152"/>
                </a:lnTo>
                <a:lnTo>
                  <a:pt x="f371" y="f1151"/>
                </a:lnTo>
                <a:lnTo>
                  <a:pt x="f372" y="f1150"/>
                </a:lnTo>
                <a:cubicBezTo>
                  <a:pt x="f372" y="f1149"/>
                  <a:pt x="f373" y="f1148"/>
                  <a:pt x="f374" y="f1147"/>
                </a:cubicBezTo>
                <a:cubicBezTo>
                  <a:pt x="f375" y="f1146"/>
                  <a:pt x="f376" y="f1145"/>
                  <a:pt x="f377" y="f1144"/>
                </a:cubicBezTo>
                <a:lnTo>
                  <a:pt x="f378" y="f1143"/>
                </a:lnTo>
                <a:cubicBezTo>
                  <a:pt x="f379" y="f1142"/>
                  <a:pt x="f380" y="f1141"/>
                  <a:pt x="f381" y="f1140"/>
                </a:cubicBezTo>
                <a:cubicBezTo>
                  <a:pt x="f973" y="f1139"/>
                  <a:pt x="f972" y="f1137"/>
                  <a:pt x="f1322" y="f1059"/>
                </a:cubicBezTo>
                <a:lnTo>
                  <a:pt x="f970" y="f1060"/>
                </a:lnTo>
                <a:cubicBezTo>
                  <a:pt x="f1323" y="f1062"/>
                  <a:pt x="f1324" y="f1064"/>
                  <a:pt x="f1325" y="f1066"/>
                </a:cubicBezTo>
                <a:cubicBezTo>
                  <a:pt x="f1326" y="f1068"/>
                  <a:pt x="f1327" y="f1070"/>
                  <a:pt x="f1328" y="f1072"/>
                </a:cubicBezTo>
                <a:lnTo>
                  <a:pt x="f963" y="f1073"/>
                </a:lnTo>
                <a:lnTo>
                  <a:pt x="f1001" y="f1074"/>
                </a:lnTo>
                <a:lnTo>
                  <a:pt x="f1329" y="f1076"/>
                </a:lnTo>
                <a:cubicBezTo>
                  <a:pt x="f1330" y="f1078"/>
                  <a:pt x="f2" y="f1079"/>
                  <a:pt x="f2" y="f1080"/>
                </a:cubicBezTo>
                <a:cubicBezTo>
                  <a:pt x="f2" y="f1081"/>
                  <a:pt x="f999" y="f1082"/>
                  <a:pt x="f998" y="f1083"/>
                </a:cubicBezTo>
                <a:cubicBezTo>
                  <a:pt x="f997" y="f1084"/>
                  <a:pt x="f1331" y="f1086"/>
                  <a:pt x="f1332" y="f1088"/>
                </a:cubicBezTo>
                <a:lnTo>
                  <a:pt x="f1333" y="f1090"/>
                </a:lnTo>
                <a:cubicBezTo>
                  <a:pt x="f1334" y="f1092"/>
                  <a:pt x="f1335" y="f1094"/>
                  <a:pt x="f1336" y="f1096"/>
                </a:cubicBezTo>
                <a:cubicBezTo>
                  <a:pt x="f990" y="f1113"/>
                  <a:pt x="f989" y="f1111"/>
                  <a:pt x="f395" y="f1109"/>
                </a:cubicBezTo>
                <a:lnTo>
                  <a:pt x="f396" y="f1108"/>
                </a:lnTo>
                <a:cubicBezTo>
                  <a:pt x="f397" y="f1107"/>
                  <a:pt x="f398" y="f1106"/>
                  <a:pt x="f399" y="f1105"/>
                </a:cubicBezTo>
                <a:cubicBezTo>
                  <a:pt x="f400" y="f1104"/>
                  <a:pt x="f401" y="f1103"/>
                  <a:pt x="f402" y="f1102"/>
                </a:cubicBezTo>
                <a:close/>
                <a:moveTo>
                  <a:pt x="f403" y="f1337"/>
                </a:moveTo>
                <a:cubicBezTo>
                  <a:pt x="f405" y="f1338"/>
                  <a:pt x="f407" y="f1339"/>
                  <a:pt x="f409" y="f1340"/>
                </a:cubicBezTo>
                <a:cubicBezTo>
                  <a:pt x="f411" y="f1341"/>
                  <a:pt x="f413" y="f1342"/>
                  <a:pt x="f403" y="f1337"/>
                </a:cubicBezTo>
                <a:close/>
                <a:moveTo>
                  <a:pt x="f415" y="f1337"/>
                </a:moveTo>
                <a:cubicBezTo>
                  <a:pt x="f416" y="f1342"/>
                  <a:pt x="f417" y="f1341"/>
                  <a:pt x="f115" y="f1340"/>
                </a:cubicBezTo>
                <a:cubicBezTo>
                  <a:pt x="f418" y="f1339"/>
                  <a:pt x="f419" y="f1338"/>
                  <a:pt x="f415" y="f1337"/>
                </a:cubicBezTo>
                <a:close/>
                <a:moveTo>
                  <a:pt x="f420" y="f1337"/>
                </a:moveTo>
                <a:cubicBezTo>
                  <a:pt x="f421" y="f1338"/>
                  <a:pt x="f422" y="f1339"/>
                  <a:pt x="f423" y="f1340"/>
                </a:cubicBezTo>
                <a:cubicBezTo>
                  <a:pt x="f424" y="f1341"/>
                  <a:pt x="f425" y="f1342"/>
                  <a:pt x="f420" y="f1337"/>
                </a:cubicBezTo>
                <a:close/>
                <a:moveTo>
                  <a:pt x="f426" y="f1337"/>
                </a:moveTo>
                <a:cubicBezTo>
                  <a:pt x="f427" y="f1342"/>
                  <a:pt x="f428" y="f1341"/>
                  <a:pt x="f184" y="f1340"/>
                </a:cubicBezTo>
                <a:cubicBezTo>
                  <a:pt x="f429" y="f1339"/>
                  <a:pt x="f430" y="f1338"/>
                  <a:pt x="f426" y="f1337"/>
                </a:cubicBezTo>
                <a:close/>
                <a:moveTo>
                  <a:pt x="f431" y="f1337"/>
                </a:moveTo>
                <a:cubicBezTo>
                  <a:pt x="f432" y="f1338"/>
                  <a:pt x="f433" y="f1339"/>
                  <a:pt x="f434" y="f1340"/>
                </a:cubicBezTo>
                <a:cubicBezTo>
                  <a:pt x="f435" y="f1341"/>
                  <a:pt x="f436" y="f1342"/>
                  <a:pt x="f431" y="f1337"/>
                </a:cubicBezTo>
                <a:close/>
                <a:moveTo>
                  <a:pt x="f437" y="f1337"/>
                </a:moveTo>
                <a:cubicBezTo>
                  <a:pt x="f438" y="f1342"/>
                  <a:pt x="f439" y="f1341"/>
                  <a:pt x="f252" y="f1340"/>
                </a:cubicBezTo>
                <a:cubicBezTo>
                  <a:pt x="f440" y="f1339"/>
                  <a:pt x="f441" y="f1338"/>
                  <a:pt x="f437" y="f1337"/>
                </a:cubicBezTo>
                <a:close/>
                <a:moveTo>
                  <a:pt x="f442" y="f1337"/>
                </a:moveTo>
                <a:cubicBezTo>
                  <a:pt x="f443" y="f1338"/>
                  <a:pt x="f444" y="f1339"/>
                  <a:pt x="f445" y="f1340"/>
                </a:cubicBezTo>
                <a:cubicBezTo>
                  <a:pt x="f446" y="f1341"/>
                  <a:pt x="f447" y="f1342"/>
                  <a:pt x="f442" y="f1337"/>
                </a:cubicBezTo>
                <a:close/>
                <a:moveTo>
                  <a:pt x="f448" y="f1337"/>
                </a:moveTo>
                <a:cubicBezTo>
                  <a:pt x="f449" y="f1342"/>
                  <a:pt x="f450" y="f1341"/>
                  <a:pt x="f320" y="f1340"/>
                </a:cubicBezTo>
                <a:cubicBezTo>
                  <a:pt x="f451" y="f1339"/>
                  <a:pt x="f452" y="f1338"/>
                  <a:pt x="f448" y="f1337"/>
                </a:cubicBezTo>
                <a:close/>
                <a:moveTo>
                  <a:pt x="f453" y="f1337"/>
                </a:moveTo>
                <a:cubicBezTo>
                  <a:pt x="f454" y="f1338"/>
                  <a:pt x="f455" y="f1339"/>
                  <a:pt x="f456" y="f1340"/>
                </a:cubicBezTo>
                <a:cubicBezTo>
                  <a:pt x="f457" y="f1341"/>
                  <a:pt x="f458" y="f1342"/>
                  <a:pt x="f453" y="f1337"/>
                </a:cubicBezTo>
                <a:close/>
                <a:moveTo>
                  <a:pt x="f459" y="f1337"/>
                </a:moveTo>
                <a:cubicBezTo>
                  <a:pt x="f460" y="f1342"/>
                  <a:pt x="f461" y="f1341"/>
                  <a:pt x="f388" y="f1340"/>
                </a:cubicBezTo>
                <a:cubicBezTo>
                  <a:pt x="f462" y="f1339"/>
                  <a:pt x="f463" y="f1338"/>
                  <a:pt x="f459" y="f1337"/>
                </a:cubicBezTo>
                <a:close/>
                <a:moveTo>
                  <a:pt x="f464" y="f1343"/>
                </a:moveTo>
                <a:lnTo>
                  <a:pt x="f466" y="f1344"/>
                </a:lnTo>
                <a:cubicBezTo>
                  <a:pt x="f468" y="f1345"/>
                  <a:pt x="f470" y="f1346"/>
                  <a:pt x="f472" y="f1347"/>
                </a:cubicBezTo>
                <a:cubicBezTo>
                  <a:pt x="f474" y="f1348"/>
                  <a:pt x="f476" y="f1349"/>
                  <a:pt x="f478" y="f1350"/>
                </a:cubicBezTo>
                <a:lnTo>
                  <a:pt x="f480" y="f1351"/>
                </a:lnTo>
                <a:cubicBezTo>
                  <a:pt x="f482" y="f1352"/>
                  <a:pt x="f484" y="f1353"/>
                  <a:pt x="f486" y="f1354"/>
                </a:cubicBezTo>
                <a:lnTo>
                  <a:pt x="f3" y="f1355"/>
                </a:lnTo>
                <a:lnTo>
                  <a:pt x="f3" y="f1356"/>
                </a:lnTo>
                <a:lnTo>
                  <a:pt x="f490" y="f1357"/>
                </a:lnTo>
                <a:cubicBezTo>
                  <a:pt x="f492" y="f1358"/>
                  <a:pt x="f494" y="f1359"/>
                  <a:pt x="f496" y="f1337"/>
                </a:cubicBezTo>
                <a:cubicBezTo>
                  <a:pt x="f497" y="f1360"/>
                  <a:pt x="f499" y="f1361"/>
                  <a:pt x="f501" y="f1362"/>
                </a:cubicBezTo>
                <a:lnTo>
                  <a:pt x="f3" y="f1363"/>
                </a:lnTo>
                <a:lnTo>
                  <a:pt x="f3" y="f1364"/>
                </a:lnTo>
                <a:lnTo>
                  <a:pt x="f505" y="f1365"/>
                </a:lnTo>
                <a:cubicBezTo>
                  <a:pt x="f507" y="f1366"/>
                  <a:pt x="f509" y="f1367"/>
                  <a:pt x="f511" y="f1368"/>
                </a:cubicBezTo>
                <a:cubicBezTo>
                  <a:pt x="f513" y="f1369"/>
                  <a:pt x="f515" y="f1370"/>
                  <a:pt x="f517" y="f1371"/>
                </a:cubicBezTo>
                <a:lnTo>
                  <a:pt x="f519" y="f1372"/>
                </a:lnTo>
                <a:cubicBezTo>
                  <a:pt x="f521" y="f1373"/>
                  <a:pt x="f523" y="f1374"/>
                  <a:pt x="f525" y="f1375"/>
                </a:cubicBezTo>
                <a:cubicBezTo>
                  <a:pt x="f527" y="f1376"/>
                  <a:pt x="f529" y="f1377"/>
                  <a:pt x="f529" y="f1378"/>
                </a:cubicBezTo>
                <a:lnTo>
                  <a:pt x="f532" y="f1379"/>
                </a:lnTo>
                <a:lnTo>
                  <a:pt x="f534" y="f1380"/>
                </a:lnTo>
                <a:close/>
                <a:moveTo>
                  <a:pt x="f536" y="f1343"/>
                </a:moveTo>
                <a:lnTo>
                  <a:pt x="f537" y="f1380"/>
                </a:lnTo>
                <a:lnTo>
                  <a:pt x="f538" y="f1379"/>
                </a:lnTo>
                <a:lnTo>
                  <a:pt x="f539" y="f1378"/>
                </a:lnTo>
                <a:cubicBezTo>
                  <a:pt x="f539" y="f1377"/>
                  <a:pt x="f540" y="f1376"/>
                  <a:pt x="f541" y="f1375"/>
                </a:cubicBezTo>
                <a:cubicBezTo>
                  <a:pt x="f542" y="f1374"/>
                  <a:pt x="f543" y="f1373"/>
                  <a:pt x="f544" y="f1372"/>
                </a:cubicBezTo>
                <a:lnTo>
                  <a:pt x="f545" y="f1371"/>
                </a:lnTo>
                <a:cubicBezTo>
                  <a:pt x="f546" y="f1370"/>
                  <a:pt x="f547" y="f1369"/>
                  <a:pt x="f548" y="f1368"/>
                </a:cubicBezTo>
                <a:cubicBezTo>
                  <a:pt x="f549" y="f1381"/>
                  <a:pt x="f551" y="f1382"/>
                  <a:pt x="f553" y="f1383"/>
                </a:cubicBezTo>
                <a:lnTo>
                  <a:pt x="f555" y="f1384"/>
                </a:lnTo>
                <a:cubicBezTo>
                  <a:pt x="f557" y="f1385"/>
                  <a:pt x="f559" y="f1386"/>
                  <a:pt x="f561" y="f1387"/>
                </a:cubicBezTo>
                <a:cubicBezTo>
                  <a:pt x="f563" y="f1388"/>
                  <a:pt x="f565" y="f1389"/>
                  <a:pt x="f567" y="f1390"/>
                </a:cubicBezTo>
                <a:lnTo>
                  <a:pt x="f569" y="f1391"/>
                </a:lnTo>
                <a:lnTo>
                  <a:pt x="f571" y="f1392"/>
                </a:lnTo>
                <a:lnTo>
                  <a:pt x="f573" y="f1393"/>
                </a:lnTo>
                <a:cubicBezTo>
                  <a:pt x="f575" y="f1394"/>
                  <a:pt x="f577" y="f1395"/>
                  <a:pt x="f577" y="f1396"/>
                </a:cubicBezTo>
                <a:cubicBezTo>
                  <a:pt x="f577" y="f1397"/>
                  <a:pt x="f581" y="f1398"/>
                  <a:pt x="f583" y="f1399"/>
                </a:cubicBezTo>
                <a:cubicBezTo>
                  <a:pt x="f585" y="f1400"/>
                  <a:pt x="f587" y="f1401"/>
                  <a:pt x="f589" y="f1402"/>
                </a:cubicBezTo>
                <a:lnTo>
                  <a:pt x="f591" y="f1403"/>
                </a:lnTo>
                <a:cubicBezTo>
                  <a:pt x="f593" y="f1404"/>
                  <a:pt x="f595" y="f1405"/>
                  <a:pt x="f597" y="f1406"/>
                </a:cubicBezTo>
                <a:cubicBezTo>
                  <a:pt x="f599" y="f1407"/>
                  <a:pt x="f601" y="f1408"/>
                  <a:pt x="f603" y="f1351"/>
                </a:cubicBezTo>
                <a:lnTo>
                  <a:pt x="f604" y="f1350"/>
                </a:lnTo>
                <a:cubicBezTo>
                  <a:pt x="f605" y="f1349"/>
                  <a:pt x="f606" y="f1348"/>
                  <a:pt x="f607" y="f1347"/>
                </a:cubicBezTo>
                <a:cubicBezTo>
                  <a:pt x="f608" y="f1346"/>
                  <a:pt x="f609" y="f1345"/>
                  <a:pt x="f610" y="f1344"/>
                </a:cubicBezTo>
                <a:close/>
                <a:moveTo>
                  <a:pt x="f611" y="f1343"/>
                </a:moveTo>
                <a:lnTo>
                  <a:pt x="f612" y="f1344"/>
                </a:lnTo>
                <a:cubicBezTo>
                  <a:pt x="f613" y="f1345"/>
                  <a:pt x="f614" y="f1346"/>
                  <a:pt x="f615" y="f1347"/>
                </a:cubicBezTo>
                <a:cubicBezTo>
                  <a:pt x="f616" y="f1348"/>
                  <a:pt x="f617" y="f1349"/>
                  <a:pt x="f618" y="f1350"/>
                </a:cubicBezTo>
                <a:lnTo>
                  <a:pt x="f619" y="f1351"/>
                </a:lnTo>
                <a:cubicBezTo>
                  <a:pt x="f620" y="f1408"/>
                  <a:pt x="f621" y="f1407"/>
                  <a:pt x="f622" y="f1406"/>
                </a:cubicBezTo>
                <a:cubicBezTo>
                  <a:pt x="f623" y="f1405"/>
                  <a:pt x="f624" y="f1404"/>
                  <a:pt x="f625" y="f1403"/>
                </a:cubicBezTo>
                <a:lnTo>
                  <a:pt x="f626" y="f1402"/>
                </a:lnTo>
                <a:cubicBezTo>
                  <a:pt x="f627" y="f1401"/>
                  <a:pt x="f102" y="f1400"/>
                  <a:pt x="f101" y="f1399"/>
                </a:cubicBezTo>
                <a:cubicBezTo>
                  <a:pt x="f100" y="f1398"/>
                  <a:pt x="f99" y="f1397"/>
                  <a:pt x="f99" y="f1396"/>
                </a:cubicBezTo>
                <a:cubicBezTo>
                  <a:pt x="f99" y="f1395"/>
                  <a:pt x="f628" y="f1394"/>
                  <a:pt x="f629" y="f1393"/>
                </a:cubicBezTo>
                <a:lnTo>
                  <a:pt x="f97" y="f1392"/>
                </a:lnTo>
                <a:lnTo>
                  <a:pt x="f96" y="f1391"/>
                </a:lnTo>
                <a:lnTo>
                  <a:pt x="f630" y="f1390"/>
                </a:lnTo>
                <a:cubicBezTo>
                  <a:pt x="f631" y="f1389"/>
                  <a:pt x="f632" y="f1388"/>
                  <a:pt x="f633" y="f1387"/>
                </a:cubicBezTo>
                <a:cubicBezTo>
                  <a:pt x="f634" y="f1386"/>
                  <a:pt x="f635" y="f1385"/>
                  <a:pt x="f123" y="f1384"/>
                </a:cubicBezTo>
                <a:lnTo>
                  <a:pt x="f636" y="f1383"/>
                </a:lnTo>
                <a:cubicBezTo>
                  <a:pt x="f637" y="f1382"/>
                  <a:pt x="f638" y="f1381"/>
                  <a:pt x="f639" y="f1368"/>
                </a:cubicBezTo>
                <a:cubicBezTo>
                  <a:pt x="f640" y="f1369"/>
                  <a:pt x="f641" y="f1370"/>
                  <a:pt x="f642" y="f1371"/>
                </a:cubicBezTo>
                <a:lnTo>
                  <a:pt x="f643" y="f1372"/>
                </a:lnTo>
                <a:cubicBezTo>
                  <a:pt x="f644" y="f1373"/>
                  <a:pt x="f645" y="f1374"/>
                  <a:pt x="f646" y="f1375"/>
                </a:cubicBezTo>
                <a:cubicBezTo>
                  <a:pt x="f647" y="f1376"/>
                  <a:pt x="f648" y="f1377"/>
                  <a:pt x="f648" y="f1378"/>
                </a:cubicBezTo>
                <a:lnTo>
                  <a:pt x="f649" y="f1379"/>
                </a:lnTo>
                <a:lnTo>
                  <a:pt x="f650" y="f1380"/>
                </a:lnTo>
                <a:close/>
                <a:moveTo>
                  <a:pt x="f651" y="f1343"/>
                </a:moveTo>
                <a:lnTo>
                  <a:pt x="f652" y="f1380"/>
                </a:lnTo>
                <a:lnTo>
                  <a:pt x="f653" y="f1379"/>
                </a:lnTo>
                <a:lnTo>
                  <a:pt x="f654" y="f1378"/>
                </a:lnTo>
                <a:cubicBezTo>
                  <a:pt x="f654" y="f1377"/>
                  <a:pt x="f655" y="f1376"/>
                  <a:pt x="f656" y="f1375"/>
                </a:cubicBezTo>
                <a:cubicBezTo>
                  <a:pt x="f657" y="f1374"/>
                  <a:pt x="f658" y="f1373"/>
                  <a:pt x="f659" y="f1372"/>
                </a:cubicBezTo>
                <a:lnTo>
                  <a:pt x="f660" y="f1371"/>
                </a:lnTo>
                <a:cubicBezTo>
                  <a:pt x="f661" y="f1370"/>
                  <a:pt x="f662" y="f1369"/>
                  <a:pt x="f663" y="f1368"/>
                </a:cubicBezTo>
                <a:cubicBezTo>
                  <a:pt x="f664" y="f1381"/>
                  <a:pt x="f665" y="f1382"/>
                  <a:pt x="f666" y="f1383"/>
                </a:cubicBezTo>
                <a:lnTo>
                  <a:pt x="f667" y="f1384"/>
                </a:lnTo>
                <a:cubicBezTo>
                  <a:pt x="f668" y="f1385"/>
                  <a:pt x="f669" y="f1386"/>
                  <a:pt x="f670" y="f1387"/>
                </a:cubicBezTo>
                <a:cubicBezTo>
                  <a:pt x="f671" y="f1388"/>
                  <a:pt x="f672" y="f1389"/>
                  <a:pt x="f673" y="f1390"/>
                </a:cubicBezTo>
                <a:lnTo>
                  <a:pt x="f674" y="f1391"/>
                </a:lnTo>
                <a:lnTo>
                  <a:pt x="f675" y="f1392"/>
                </a:lnTo>
                <a:lnTo>
                  <a:pt x="f676" y="f1393"/>
                </a:lnTo>
                <a:cubicBezTo>
                  <a:pt x="f677" y="f1394"/>
                  <a:pt x="f678" y="f1395"/>
                  <a:pt x="f678" y="f1396"/>
                </a:cubicBezTo>
                <a:cubicBezTo>
                  <a:pt x="f678" y="f1397"/>
                  <a:pt x="f679" y="f1398"/>
                  <a:pt x="f680" y="f1399"/>
                </a:cubicBezTo>
                <a:cubicBezTo>
                  <a:pt x="f681" y="f1400"/>
                  <a:pt x="f682" y="f1401"/>
                  <a:pt x="f683" y="f1402"/>
                </a:cubicBezTo>
                <a:lnTo>
                  <a:pt x="f684" y="f1403"/>
                </a:lnTo>
                <a:cubicBezTo>
                  <a:pt x="f685" y="f1404"/>
                  <a:pt x="f686" y="f1405"/>
                  <a:pt x="f687" y="f1406"/>
                </a:cubicBezTo>
                <a:cubicBezTo>
                  <a:pt x="f688" y="f1407"/>
                  <a:pt x="f689" y="f1408"/>
                  <a:pt x="f690" y="f1351"/>
                </a:cubicBezTo>
                <a:lnTo>
                  <a:pt x="f691" y="f1350"/>
                </a:lnTo>
                <a:cubicBezTo>
                  <a:pt x="f692" y="f1349"/>
                  <a:pt x="f693" y="f1348"/>
                  <a:pt x="f694" y="f1347"/>
                </a:cubicBezTo>
                <a:cubicBezTo>
                  <a:pt x="f695" y="f1346"/>
                  <a:pt x="f696" y="f1345"/>
                  <a:pt x="f697" y="f1344"/>
                </a:cubicBezTo>
                <a:close/>
                <a:moveTo>
                  <a:pt x="f698" y="f1343"/>
                </a:moveTo>
                <a:lnTo>
                  <a:pt x="f699" y="f1344"/>
                </a:lnTo>
                <a:cubicBezTo>
                  <a:pt x="f700" y="f1345"/>
                  <a:pt x="f701" y="f1346"/>
                  <a:pt x="f702" y="f1347"/>
                </a:cubicBezTo>
                <a:cubicBezTo>
                  <a:pt x="f703" y="f1348"/>
                  <a:pt x="f704" y="f1349"/>
                  <a:pt x="f705" y="f1350"/>
                </a:cubicBezTo>
                <a:lnTo>
                  <a:pt x="f706" y="f1351"/>
                </a:lnTo>
                <a:cubicBezTo>
                  <a:pt x="f707" y="f1408"/>
                  <a:pt x="f708" y="f1407"/>
                  <a:pt x="f709" y="f1406"/>
                </a:cubicBezTo>
                <a:cubicBezTo>
                  <a:pt x="f710" y="f1405"/>
                  <a:pt x="f711" y="f1404"/>
                  <a:pt x="f712" y="f1403"/>
                </a:cubicBezTo>
                <a:lnTo>
                  <a:pt x="f713" y="f1402"/>
                </a:lnTo>
                <a:cubicBezTo>
                  <a:pt x="f714" y="f1401"/>
                  <a:pt x="f715" y="f1400"/>
                  <a:pt x="f716" y="f1399"/>
                </a:cubicBezTo>
                <a:cubicBezTo>
                  <a:pt x="f717" y="f1398"/>
                  <a:pt x="f168" y="f1397"/>
                  <a:pt x="f168" y="f1396"/>
                </a:cubicBezTo>
                <a:cubicBezTo>
                  <a:pt x="f168" y="f1395"/>
                  <a:pt x="f718" y="f1394"/>
                  <a:pt x="f719" y="f1393"/>
                </a:cubicBezTo>
                <a:lnTo>
                  <a:pt x="f166" y="f1392"/>
                </a:lnTo>
                <a:lnTo>
                  <a:pt x="f165" y="f1391"/>
                </a:lnTo>
                <a:lnTo>
                  <a:pt x="f720" y="f1390"/>
                </a:lnTo>
                <a:cubicBezTo>
                  <a:pt x="f721" y="f1389"/>
                  <a:pt x="f722" y="f1388"/>
                  <a:pt x="f723" y="f1387"/>
                </a:cubicBezTo>
                <a:cubicBezTo>
                  <a:pt x="f724" y="f1386"/>
                  <a:pt x="f725" y="f1385"/>
                  <a:pt x="f726" y="f1384"/>
                </a:cubicBezTo>
                <a:lnTo>
                  <a:pt x="f727" y="f1383"/>
                </a:lnTo>
                <a:cubicBezTo>
                  <a:pt x="f728" y="f1382"/>
                  <a:pt x="f729" y="f1381"/>
                  <a:pt x="f730" y="f1368"/>
                </a:cubicBezTo>
                <a:cubicBezTo>
                  <a:pt x="f731" y="f1369"/>
                  <a:pt x="f732" y="f1370"/>
                  <a:pt x="f733" y="f1371"/>
                </a:cubicBezTo>
                <a:lnTo>
                  <a:pt x="f734" y="f1372"/>
                </a:lnTo>
                <a:cubicBezTo>
                  <a:pt x="f735" y="f1373"/>
                  <a:pt x="f736" y="f1374"/>
                  <a:pt x="f737" y="f1375"/>
                </a:cubicBezTo>
                <a:cubicBezTo>
                  <a:pt x="f738" y="f1376"/>
                  <a:pt x="f739" y="f1377"/>
                  <a:pt x="f739" y="f1378"/>
                </a:cubicBezTo>
                <a:lnTo>
                  <a:pt x="f740" y="f1379"/>
                </a:lnTo>
                <a:lnTo>
                  <a:pt x="f741" y="f1380"/>
                </a:lnTo>
                <a:close/>
                <a:moveTo>
                  <a:pt x="f742" y="f1343"/>
                </a:moveTo>
                <a:lnTo>
                  <a:pt x="f743" y="f1380"/>
                </a:lnTo>
                <a:lnTo>
                  <a:pt x="f744" y="f1379"/>
                </a:lnTo>
                <a:lnTo>
                  <a:pt x="f745" y="f1378"/>
                </a:lnTo>
                <a:cubicBezTo>
                  <a:pt x="f745" y="f1377"/>
                  <a:pt x="f746" y="f1376"/>
                  <a:pt x="f747" y="f1375"/>
                </a:cubicBezTo>
                <a:cubicBezTo>
                  <a:pt x="f748" y="f1374"/>
                  <a:pt x="f749" y="f1373"/>
                  <a:pt x="f750" y="f1372"/>
                </a:cubicBezTo>
                <a:lnTo>
                  <a:pt x="f751" y="f1371"/>
                </a:lnTo>
                <a:cubicBezTo>
                  <a:pt x="f752" y="f1370"/>
                  <a:pt x="f753" y="f1369"/>
                  <a:pt x="f754" y="f1368"/>
                </a:cubicBezTo>
                <a:cubicBezTo>
                  <a:pt x="f755" y="f1381"/>
                  <a:pt x="f756" y="f1382"/>
                  <a:pt x="f757" y="f1383"/>
                </a:cubicBezTo>
                <a:lnTo>
                  <a:pt x="f758" y="f1384"/>
                </a:lnTo>
                <a:cubicBezTo>
                  <a:pt x="f759" y="f1385"/>
                  <a:pt x="f760" y="f1386"/>
                  <a:pt x="f761" y="f1387"/>
                </a:cubicBezTo>
                <a:cubicBezTo>
                  <a:pt x="f762" y="f1388"/>
                  <a:pt x="f763" y="f1389"/>
                  <a:pt x="f764" y="f1390"/>
                </a:cubicBezTo>
                <a:lnTo>
                  <a:pt x="f765" y="f1391"/>
                </a:lnTo>
                <a:lnTo>
                  <a:pt x="f766" y="f1392"/>
                </a:lnTo>
                <a:lnTo>
                  <a:pt x="f767" y="f1393"/>
                </a:lnTo>
                <a:cubicBezTo>
                  <a:pt x="f768" y="f1394"/>
                  <a:pt x="f769" y="f1395"/>
                  <a:pt x="f769" y="f1396"/>
                </a:cubicBezTo>
                <a:cubicBezTo>
                  <a:pt x="f769" y="f1397"/>
                  <a:pt x="f770" y="f1398"/>
                  <a:pt x="f771" y="f1399"/>
                </a:cubicBezTo>
                <a:cubicBezTo>
                  <a:pt x="f772" y="f1400"/>
                  <a:pt x="f773" y="f1401"/>
                  <a:pt x="f774" y="f1402"/>
                </a:cubicBezTo>
                <a:lnTo>
                  <a:pt x="f775" y="f1403"/>
                </a:lnTo>
                <a:cubicBezTo>
                  <a:pt x="f776" y="f1404"/>
                  <a:pt x="f777" y="f1405"/>
                  <a:pt x="f778" y="f1406"/>
                </a:cubicBezTo>
                <a:cubicBezTo>
                  <a:pt x="f779" y="f1407"/>
                  <a:pt x="f780" y="f1408"/>
                  <a:pt x="f781" y="f1351"/>
                </a:cubicBezTo>
                <a:lnTo>
                  <a:pt x="f782" y="f1350"/>
                </a:lnTo>
                <a:cubicBezTo>
                  <a:pt x="f783" y="f1349"/>
                  <a:pt x="f784" y="f1348"/>
                  <a:pt x="f785" y="f1347"/>
                </a:cubicBezTo>
                <a:cubicBezTo>
                  <a:pt x="f786" y="f1346"/>
                  <a:pt x="f787" y="f1345"/>
                  <a:pt x="f788" y="f1344"/>
                </a:cubicBezTo>
                <a:close/>
                <a:moveTo>
                  <a:pt x="f789" y="f1343"/>
                </a:moveTo>
                <a:lnTo>
                  <a:pt x="f790" y="f1344"/>
                </a:lnTo>
                <a:cubicBezTo>
                  <a:pt x="f791" y="f1345"/>
                  <a:pt x="f792" y="f1346"/>
                  <a:pt x="f793" y="f1347"/>
                </a:cubicBezTo>
                <a:cubicBezTo>
                  <a:pt x="f794" y="f1348"/>
                  <a:pt x="f795" y="f1349"/>
                  <a:pt x="f796" y="f1350"/>
                </a:cubicBezTo>
                <a:lnTo>
                  <a:pt x="f797" y="f1351"/>
                </a:lnTo>
                <a:cubicBezTo>
                  <a:pt x="f798" y="f1408"/>
                  <a:pt x="f799" y="f1407"/>
                  <a:pt x="f800" y="f1406"/>
                </a:cubicBezTo>
                <a:cubicBezTo>
                  <a:pt x="f801" y="f1405"/>
                  <a:pt x="f802" y="f1404"/>
                  <a:pt x="f803" y="f1403"/>
                </a:cubicBezTo>
                <a:lnTo>
                  <a:pt x="f804" y="f1402"/>
                </a:lnTo>
                <a:cubicBezTo>
                  <a:pt x="f805" y="f1401"/>
                  <a:pt x="f239" y="f1400"/>
                  <a:pt x="f238" y="f1399"/>
                </a:cubicBezTo>
                <a:cubicBezTo>
                  <a:pt x="f237" y="f1398"/>
                  <a:pt x="f236" y="f1397"/>
                  <a:pt x="f236" y="f1396"/>
                </a:cubicBezTo>
                <a:cubicBezTo>
                  <a:pt x="f236" y="f1395"/>
                  <a:pt x="f806" y="f1394"/>
                  <a:pt x="f807" y="f1393"/>
                </a:cubicBezTo>
                <a:lnTo>
                  <a:pt x="f234" y="f1392"/>
                </a:lnTo>
                <a:lnTo>
                  <a:pt x="f233" y="f1391"/>
                </a:lnTo>
                <a:lnTo>
                  <a:pt x="f808" y="f1390"/>
                </a:lnTo>
                <a:cubicBezTo>
                  <a:pt x="f809" y="f1389"/>
                  <a:pt x="f810" y="f1388"/>
                  <a:pt x="f811" y="f1387"/>
                </a:cubicBezTo>
                <a:cubicBezTo>
                  <a:pt x="f812" y="f1386"/>
                  <a:pt x="f813" y="f1385"/>
                  <a:pt x="f260" y="f1384"/>
                </a:cubicBezTo>
                <a:lnTo>
                  <a:pt x="f814" y="f1383"/>
                </a:lnTo>
                <a:cubicBezTo>
                  <a:pt x="f815" y="f1382"/>
                  <a:pt x="f816" y="f1381"/>
                  <a:pt x="f817" y="f1368"/>
                </a:cubicBezTo>
                <a:cubicBezTo>
                  <a:pt x="f818" y="f1369"/>
                  <a:pt x="f819" y="f1370"/>
                  <a:pt x="f820" y="f1371"/>
                </a:cubicBezTo>
                <a:lnTo>
                  <a:pt x="f821" y="f1372"/>
                </a:lnTo>
                <a:cubicBezTo>
                  <a:pt x="f822" y="f1373"/>
                  <a:pt x="f823" y="f1374"/>
                  <a:pt x="f824" y="f1375"/>
                </a:cubicBezTo>
                <a:cubicBezTo>
                  <a:pt x="f825" y="f1376"/>
                  <a:pt x="f826" y="f1377"/>
                  <a:pt x="f826" y="f1378"/>
                </a:cubicBezTo>
                <a:lnTo>
                  <a:pt x="f827" y="f1379"/>
                </a:lnTo>
                <a:lnTo>
                  <a:pt x="f828" y="f1380"/>
                </a:lnTo>
                <a:close/>
                <a:moveTo>
                  <a:pt x="f829" y="f1343"/>
                </a:moveTo>
                <a:lnTo>
                  <a:pt x="f830" y="f1380"/>
                </a:lnTo>
                <a:lnTo>
                  <a:pt x="f831" y="f1379"/>
                </a:lnTo>
                <a:lnTo>
                  <a:pt x="f832" y="f1378"/>
                </a:lnTo>
                <a:cubicBezTo>
                  <a:pt x="f832" y="f1377"/>
                  <a:pt x="f833" y="f1376"/>
                  <a:pt x="f834" y="f1375"/>
                </a:cubicBezTo>
                <a:cubicBezTo>
                  <a:pt x="f835" y="f1374"/>
                  <a:pt x="f836" y="f1373"/>
                  <a:pt x="f837" y="f1372"/>
                </a:cubicBezTo>
                <a:lnTo>
                  <a:pt x="f838" y="f1371"/>
                </a:lnTo>
                <a:cubicBezTo>
                  <a:pt x="f839" y="f1370"/>
                  <a:pt x="f840" y="f1369"/>
                  <a:pt x="f841" y="f1368"/>
                </a:cubicBezTo>
                <a:cubicBezTo>
                  <a:pt x="f842" y="f1381"/>
                  <a:pt x="f843" y="f1382"/>
                  <a:pt x="f844" y="f1383"/>
                </a:cubicBezTo>
                <a:lnTo>
                  <a:pt x="f845" y="f1384"/>
                </a:lnTo>
                <a:cubicBezTo>
                  <a:pt x="f846" y="f1385"/>
                  <a:pt x="f847" y="f1386"/>
                  <a:pt x="f848" y="f1387"/>
                </a:cubicBezTo>
                <a:cubicBezTo>
                  <a:pt x="f849" y="f1388"/>
                  <a:pt x="f850" y="f1389"/>
                  <a:pt x="f851" y="f1390"/>
                </a:cubicBezTo>
                <a:lnTo>
                  <a:pt x="f852" y="f1391"/>
                </a:lnTo>
                <a:lnTo>
                  <a:pt x="f853" y="f1392"/>
                </a:lnTo>
                <a:lnTo>
                  <a:pt x="f854" y="f1393"/>
                </a:lnTo>
                <a:cubicBezTo>
                  <a:pt x="f855" y="f1394"/>
                  <a:pt x="f856" y="f1395"/>
                  <a:pt x="f856" y="f1396"/>
                </a:cubicBezTo>
                <a:cubicBezTo>
                  <a:pt x="f856" y="f1397"/>
                  <a:pt x="f857" y="f1398"/>
                  <a:pt x="f858" y="f1399"/>
                </a:cubicBezTo>
                <a:cubicBezTo>
                  <a:pt x="f859" y="f1400"/>
                  <a:pt x="f860" y="f1401"/>
                  <a:pt x="f861" y="f1402"/>
                </a:cubicBezTo>
                <a:lnTo>
                  <a:pt x="f862" y="f1403"/>
                </a:lnTo>
                <a:cubicBezTo>
                  <a:pt x="f863" y="f1404"/>
                  <a:pt x="f864" y="f1405"/>
                  <a:pt x="f865" y="f1406"/>
                </a:cubicBezTo>
                <a:cubicBezTo>
                  <a:pt x="f866" y="f1407"/>
                  <a:pt x="f867" y="f1408"/>
                  <a:pt x="f868" y="f1351"/>
                </a:cubicBezTo>
                <a:lnTo>
                  <a:pt x="f869" y="f1350"/>
                </a:lnTo>
                <a:cubicBezTo>
                  <a:pt x="f870" y="f1349"/>
                  <a:pt x="f871" y="f1348"/>
                  <a:pt x="f872" y="f1347"/>
                </a:cubicBezTo>
                <a:cubicBezTo>
                  <a:pt x="f873" y="f1346"/>
                  <a:pt x="f874" y="f1345"/>
                  <a:pt x="f875" y="f1344"/>
                </a:cubicBezTo>
                <a:close/>
                <a:moveTo>
                  <a:pt x="f876" y="f1343"/>
                </a:moveTo>
                <a:lnTo>
                  <a:pt x="f877" y="f1344"/>
                </a:lnTo>
                <a:cubicBezTo>
                  <a:pt x="f878" y="f1345"/>
                  <a:pt x="f879" y="f1346"/>
                  <a:pt x="f880" y="f1347"/>
                </a:cubicBezTo>
                <a:cubicBezTo>
                  <a:pt x="f881" y="f1348"/>
                  <a:pt x="f882" y="f1349"/>
                  <a:pt x="f883" y="f1350"/>
                </a:cubicBezTo>
                <a:lnTo>
                  <a:pt x="f884" y="f1351"/>
                </a:lnTo>
                <a:cubicBezTo>
                  <a:pt x="f885" y="f1408"/>
                  <a:pt x="f886" y="f1407"/>
                  <a:pt x="f887" y="f1406"/>
                </a:cubicBezTo>
                <a:cubicBezTo>
                  <a:pt x="f888" y="f1405"/>
                  <a:pt x="f889" y="f1404"/>
                  <a:pt x="f890" y="f1403"/>
                </a:cubicBezTo>
                <a:lnTo>
                  <a:pt x="f891" y="f1402"/>
                </a:lnTo>
                <a:cubicBezTo>
                  <a:pt x="f892" y="f1401"/>
                  <a:pt x="f307" y="f1400"/>
                  <a:pt x="f306" y="f1399"/>
                </a:cubicBezTo>
                <a:cubicBezTo>
                  <a:pt x="f305" y="f1398"/>
                  <a:pt x="f304" y="f1397"/>
                  <a:pt x="f304" y="f1396"/>
                </a:cubicBezTo>
                <a:cubicBezTo>
                  <a:pt x="f304" y="f1395"/>
                  <a:pt x="f893" y="f1394"/>
                  <a:pt x="f894" y="f1393"/>
                </a:cubicBezTo>
                <a:lnTo>
                  <a:pt x="f302" y="f1392"/>
                </a:lnTo>
                <a:lnTo>
                  <a:pt x="f301" y="f1391"/>
                </a:lnTo>
                <a:lnTo>
                  <a:pt x="f895" y="f1390"/>
                </a:lnTo>
                <a:cubicBezTo>
                  <a:pt x="f896" y="f1389"/>
                  <a:pt x="f897" y="f1388"/>
                  <a:pt x="f898" y="f1387"/>
                </a:cubicBezTo>
                <a:cubicBezTo>
                  <a:pt x="f899" y="f1386"/>
                  <a:pt x="f900" y="f1385"/>
                  <a:pt x="f328" y="f1384"/>
                </a:cubicBezTo>
                <a:lnTo>
                  <a:pt x="f901" y="f1383"/>
                </a:lnTo>
                <a:cubicBezTo>
                  <a:pt x="f902" y="f1382"/>
                  <a:pt x="f903" y="f1381"/>
                  <a:pt x="f904" y="f1368"/>
                </a:cubicBezTo>
                <a:cubicBezTo>
                  <a:pt x="f905" y="f1369"/>
                  <a:pt x="f906" y="f1370"/>
                  <a:pt x="f907" y="f1371"/>
                </a:cubicBezTo>
                <a:lnTo>
                  <a:pt x="f908" y="f1372"/>
                </a:lnTo>
                <a:cubicBezTo>
                  <a:pt x="f909" y="f1373"/>
                  <a:pt x="f910" y="f1374"/>
                  <a:pt x="f911" y="f1375"/>
                </a:cubicBezTo>
                <a:cubicBezTo>
                  <a:pt x="f912" y="f1376"/>
                  <a:pt x="f913" y="f1377"/>
                  <a:pt x="f913" y="f1378"/>
                </a:cubicBezTo>
                <a:lnTo>
                  <a:pt x="f914" y="f1379"/>
                </a:lnTo>
                <a:lnTo>
                  <a:pt x="f915" y="f1380"/>
                </a:lnTo>
                <a:close/>
                <a:moveTo>
                  <a:pt x="f916" y="f1343"/>
                </a:moveTo>
                <a:lnTo>
                  <a:pt x="f917" y="f1380"/>
                </a:lnTo>
                <a:lnTo>
                  <a:pt x="f918" y="f1379"/>
                </a:lnTo>
                <a:lnTo>
                  <a:pt x="f919" y="f1378"/>
                </a:lnTo>
                <a:cubicBezTo>
                  <a:pt x="f919" y="f1377"/>
                  <a:pt x="f920" y="f1376"/>
                  <a:pt x="f921" y="f1375"/>
                </a:cubicBezTo>
                <a:cubicBezTo>
                  <a:pt x="f922" y="f1374"/>
                  <a:pt x="f923" y="f1373"/>
                  <a:pt x="f924" y="f1372"/>
                </a:cubicBezTo>
                <a:lnTo>
                  <a:pt x="f925" y="f1371"/>
                </a:lnTo>
                <a:cubicBezTo>
                  <a:pt x="f926" y="f1370"/>
                  <a:pt x="f927" y="f1369"/>
                  <a:pt x="f928" y="f1368"/>
                </a:cubicBezTo>
                <a:cubicBezTo>
                  <a:pt x="f929" y="f1381"/>
                  <a:pt x="f930" y="f1382"/>
                  <a:pt x="f931" y="f1383"/>
                </a:cubicBezTo>
                <a:lnTo>
                  <a:pt x="f932" y="f1384"/>
                </a:lnTo>
                <a:cubicBezTo>
                  <a:pt x="f933" y="f1385"/>
                  <a:pt x="f934" y="f1386"/>
                  <a:pt x="f935" y="f1387"/>
                </a:cubicBezTo>
                <a:cubicBezTo>
                  <a:pt x="f936" y="f1388"/>
                  <a:pt x="f937" y="f1389"/>
                  <a:pt x="f938" y="f1390"/>
                </a:cubicBezTo>
                <a:lnTo>
                  <a:pt x="f939" y="f1391"/>
                </a:lnTo>
                <a:lnTo>
                  <a:pt x="f940" y="f1392"/>
                </a:lnTo>
                <a:lnTo>
                  <a:pt x="f941" y="f1393"/>
                </a:lnTo>
                <a:cubicBezTo>
                  <a:pt x="f942" y="f1394"/>
                  <a:pt x="f943" y="f1395"/>
                  <a:pt x="f943" y="f1396"/>
                </a:cubicBezTo>
                <a:cubicBezTo>
                  <a:pt x="f943" y="f1397"/>
                  <a:pt x="f944" y="f1398"/>
                  <a:pt x="f945" y="f1399"/>
                </a:cubicBezTo>
                <a:cubicBezTo>
                  <a:pt x="f946" y="f1400"/>
                  <a:pt x="f947" y="f1401"/>
                  <a:pt x="f948" y="f1402"/>
                </a:cubicBezTo>
                <a:lnTo>
                  <a:pt x="f949" y="f1403"/>
                </a:lnTo>
                <a:cubicBezTo>
                  <a:pt x="f950" y="f1404"/>
                  <a:pt x="f951" y="f1405"/>
                  <a:pt x="f952" y="f1406"/>
                </a:cubicBezTo>
                <a:cubicBezTo>
                  <a:pt x="f953" y="f1407"/>
                  <a:pt x="f954" y="f1408"/>
                  <a:pt x="f955" y="f1351"/>
                </a:cubicBezTo>
                <a:lnTo>
                  <a:pt x="f956" y="f1350"/>
                </a:lnTo>
                <a:cubicBezTo>
                  <a:pt x="f957" y="f1349"/>
                  <a:pt x="f958" y="f1348"/>
                  <a:pt x="f959" y="f1347"/>
                </a:cubicBezTo>
                <a:cubicBezTo>
                  <a:pt x="f960" y="f1346"/>
                  <a:pt x="f961" y="f1345"/>
                  <a:pt x="f962" y="f1344"/>
                </a:cubicBezTo>
                <a:close/>
                <a:moveTo>
                  <a:pt x="f963" y="f1343"/>
                </a:moveTo>
                <a:lnTo>
                  <a:pt x="f964" y="f1344"/>
                </a:lnTo>
                <a:cubicBezTo>
                  <a:pt x="f965" y="f1345"/>
                  <a:pt x="f966" y="f1346"/>
                  <a:pt x="f967" y="f1347"/>
                </a:cubicBezTo>
                <a:cubicBezTo>
                  <a:pt x="f968" y="f1348"/>
                  <a:pt x="f969" y="f1349"/>
                  <a:pt x="f970" y="f1350"/>
                </a:cubicBezTo>
                <a:lnTo>
                  <a:pt x="f971" y="f1351"/>
                </a:lnTo>
                <a:cubicBezTo>
                  <a:pt x="f972" y="f1408"/>
                  <a:pt x="f973" y="f1407"/>
                  <a:pt x="f974" y="f1406"/>
                </a:cubicBezTo>
                <a:cubicBezTo>
                  <a:pt x="f975" y="f1405"/>
                  <a:pt x="f976" y="f1404"/>
                  <a:pt x="f977" y="f1403"/>
                </a:cubicBezTo>
                <a:lnTo>
                  <a:pt x="f978" y="f1402"/>
                </a:lnTo>
                <a:cubicBezTo>
                  <a:pt x="f979" y="f1401"/>
                  <a:pt x="f375" y="f1400"/>
                  <a:pt x="f374" y="f1399"/>
                </a:cubicBezTo>
                <a:cubicBezTo>
                  <a:pt x="f373" y="f1398"/>
                  <a:pt x="f372" y="f1397"/>
                  <a:pt x="f372" y="f1396"/>
                </a:cubicBezTo>
                <a:cubicBezTo>
                  <a:pt x="f372" y="f1395"/>
                  <a:pt x="f980" y="f1394"/>
                  <a:pt x="f981" y="f1393"/>
                </a:cubicBezTo>
                <a:lnTo>
                  <a:pt x="f370" y="f1392"/>
                </a:lnTo>
                <a:lnTo>
                  <a:pt x="f369" y="f1391"/>
                </a:lnTo>
                <a:lnTo>
                  <a:pt x="f982" y="f1390"/>
                </a:lnTo>
                <a:cubicBezTo>
                  <a:pt x="f983" y="f1389"/>
                  <a:pt x="f984" y="f1388"/>
                  <a:pt x="f985" y="f1387"/>
                </a:cubicBezTo>
                <a:cubicBezTo>
                  <a:pt x="f986" y="f1386"/>
                  <a:pt x="f987" y="f1385"/>
                  <a:pt x="f396" y="f1384"/>
                </a:cubicBezTo>
                <a:lnTo>
                  <a:pt x="f988" y="f1383"/>
                </a:lnTo>
                <a:cubicBezTo>
                  <a:pt x="f989" y="f1382"/>
                  <a:pt x="f990" y="f1381"/>
                  <a:pt x="f991" y="f1368"/>
                </a:cubicBezTo>
                <a:cubicBezTo>
                  <a:pt x="f992" y="f1369"/>
                  <a:pt x="f993" y="f1370"/>
                  <a:pt x="f994" y="f1371"/>
                </a:cubicBezTo>
                <a:lnTo>
                  <a:pt x="f995" y="f1372"/>
                </a:lnTo>
                <a:cubicBezTo>
                  <a:pt x="f996" y="f1373"/>
                  <a:pt x="f997" y="f1374"/>
                  <a:pt x="f998" y="f1375"/>
                </a:cubicBezTo>
                <a:cubicBezTo>
                  <a:pt x="f999" y="f1376"/>
                  <a:pt x="f2" y="f1377"/>
                  <a:pt x="f2" y="f1378"/>
                </a:cubicBezTo>
                <a:lnTo>
                  <a:pt x="f1000" y="f1379"/>
                </a:lnTo>
                <a:lnTo>
                  <a:pt x="f1001" y="f1380"/>
                </a:lnTo>
                <a:close/>
                <a:moveTo>
                  <a:pt x="f59" y="f1409"/>
                </a:moveTo>
                <a:cubicBezTo>
                  <a:pt x="f1003" y="f1410"/>
                  <a:pt x="f1005" y="f1411"/>
                  <a:pt x="f1007" y="f1412"/>
                </a:cubicBezTo>
                <a:cubicBezTo>
                  <a:pt x="f1009" y="f1413"/>
                  <a:pt x="f1011" y="f1414"/>
                  <a:pt x="f59" y="f1409"/>
                </a:cubicBezTo>
                <a:close/>
                <a:moveTo>
                  <a:pt x="f115" y="f1409"/>
                </a:moveTo>
                <a:cubicBezTo>
                  <a:pt x="f417" y="f1414"/>
                  <a:pt x="f1013" y="f1413"/>
                  <a:pt x="f415" y="f1412"/>
                </a:cubicBezTo>
                <a:cubicBezTo>
                  <a:pt x="f419" y="f1411"/>
                  <a:pt x="f1014" y="f1410"/>
                  <a:pt x="f115" y="f1409"/>
                </a:cubicBezTo>
                <a:close/>
                <a:moveTo>
                  <a:pt x="f145" y="f1409"/>
                </a:moveTo>
                <a:cubicBezTo>
                  <a:pt x="f1015" y="f1410"/>
                  <a:pt x="f1016" y="f1411"/>
                  <a:pt x="f1017" y="f1412"/>
                </a:cubicBezTo>
                <a:cubicBezTo>
                  <a:pt x="f1018" y="f1413"/>
                  <a:pt x="f1019" y="f1414"/>
                  <a:pt x="f145" y="f1409"/>
                </a:cubicBezTo>
                <a:close/>
                <a:moveTo>
                  <a:pt x="f184" y="f1409"/>
                </a:moveTo>
                <a:cubicBezTo>
                  <a:pt x="f428" y="f1414"/>
                  <a:pt x="f1020" y="f1413"/>
                  <a:pt x="f426" y="f1412"/>
                </a:cubicBezTo>
                <a:cubicBezTo>
                  <a:pt x="f430" y="f1411"/>
                  <a:pt x="f1021" y="f1410"/>
                  <a:pt x="f184" y="f1409"/>
                </a:cubicBezTo>
                <a:close/>
                <a:moveTo>
                  <a:pt x="f214" y="f1409"/>
                </a:moveTo>
                <a:cubicBezTo>
                  <a:pt x="f1022" y="f1410"/>
                  <a:pt x="f1023" y="f1411"/>
                  <a:pt x="f1024" y="f1412"/>
                </a:cubicBezTo>
                <a:cubicBezTo>
                  <a:pt x="f1025" y="f1413"/>
                  <a:pt x="f1026" y="f1414"/>
                  <a:pt x="f214" y="f1409"/>
                </a:cubicBezTo>
                <a:close/>
                <a:moveTo>
                  <a:pt x="f252" y="f1409"/>
                </a:moveTo>
                <a:cubicBezTo>
                  <a:pt x="f439" y="f1414"/>
                  <a:pt x="f1027" y="f1413"/>
                  <a:pt x="f437" y="f1412"/>
                </a:cubicBezTo>
                <a:cubicBezTo>
                  <a:pt x="f441" y="f1411"/>
                  <a:pt x="f1028" y="f1410"/>
                  <a:pt x="f252" y="f1409"/>
                </a:cubicBezTo>
                <a:close/>
                <a:moveTo>
                  <a:pt x="f282" y="f1409"/>
                </a:moveTo>
                <a:cubicBezTo>
                  <a:pt x="f1029" y="f1410"/>
                  <a:pt x="f1030" y="f1411"/>
                  <a:pt x="f1031" y="f1412"/>
                </a:cubicBezTo>
                <a:cubicBezTo>
                  <a:pt x="f1032" y="f1413"/>
                  <a:pt x="f1033" y="f1414"/>
                  <a:pt x="f282" y="f1409"/>
                </a:cubicBezTo>
                <a:close/>
                <a:moveTo>
                  <a:pt x="f320" y="f1409"/>
                </a:moveTo>
                <a:cubicBezTo>
                  <a:pt x="f450" y="f1414"/>
                  <a:pt x="f1034" y="f1413"/>
                  <a:pt x="f448" y="f1412"/>
                </a:cubicBezTo>
                <a:cubicBezTo>
                  <a:pt x="f452" y="f1411"/>
                  <a:pt x="f1035" y="f1410"/>
                  <a:pt x="f320" y="f1409"/>
                </a:cubicBezTo>
                <a:close/>
                <a:moveTo>
                  <a:pt x="f350" y="f1409"/>
                </a:moveTo>
                <a:cubicBezTo>
                  <a:pt x="f1036" y="f1410"/>
                  <a:pt x="f1037" y="f1411"/>
                  <a:pt x="f1038" y="f1412"/>
                </a:cubicBezTo>
                <a:cubicBezTo>
                  <a:pt x="f1039" y="f1413"/>
                  <a:pt x="f1040" y="f1414"/>
                  <a:pt x="f350" y="f1409"/>
                </a:cubicBezTo>
                <a:close/>
                <a:moveTo>
                  <a:pt x="f388" y="f1409"/>
                </a:moveTo>
                <a:cubicBezTo>
                  <a:pt x="f461" y="f1414"/>
                  <a:pt x="f1041" y="f1413"/>
                  <a:pt x="f459" y="f1412"/>
                </a:cubicBezTo>
                <a:cubicBezTo>
                  <a:pt x="f463" y="f1411"/>
                  <a:pt x="f1042" y="f1410"/>
                  <a:pt x="f388" y="f1409"/>
                </a:cubicBezTo>
                <a:close/>
                <a:moveTo>
                  <a:pt x="f3" y="f1415"/>
                </a:moveTo>
                <a:lnTo>
                  <a:pt x="f3" y="f1416"/>
                </a:lnTo>
                <a:lnTo>
                  <a:pt x="f501" y="f1417"/>
                </a:lnTo>
                <a:cubicBezTo>
                  <a:pt x="f499" y="f1418"/>
                  <a:pt x="f497" y="f1419"/>
                  <a:pt x="f496" y="f1412"/>
                </a:cubicBezTo>
                <a:cubicBezTo>
                  <a:pt x="f494" y="f1420"/>
                  <a:pt x="f1049" y="f1421"/>
                  <a:pt x="f490" y="f1422"/>
                </a:cubicBezTo>
                <a:lnTo>
                  <a:pt x="f3" y="f1423"/>
                </a:lnTo>
                <a:lnTo>
                  <a:pt x="f3" y="f1424"/>
                </a:lnTo>
                <a:lnTo>
                  <a:pt x="f486" y="f1425"/>
                </a:lnTo>
                <a:cubicBezTo>
                  <a:pt x="f1055" y="f1426"/>
                  <a:pt x="f482" y="f1427"/>
                  <a:pt x="f1058" y="f1428"/>
                </a:cubicBezTo>
                <a:lnTo>
                  <a:pt x="f478" y="f1429"/>
                </a:lnTo>
                <a:cubicBezTo>
                  <a:pt x="f1061" y="f1430"/>
                  <a:pt x="f1063" y="f1431"/>
                  <a:pt x="f1065" y="f1432"/>
                </a:cubicBezTo>
                <a:cubicBezTo>
                  <a:pt x="f1067" y="f1433"/>
                  <a:pt x="f1069" y="f1434"/>
                  <a:pt x="f1071" y="f1435"/>
                </a:cubicBezTo>
                <a:lnTo>
                  <a:pt x="f464" y="f1436"/>
                </a:lnTo>
                <a:lnTo>
                  <a:pt x="f534" y="f1437"/>
                </a:lnTo>
                <a:lnTo>
                  <a:pt x="f1075" y="f1438"/>
                </a:lnTo>
                <a:cubicBezTo>
                  <a:pt x="f1077" y="f1439"/>
                  <a:pt x="f529" y="f1440"/>
                  <a:pt x="f529" y="f1441"/>
                </a:cubicBezTo>
                <a:cubicBezTo>
                  <a:pt x="f529" y="f1442"/>
                  <a:pt x="f527" y="f1443"/>
                  <a:pt x="f525" y="f1444"/>
                </a:cubicBezTo>
                <a:cubicBezTo>
                  <a:pt x="f523" y="f1445"/>
                  <a:pt x="f1085" y="f1446"/>
                  <a:pt x="f1087" y="f1447"/>
                </a:cubicBezTo>
                <a:lnTo>
                  <a:pt x="f1089" y="f1448"/>
                </a:lnTo>
                <a:cubicBezTo>
                  <a:pt x="f1091" y="f1449"/>
                  <a:pt x="f1093" y="f1450"/>
                  <a:pt x="f1095" y="f1451"/>
                </a:cubicBezTo>
                <a:cubicBezTo>
                  <a:pt x="f509" y="f1452"/>
                  <a:pt x="f507" y="f1453"/>
                  <a:pt x="f1099" y="f1454"/>
                </a:cubicBezTo>
                <a:close/>
                <a:moveTo>
                  <a:pt x="f31" y="f1455"/>
                </a:moveTo>
                <a:lnTo>
                  <a:pt x="f33" y="f1456"/>
                </a:lnTo>
                <a:cubicBezTo>
                  <a:pt x="f35" y="f1457"/>
                  <a:pt x="f37" y="f1458"/>
                  <a:pt x="f39" y="f1459"/>
                </a:cubicBezTo>
                <a:cubicBezTo>
                  <a:pt x="f41" y="f1460"/>
                  <a:pt x="f43" y="f1461"/>
                  <a:pt x="f45" y="f1462"/>
                </a:cubicBezTo>
                <a:lnTo>
                  <a:pt x="f47" y="f1463"/>
                </a:lnTo>
                <a:cubicBezTo>
                  <a:pt x="f1110" y="f1464"/>
                  <a:pt x="f1112" y="f1465"/>
                  <a:pt x="f1114" y="f1451"/>
                </a:cubicBezTo>
                <a:cubicBezTo>
                  <a:pt x="f1115" y="f1450"/>
                  <a:pt x="f1116" y="f1449"/>
                  <a:pt x="f1117" y="f1448"/>
                </a:cubicBezTo>
                <a:lnTo>
                  <a:pt x="f1118" y="f1447"/>
                </a:lnTo>
                <a:cubicBezTo>
                  <a:pt x="f1119" y="f1446"/>
                  <a:pt x="f1120" y="f1445"/>
                  <a:pt x="f1121" y="f1444"/>
                </a:cubicBezTo>
                <a:cubicBezTo>
                  <a:pt x="f1122" y="f1443"/>
                  <a:pt x="f1123" y="f1442"/>
                  <a:pt x="f1123" y="f1441"/>
                </a:cubicBezTo>
                <a:cubicBezTo>
                  <a:pt x="f1123" y="f1440"/>
                  <a:pt x="f1124" y="f1439"/>
                  <a:pt x="f1125" y="f1438"/>
                </a:cubicBezTo>
                <a:lnTo>
                  <a:pt x="f1126" y="f1437"/>
                </a:lnTo>
                <a:lnTo>
                  <a:pt x="f1127" y="f1436"/>
                </a:lnTo>
                <a:lnTo>
                  <a:pt x="f1128" y="f1435"/>
                </a:lnTo>
                <a:cubicBezTo>
                  <a:pt x="f1129" y="f1434"/>
                  <a:pt x="f1130" y="f1433"/>
                  <a:pt x="f1131" y="f1432"/>
                </a:cubicBezTo>
                <a:cubicBezTo>
                  <a:pt x="f1132" y="f1431"/>
                  <a:pt x="f1133" y="f1430"/>
                  <a:pt x="f1134" y="f1429"/>
                </a:cubicBezTo>
                <a:lnTo>
                  <a:pt x="f1135" y="f1428"/>
                </a:lnTo>
                <a:cubicBezTo>
                  <a:pt x="f1136" y="f1466"/>
                  <a:pt x="f1138" y="f1467"/>
                  <a:pt x="f71" y="f1468"/>
                </a:cubicBezTo>
                <a:cubicBezTo>
                  <a:pt x="f73" y="f1469"/>
                  <a:pt x="f75" y="f1470"/>
                  <a:pt x="f77" y="f1471"/>
                </a:cubicBezTo>
                <a:lnTo>
                  <a:pt x="f79" y="f1472"/>
                </a:lnTo>
                <a:cubicBezTo>
                  <a:pt x="f81" y="f1473"/>
                  <a:pt x="f83" y="f1474"/>
                  <a:pt x="f85" y="f1475"/>
                </a:cubicBezTo>
                <a:cubicBezTo>
                  <a:pt x="f87" y="f1476"/>
                  <a:pt x="f89" y="f1477"/>
                  <a:pt x="f89" y="f1478"/>
                </a:cubicBezTo>
                <a:lnTo>
                  <a:pt x="f92" y="f1479"/>
                </a:lnTo>
                <a:lnTo>
                  <a:pt x="f94" y="f1480"/>
                </a:lnTo>
                <a:close/>
                <a:moveTo>
                  <a:pt x="f96" y="f1455"/>
                </a:moveTo>
                <a:lnTo>
                  <a:pt x="f97" y="f1480"/>
                </a:lnTo>
                <a:lnTo>
                  <a:pt x="f98" y="f1479"/>
                </a:lnTo>
                <a:lnTo>
                  <a:pt x="f99" y="f1478"/>
                </a:lnTo>
                <a:cubicBezTo>
                  <a:pt x="f99" y="f1477"/>
                  <a:pt x="f100" y="f1476"/>
                  <a:pt x="f101" y="f1475"/>
                </a:cubicBezTo>
                <a:cubicBezTo>
                  <a:pt x="f102" y="f1474"/>
                  <a:pt x="f103" y="f1473"/>
                  <a:pt x="f104" y="f1472"/>
                </a:cubicBezTo>
                <a:lnTo>
                  <a:pt x="f105" y="f1471"/>
                </a:lnTo>
                <a:cubicBezTo>
                  <a:pt x="f106" y="f1470"/>
                  <a:pt x="f107" y="f1469"/>
                  <a:pt x="f108" y="f1468"/>
                </a:cubicBezTo>
                <a:cubicBezTo>
                  <a:pt x="f621" y="f1467"/>
                  <a:pt x="f620" y="f1466"/>
                  <a:pt x="f1153" y="f1428"/>
                </a:cubicBezTo>
                <a:lnTo>
                  <a:pt x="f618" y="f1429"/>
                </a:lnTo>
                <a:cubicBezTo>
                  <a:pt x="f1154" y="f1430"/>
                  <a:pt x="f1155" y="f1431"/>
                  <a:pt x="f1156" y="f1432"/>
                </a:cubicBezTo>
                <a:cubicBezTo>
                  <a:pt x="f1157" y="f1433"/>
                  <a:pt x="f1158" y="f1434"/>
                  <a:pt x="f1159" y="f1435"/>
                </a:cubicBezTo>
                <a:lnTo>
                  <a:pt x="f611" y="f1436"/>
                </a:lnTo>
                <a:lnTo>
                  <a:pt x="f650" y="f1437"/>
                </a:lnTo>
                <a:lnTo>
                  <a:pt x="f1160" y="f1438"/>
                </a:lnTo>
                <a:cubicBezTo>
                  <a:pt x="f1161" y="f1439"/>
                  <a:pt x="f648" y="f1440"/>
                  <a:pt x="f648" y="f1441"/>
                </a:cubicBezTo>
                <a:cubicBezTo>
                  <a:pt x="f648" y="f1442"/>
                  <a:pt x="f647" y="f1443"/>
                  <a:pt x="f646" y="f1444"/>
                </a:cubicBezTo>
                <a:cubicBezTo>
                  <a:pt x="f645" y="f1445"/>
                  <a:pt x="f1162" y="f1446"/>
                  <a:pt x="f1163" y="f1447"/>
                </a:cubicBezTo>
                <a:lnTo>
                  <a:pt x="f1164" y="f1448"/>
                </a:lnTo>
                <a:cubicBezTo>
                  <a:pt x="f1165" y="f1449"/>
                  <a:pt x="f1166" y="f1450"/>
                  <a:pt x="f1167" y="f1451"/>
                </a:cubicBezTo>
                <a:cubicBezTo>
                  <a:pt x="f638" y="f1465"/>
                  <a:pt x="f637" y="f1464"/>
                  <a:pt x="f122" y="f1463"/>
                </a:cubicBezTo>
                <a:lnTo>
                  <a:pt x="f123" y="f1462"/>
                </a:lnTo>
                <a:cubicBezTo>
                  <a:pt x="f124" y="f1461"/>
                  <a:pt x="f125" y="f1460"/>
                  <a:pt x="f126" y="f1459"/>
                </a:cubicBezTo>
                <a:cubicBezTo>
                  <a:pt x="f127" y="f1458"/>
                  <a:pt x="f128" y="f1457"/>
                  <a:pt x="f129" y="f1456"/>
                </a:cubicBezTo>
                <a:close/>
                <a:moveTo>
                  <a:pt x="f130" y="f1455"/>
                </a:moveTo>
                <a:lnTo>
                  <a:pt x="f131" y="f1456"/>
                </a:lnTo>
                <a:cubicBezTo>
                  <a:pt x="f132" y="f1457"/>
                  <a:pt x="f133" y="f1458"/>
                  <a:pt x="f134" y="f1459"/>
                </a:cubicBezTo>
                <a:cubicBezTo>
                  <a:pt x="f135" y="f1460"/>
                  <a:pt x="f136" y="f1461"/>
                  <a:pt x="f137" y="f1462"/>
                </a:cubicBezTo>
                <a:lnTo>
                  <a:pt x="f138" y="f1463"/>
                </a:lnTo>
                <a:cubicBezTo>
                  <a:pt x="f1168" y="f1464"/>
                  <a:pt x="f1169" y="f1465"/>
                  <a:pt x="f1170" y="f1451"/>
                </a:cubicBezTo>
                <a:cubicBezTo>
                  <a:pt x="f1171" y="f1450"/>
                  <a:pt x="f1172" y="f1449"/>
                  <a:pt x="f1173" y="f1448"/>
                </a:cubicBezTo>
                <a:lnTo>
                  <a:pt x="f1174" y="f1447"/>
                </a:lnTo>
                <a:cubicBezTo>
                  <a:pt x="f1175" y="f1446"/>
                  <a:pt x="f1176" y="f1445"/>
                  <a:pt x="f1177" y="f1444"/>
                </a:cubicBezTo>
                <a:cubicBezTo>
                  <a:pt x="f1178" y="f1443"/>
                  <a:pt x="f1179" y="f1442"/>
                  <a:pt x="f1179" y="f1441"/>
                </a:cubicBezTo>
                <a:cubicBezTo>
                  <a:pt x="f1179" y="f1440"/>
                  <a:pt x="f1180" y="f1439"/>
                  <a:pt x="f1181" y="f1438"/>
                </a:cubicBezTo>
                <a:lnTo>
                  <a:pt x="f1182" y="f1437"/>
                </a:lnTo>
                <a:lnTo>
                  <a:pt x="f1183" y="f1436"/>
                </a:lnTo>
                <a:lnTo>
                  <a:pt x="f1184" y="f1435"/>
                </a:lnTo>
                <a:cubicBezTo>
                  <a:pt x="f1185" y="f1434"/>
                  <a:pt x="f1186" y="f1433"/>
                  <a:pt x="f1187" y="f1432"/>
                </a:cubicBezTo>
                <a:cubicBezTo>
                  <a:pt x="f1188" y="f1431"/>
                  <a:pt x="f1189" y="f1430"/>
                  <a:pt x="f1190" y="f1429"/>
                </a:cubicBezTo>
                <a:lnTo>
                  <a:pt x="f1191" y="f1428"/>
                </a:lnTo>
                <a:cubicBezTo>
                  <a:pt x="f1192" y="f1466"/>
                  <a:pt x="f1193" y="f1467"/>
                  <a:pt x="f153" y="f1468"/>
                </a:cubicBezTo>
                <a:cubicBezTo>
                  <a:pt x="f154" y="f1469"/>
                  <a:pt x="f155" y="f1470"/>
                  <a:pt x="f156" y="f1471"/>
                </a:cubicBezTo>
                <a:lnTo>
                  <a:pt x="f157" y="f1472"/>
                </a:lnTo>
                <a:cubicBezTo>
                  <a:pt x="f158" y="f1473"/>
                  <a:pt x="f159" y="f1474"/>
                  <a:pt x="f160" y="f1475"/>
                </a:cubicBezTo>
                <a:cubicBezTo>
                  <a:pt x="f161" y="f1476"/>
                  <a:pt x="f162" y="f1477"/>
                  <a:pt x="f162" y="f1478"/>
                </a:cubicBezTo>
                <a:lnTo>
                  <a:pt x="f163" y="f1479"/>
                </a:lnTo>
                <a:lnTo>
                  <a:pt x="f164" y="f1480"/>
                </a:lnTo>
                <a:close/>
                <a:moveTo>
                  <a:pt x="f165" y="f1455"/>
                </a:moveTo>
                <a:lnTo>
                  <a:pt x="f166" y="f1480"/>
                </a:lnTo>
                <a:lnTo>
                  <a:pt x="f167" y="f1479"/>
                </a:lnTo>
                <a:lnTo>
                  <a:pt x="f168" y="f1478"/>
                </a:lnTo>
                <a:cubicBezTo>
                  <a:pt x="f168" y="f1477"/>
                  <a:pt x="f717" y="f1476"/>
                  <a:pt x="f716" y="f1475"/>
                </a:cubicBezTo>
                <a:cubicBezTo>
                  <a:pt x="f715" y="f1474"/>
                  <a:pt x="f172" y="f1473"/>
                  <a:pt x="f1194" y="f1472"/>
                </a:cubicBezTo>
                <a:lnTo>
                  <a:pt x="f174" y="f1471"/>
                </a:lnTo>
                <a:cubicBezTo>
                  <a:pt x="f1195" y="f1470"/>
                  <a:pt x="f176" y="f1469"/>
                  <a:pt x="f1196" y="f1468"/>
                </a:cubicBezTo>
                <a:cubicBezTo>
                  <a:pt x="f708" y="f1467"/>
                  <a:pt x="f707" y="f1466"/>
                  <a:pt x="f1197" y="f1428"/>
                </a:cubicBezTo>
                <a:lnTo>
                  <a:pt x="f705" y="f1429"/>
                </a:lnTo>
                <a:cubicBezTo>
                  <a:pt x="f1198" y="f1430"/>
                  <a:pt x="f1199" y="f1431"/>
                  <a:pt x="f1200" y="f1432"/>
                </a:cubicBezTo>
                <a:cubicBezTo>
                  <a:pt x="f1201" y="f1433"/>
                  <a:pt x="f1202" y="f1434"/>
                  <a:pt x="f1203" y="f1435"/>
                </a:cubicBezTo>
                <a:lnTo>
                  <a:pt x="f698" y="f1436"/>
                </a:lnTo>
                <a:lnTo>
                  <a:pt x="f741" y="f1437"/>
                </a:lnTo>
                <a:lnTo>
                  <a:pt x="f1204" y="f1438"/>
                </a:lnTo>
                <a:cubicBezTo>
                  <a:pt x="f1205" y="f1439"/>
                  <a:pt x="f739" y="f1440"/>
                  <a:pt x="f739" y="f1441"/>
                </a:cubicBezTo>
                <a:cubicBezTo>
                  <a:pt x="f739" y="f1442"/>
                  <a:pt x="f738" y="f1443"/>
                  <a:pt x="f737" y="f1444"/>
                </a:cubicBezTo>
                <a:cubicBezTo>
                  <a:pt x="f736" y="f1445"/>
                  <a:pt x="f1206" y="f1446"/>
                  <a:pt x="f1207" y="f1447"/>
                </a:cubicBezTo>
                <a:lnTo>
                  <a:pt x="f1208" y="f1448"/>
                </a:lnTo>
                <a:cubicBezTo>
                  <a:pt x="f1209" y="f1449"/>
                  <a:pt x="f1210" y="f1450"/>
                  <a:pt x="f1211" y="f1451"/>
                </a:cubicBezTo>
                <a:cubicBezTo>
                  <a:pt x="f729" y="f1465"/>
                  <a:pt x="f728" y="f1464"/>
                  <a:pt x="f727" y="f1463"/>
                </a:cubicBezTo>
                <a:lnTo>
                  <a:pt x="f726" y="f1462"/>
                </a:lnTo>
                <a:cubicBezTo>
                  <a:pt x="f193" y="f1461"/>
                  <a:pt x="f194" y="f1460"/>
                  <a:pt x="f195" y="f1459"/>
                </a:cubicBezTo>
                <a:cubicBezTo>
                  <a:pt x="f1212" y="f1458"/>
                  <a:pt x="f197" y="f1457"/>
                  <a:pt x="f1213" y="f1456"/>
                </a:cubicBezTo>
                <a:close/>
                <a:moveTo>
                  <a:pt x="f199" y="f1455"/>
                </a:moveTo>
                <a:lnTo>
                  <a:pt x="f200" y="f1456"/>
                </a:lnTo>
                <a:cubicBezTo>
                  <a:pt x="f201" y="f1457"/>
                  <a:pt x="f202" y="f1458"/>
                  <a:pt x="f203" y="f1459"/>
                </a:cubicBezTo>
                <a:cubicBezTo>
                  <a:pt x="f204" y="f1460"/>
                  <a:pt x="f205" y="f1461"/>
                  <a:pt x="f206" y="f1462"/>
                </a:cubicBezTo>
                <a:lnTo>
                  <a:pt x="f207" y="f1463"/>
                </a:lnTo>
                <a:cubicBezTo>
                  <a:pt x="f1214" y="f1464"/>
                  <a:pt x="f1215" y="f1465"/>
                  <a:pt x="f1216" y="f1451"/>
                </a:cubicBezTo>
                <a:cubicBezTo>
                  <a:pt x="f1217" y="f1450"/>
                  <a:pt x="f1218" y="f1449"/>
                  <a:pt x="f1219" y="f1448"/>
                </a:cubicBezTo>
                <a:lnTo>
                  <a:pt x="f1220" y="f1447"/>
                </a:lnTo>
                <a:cubicBezTo>
                  <a:pt x="f1221" y="f1446"/>
                  <a:pt x="f1222" y="f1445"/>
                  <a:pt x="f1223" y="f1444"/>
                </a:cubicBezTo>
                <a:cubicBezTo>
                  <a:pt x="f1224" y="f1443"/>
                  <a:pt x="f1225" y="f1442"/>
                  <a:pt x="f1225" y="f1441"/>
                </a:cubicBezTo>
                <a:cubicBezTo>
                  <a:pt x="f1225" y="f1440"/>
                  <a:pt x="f1226" y="f1439"/>
                  <a:pt x="f1227" y="f1438"/>
                </a:cubicBezTo>
                <a:lnTo>
                  <a:pt x="f1228" y="f1437"/>
                </a:lnTo>
                <a:lnTo>
                  <a:pt x="f1229" y="f1436"/>
                </a:lnTo>
                <a:lnTo>
                  <a:pt x="f1230" y="f1435"/>
                </a:lnTo>
                <a:cubicBezTo>
                  <a:pt x="f1231" y="f1434"/>
                  <a:pt x="f1232" y="f1433"/>
                  <a:pt x="f1233" y="f1432"/>
                </a:cubicBezTo>
                <a:cubicBezTo>
                  <a:pt x="f1234" y="f1431"/>
                  <a:pt x="f1235" y="f1430"/>
                  <a:pt x="f1236" y="f1429"/>
                </a:cubicBezTo>
                <a:lnTo>
                  <a:pt x="f1237" y="f1428"/>
                </a:lnTo>
                <a:cubicBezTo>
                  <a:pt x="f1238" y="f1466"/>
                  <a:pt x="f1239" y="f1467"/>
                  <a:pt x="f221" y="f1468"/>
                </a:cubicBezTo>
                <a:cubicBezTo>
                  <a:pt x="f222" y="f1469"/>
                  <a:pt x="f223" y="f1470"/>
                  <a:pt x="f224" y="f1471"/>
                </a:cubicBezTo>
                <a:lnTo>
                  <a:pt x="f225" y="f1472"/>
                </a:lnTo>
                <a:cubicBezTo>
                  <a:pt x="f226" y="f1473"/>
                  <a:pt x="f227" y="f1474"/>
                  <a:pt x="f228" y="f1475"/>
                </a:cubicBezTo>
                <a:cubicBezTo>
                  <a:pt x="f229" y="f1476"/>
                  <a:pt x="f230" y="f1477"/>
                  <a:pt x="f230" y="f1478"/>
                </a:cubicBezTo>
                <a:lnTo>
                  <a:pt x="f231" y="f1479"/>
                </a:lnTo>
                <a:lnTo>
                  <a:pt x="f232" y="f1480"/>
                </a:lnTo>
                <a:close/>
                <a:moveTo>
                  <a:pt x="f233" y="f1455"/>
                </a:moveTo>
                <a:lnTo>
                  <a:pt x="f234" y="f1480"/>
                </a:lnTo>
                <a:lnTo>
                  <a:pt x="f235" y="f1479"/>
                </a:lnTo>
                <a:lnTo>
                  <a:pt x="f236" y="f1478"/>
                </a:lnTo>
                <a:cubicBezTo>
                  <a:pt x="f236" y="f1477"/>
                  <a:pt x="f237" y="f1476"/>
                  <a:pt x="f238" y="f1475"/>
                </a:cubicBezTo>
                <a:cubicBezTo>
                  <a:pt x="f239" y="f1474"/>
                  <a:pt x="f240" y="f1473"/>
                  <a:pt x="f241" y="f1472"/>
                </a:cubicBezTo>
                <a:lnTo>
                  <a:pt x="f242" y="f1471"/>
                </a:lnTo>
                <a:cubicBezTo>
                  <a:pt x="f243" y="f1470"/>
                  <a:pt x="f244" y="f1469"/>
                  <a:pt x="f245" y="f1468"/>
                </a:cubicBezTo>
                <a:cubicBezTo>
                  <a:pt x="f799" y="f1467"/>
                  <a:pt x="f798" y="f1466"/>
                  <a:pt x="f1240" y="f1428"/>
                </a:cubicBezTo>
                <a:lnTo>
                  <a:pt x="f796" y="f1429"/>
                </a:lnTo>
                <a:cubicBezTo>
                  <a:pt x="f1241" y="f1430"/>
                  <a:pt x="f1242" y="f1431"/>
                  <a:pt x="f1243" y="f1432"/>
                </a:cubicBezTo>
                <a:cubicBezTo>
                  <a:pt x="f1244" y="f1433"/>
                  <a:pt x="f1245" y="f1434"/>
                  <a:pt x="f1246" y="f1435"/>
                </a:cubicBezTo>
                <a:lnTo>
                  <a:pt x="f789" y="f1436"/>
                </a:lnTo>
                <a:lnTo>
                  <a:pt x="f828" y="f1437"/>
                </a:lnTo>
                <a:lnTo>
                  <a:pt x="f1247" y="f1438"/>
                </a:lnTo>
                <a:cubicBezTo>
                  <a:pt x="f1248" y="f1439"/>
                  <a:pt x="f826" y="f1440"/>
                  <a:pt x="f826" y="f1441"/>
                </a:cubicBezTo>
                <a:cubicBezTo>
                  <a:pt x="f826" y="f1442"/>
                  <a:pt x="f825" y="f1443"/>
                  <a:pt x="f824" y="f1444"/>
                </a:cubicBezTo>
                <a:cubicBezTo>
                  <a:pt x="f823" y="f1445"/>
                  <a:pt x="f1249" y="f1446"/>
                  <a:pt x="f1250" y="f1447"/>
                </a:cubicBezTo>
                <a:lnTo>
                  <a:pt x="f1251" y="f1448"/>
                </a:lnTo>
                <a:cubicBezTo>
                  <a:pt x="f1252" y="f1449"/>
                  <a:pt x="f1253" y="f1450"/>
                  <a:pt x="f1254" y="f1451"/>
                </a:cubicBezTo>
                <a:cubicBezTo>
                  <a:pt x="f816" y="f1465"/>
                  <a:pt x="f815" y="f1464"/>
                  <a:pt x="f259" y="f1463"/>
                </a:cubicBezTo>
                <a:lnTo>
                  <a:pt x="f260" y="f1462"/>
                </a:lnTo>
                <a:cubicBezTo>
                  <a:pt x="f261" y="f1461"/>
                  <a:pt x="f262" y="f1460"/>
                  <a:pt x="f263" y="f1459"/>
                </a:cubicBezTo>
                <a:cubicBezTo>
                  <a:pt x="f264" y="f1458"/>
                  <a:pt x="f265" y="f1457"/>
                  <a:pt x="f266" y="f1456"/>
                </a:cubicBezTo>
                <a:close/>
                <a:moveTo>
                  <a:pt x="f267" y="f1455"/>
                </a:moveTo>
                <a:lnTo>
                  <a:pt x="f268" y="f1456"/>
                </a:lnTo>
                <a:cubicBezTo>
                  <a:pt x="f269" y="f1457"/>
                  <a:pt x="f270" y="f1458"/>
                  <a:pt x="f271" y="f1459"/>
                </a:cubicBezTo>
                <a:cubicBezTo>
                  <a:pt x="f272" y="f1460"/>
                  <a:pt x="f273" y="f1461"/>
                  <a:pt x="f274" y="f1462"/>
                </a:cubicBezTo>
                <a:lnTo>
                  <a:pt x="f275" y="f1463"/>
                </a:lnTo>
                <a:cubicBezTo>
                  <a:pt x="f1255" y="f1464"/>
                  <a:pt x="f1256" y="f1465"/>
                  <a:pt x="f1257" y="f1451"/>
                </a:cubicBezTo>
                <a:cubicBezTo>
                  <a:pt x="f1258" y="f1450"/>
                  <a:pt x="f1259" y="f1449"/>
                  <a:pt x="f1260" y="f1448"/>
                </a:cubicBezTo>
                <a:lnTo>
                  <a:pt x="f1261" y="f1447"/>
                </a:lnTo>
                <a:cubicBezTo>
                  <a:pt x="f1262" y="f1446"/>
                  <a:pt x="f1263" y="f1445"/>
                  <a:pt x="f1264" y="f1444"/>
                </a:cubicBezTo>
                <a:cubicBezTo>
                  <a:pt x="f1265" y="f1443"/>
                  <a:pt x="f1266" y="f1442"/>
                  <a:pt x="f1266" y="f1441"/>
                </a:cubicBezTo>
                <a:cubicBezTo>
                  <a:pt x="f1266" y="f1440"/>
                  <a:pt x="f1267" y="f1439"/>
                  <a:pt x="f1268" y="f1438"/>
                </a:cubicBezTo>
                <a:lnTo>
                  <a:pt x="f1269" y="f1437"/>
                </a:lnTo>
                <a:lnTo>
                  <a:pt x="f1270" y="f1436"/>
                </a:lnTo>
                <a:lnTo>
                  <a:pt x="f1271" y="f1435"/>
                </a:lnTo>
                <a:cubicBezTo>
                  <a:pt x="f1272" y="f1434"/>
                  <a:pt x="f1273" y="f1433"/>
                  <a:pt x="f1274" y="f1432"/>
                </a:cubicBezTo>
                <a:cubicBezTo>
                  <a:pt x="f1275" y="f1431"/>
                  <a:pt x="f1276" y="f1430"/>
                  <a:pt x="f1277" y="f1429"/>
                </a:cubicBezTo>
                <a:lnTo>
                  <a:pt x="f1278" y="f1428"/>
                </a:lnTo>
                <a:cubicBezTo>
                  <a:pt x="f1279" y="f1466"/>
                  <a:pt x="f1280" y="f1467"/>
                  <a:pt x="f289" y="f1468"/>
                </a:cubicBezTo>
                <a:cubicBezTo>
                  <a:pt x="f290" y="f1469"/>
                  <a:pt x="f291" y="f1470"/>
                  <a:pt x="f292" y="f1471"/>
                </a:cubicBezTo>
                <a:lnTo>
                  <a:pt x="f293" y="f1472"/>
                </a:lnTo>
                <a:cubicBezTo>
                  <a:pt x="f294" y="f1473"/>
                  <a:pt x="f295" y="f1474"/>
                  <a:pt x="f296" y="f1475"/>
                </a:cubicBezTo>
                <a:cubicBezTo>
                  <a:pt x="f297" y="f1476"/>
                  <a:pt x="f298" y="f1477"/>
                  <a:pt x="f298" y="f1478"/>
                </a:cubicBezTo>
                <a:lnTo>
                  <a:pt x="f299" y="f1479"/>
                </a:lnTo>
                <a:lnTo>
                  <a:pt x="f300" y="f1480"/>
                </a:lnTo>
                <a:close/>
                <a:moveTo>
                  <a:pt x="f301" y="f1455"/>
                </a:moveTo>
                <a:lnTo>
                  <a:pt x="f302" y="f1480"/>
                </a:lnTo>
                <a:lnTo>
                  <a:pt x="f303" y="f1479"/>
                </a:lnTo>
                <a:lnTo>
                  <a:pt x="f304" y="f1478"/>
                </a:lnTo>
                <a:cubicBezTo>
                  <a:pt x="f304" y="f1477"/>
                  <a:pt x="f305" y="f1476"/>
                  <a:pt x="f306" y="f1475"/>
                </a:cubicBezTo>
                <a:cubicBezTo>
                  <a:pt x="f307" y="f1474"/>
                  <a:pt x="f308" y="f1473"/>
                  <a:pt x="f309" y="f1472"/>
                </a:cubicBezTo>
                <a:lnTo>
                  <a:pt x="f310" y="f1471"/>
                </a:lnTo>
                <a:cubicBezTo>
                  <a:pt x="f311" y="f1470"/>
                  <a:pt x="f312" y="f1469"/>
                  <a:pt x="f313" y="f1468"/>
                </a:cubicBezTo>
                <a:cubicBezTo>
                  <a:pt x="f886" y="f1467"/>
                  <a:pt x="f885" y="f1466"/>
                  <a:pt x="f1281" y="f1428"/>
                </a:cubicBezTo>
                <a:lnTo>
                  <a:pt x="f883" y="f1429"/>
                </a:lnTo>
                <a:cubicBezTo>
                  <a:pt x="f1282" y="f1430"/>
                  <a:pt x="f1283" y="f1431"/>
                  <a:pt x="f1284" y="f1432"/>
                </a:cubicBezTo>
                <a:cubicBezTo>
                  <a:pt x="f1285" y="f1433"/>
                  <a:pt x="f1286" y="f1434"/>
                  <a:pt x="f1287" y="f1435"/>
                </a:cubicBezTo>
                <a:lnTo>
                  <a:pt x="f876" y="f1436"/>
                </a:lnTo>
                <a:lnTo>
                  <a:pt x="f915" y="f1437"/>
                </a:lnTo>
                <a:lnTo>
                  <a:pt x="f1288" y="f1438"/>
                </a:lnTo>
                <a:cubicBezTo>
                  <a:pt x="f1289" y="f1439"/>
                  <a:pt x="f913" y="f1440"/>
                  <a:pt x="f913" y="f1441"/>
                </a:cubicBezTo>
                <a:cubicBezTo>
                  <a:pt x="f913" y="f1442"/>
                  <a:pt x="f912" y="f1443"/>
                  <a:pt x="f911" y="f1444"/>
                </a:cubicBezTo>
                <a:cubicBezTo>
                  <a:pt x="f910" y="f1445"/>
                  <a:pt x="f1290" y="f1446"/>
                  <a:pt x="f1291" y="f1447"/>
                </a:cubicBezTo>
                <a:lnTo>
                  <a:pt x="f1292" y="f1448"/>
                </a:lnTo>
                <a:cubicBezTo>
                  <a:pt x="f1293" y="f1449"/>
                  <a:pt x="f1294" y="f1450"/>
                  <a:pt x="f1295" y="f1451"/>
                </a:cubicBezTo>
                <a:cubicBezTo>
                  <a:pt x="f903" y="f1465"/>
                  <a:pt x="f902" y="f1464"/>
                  <a:pt x="f327" y="f1463"/>
                </a:cubicBezTo>
                <a:lnTo>
                  <a:pt x="f328" y="f1462"/>
                </a:lnTo>
                <a:cubicBezTo>
                  <a:pt x="f329" y="f1461"/>
                  <a:pt x="f330" y="f1460"/>
                  <a:pt x="f331" y="f1459"/>
                </a:cubicBezTo>
                <a:cubicBezTo>
                  <a:pt x="f332" y="f1458"/>
                  <a:pt x="f333" y="f1457"/>
                  <a:pt x="f334" y="f1456"/>
                </a:cubicBezTo>
                <a:close/>
                <a:moveTo>
                  <a:pt x="f335" y="f1455"/>
                </a:moveTo>
                <a:lnTo>
                  <a:pt x="f336" y="f1456"/>
                </a:lnTo>
                <a:cubicBezTo>
                  <a:pt x="f337" y="f1457"/>
                  <a:pt x="f338" y="f1458"/>
                  <a:pt x="f339" y="f1459"/>
                </a:cubicBezTo>
                <a:cubicBezTo>
                  <a:pt x="f340" y="f1460"/>
                  <a:pt x="f341" y="f1461"/>
                  <a:pt x="f342" y="f1462"/>
                </a:cubicBezTo>
                <a:lnTo>
                  <a:pt x="f343" y="f1463"/>
                </a:lnTo>
                <a:cubicBezTo>
                  <a:pt x="f1296" y="f1464"/>
                  <a:pt x="f1297" y="f1465"/>
                  <a:pt x="f1298" y="f1451"/>
                </a:cubicBezTo>
                <a:cubicBezTo>
                  <a:pt x="f1299" y="f1450"/>
                  <a:pt x="f1300" y="f1449"/>
                  <a:pt x="f1301" y="f1448"/>
                </a:cubicBezTo>
                <a:lnTo>
                  <a:pt x="f1302" y="f1447"/>
                </a:lnTo>
                <a:cubicBezTo>
                  <a:pt x="f1303" y="f1446"/>
                  <a:pt x="f1304" y="f1445"/>
                  <a:pt x="f1305" y="f1444"/>
                </a:cubicBezTo>
                <a:cubicBezTo>
                  <a:pt x="f1306" y="f1443"/>
                  <a:pt x="f1307" y="f1442"/>
                  <a:pt x="f1307" y="f1441"/>
                </a:cubicBezTo>
                <a:cubicBezTo>
                  <a:pt x="f1307" y="f1440"/>
                  <a:pt x="f1308" y="f1439"/>
                  <a:pt x="f1309" y="f1438"/>
                </a:cubicBezTo>
                <a:lnTo>
                  <a:pt x="f1310" y="f1437"/>
                </a:lnTo>
                <a:lnTo>
                  <a:pt x="f1311" y="f1436"/>
                </a:lnTo>
                <a:lnTo>
                  <a:pt x="f1312" y="f1435"/>
                </a:lnTo>
                <a:cubicBezTo>
                  <a:pt x="f1313" y="f1434"/>
                  <a:pt x="f1314" y="f1433"/>
                  <a:pt x="f1315" y="f1432"/>
                </a:cubicBezTo>
                <a:cubicBezTo>
                  <a:pt x="f1316" y="f1431"/>
                  <a:pt x="f1317" y="f1430"/>
                  <a:pt x="f1318" y="f1429"/>
                </a:cubicBezTo>
                <a:lnTo>
                  <a:pt x="f1319" y="f1428"/>
                </a:lnTo>
                <a:cubicBezTo>
                  <a:pt x="f1320" y="f1466"/>
                  <a:pt x="f1321" y="f1467"/>
                  <a:pt x="f357" y="f1468"/>
                </a:cubicBezTo>
                <a:cubicBezTo>
                  <a:pt x="f358" y="f1469"/>
                  <a:pt x="f359" y="f1470"/>
                  <a:pt x="f360" y="f1471"/>
                </a:cubicBezTo>
                <a:lnTo>
                  <a:pt x="f361" y="f1472"/>
                </a:lnTo>
                <a:cubicBezTo>
                  <a:pt x="f362" y="f1473"/>
                  <a:pt x="f363" y="f1474"/>
                  <a:pt x="f364" y="f1475"/>
                </a:cubicBezTo>
                <a:cubicBezTo>
                  <a:pt x="f365" y="f1476"/>
                  <a:pt x="f366" y="f1477"/>
                  <a:pt x="f366" y="f1478"/>
                </a:cubicBezTo>
                <a:lnTo>
                  <a:pt x="f367" y="f1479"/>
                </a:lnTo>
                <a:lnTo>
                  <a:pt x="f368" y="f1480"/>
                </a:lnTo>
                <a:close/>
                <a:moveTo>
                  <a:pt x="f369" y="f1455"/>
                </a:moveTo>
                <a:lnTo>
                  <a:pt x="f370" y="f1480"/>
                </a:lnTo>
                <a:lnTo>
                  <a:pt x="f371" y="f1479"/>
                </a:lnTo>
                <a:lnTo>
                  <a:pt x="f372" y="f1478"/>
                </a:lnTo>
                <a:cubicBezTo>
                  <a:pt x="f372" y="f1477"/>
                  <a:pt x="f373" y="f1476"/>
                  <a:pt x="f374" y="f1475"/>
                </a:cubicBezTo>
                <a:cubicBezTo>
                  <a:pt x="f375" y="f1474"/>
                  <a:pt x="f376" y="f1473"/>
                  <a:pt x="f377" y="f1472"/>
                </a:cubicBezTo>
                <a:lnTo>
                  <a:pt x="f378" y="f1471"/>
                </a:lnTo>
                <a:cubicBezTo>
                  <a:pt x="f379" y="f1470"/>
                  <a:pt x="f380" y="f1469"/>
                  <a:pt x="f381" y="f1468"/>
                </a:cubicBezTo>
                <a:cubicBezTo>
                  <a:pt x="f973" y="f1467"/>
                  <a:pt x="f972" y="f1466"/>
                  <a:pt x="f1322" y="f1428"/>
                </a:cubicBezTo>
                <a:lnTo>
                  <a:pt x="f970" y="f1429"/>
                </a:lnTo>
                <a:cubicBezTo>
                  <a:pt x="f1323" y="f1430"/>
                  <a:pt x="f1324" y="f1431"/>
                  <a:pt x="f1325" y="f1432"/>
                </a:cubicBezTo>
                <a:cubicBezTo>
                  <a:pt x="f1326" y="f1433"/>
                  <a:pt x="f1327" y="f1434"/>
                  <a:pt x="f1328" y="f1435"/>
                </a:cubicBezTo>
                <a:lnTo>
                  <a:pt x="f963" y="f1436"/>
                </a:lnTo>
                <a:lnTo>
                  <a:pt x="f1001" y="f1437"/>
                </a:lnTo>
                <a:lnTo>
                  <a:pt x="f1329" y="f1438"/>
                </a:lnTo>
                <a:cubicBezTo>
                  <a:pt x="f1330" y="f1439"/>
                  <a:pt x="f2" y="f1440"/>
                  <a:pt x="f2" y="f1441"/>
                </a:cubicBezTo>
                <a:cubicBezTo>
                  <a:pt x="f2" y="f1442"/>
                  <a:pt x="f999" y="f1443"/>
                  <a:pt x="f998" y="f1444"/>
                </a:cubicBezTo>
                <a:cubicBezTo>
                  <a:pt x="f997" y="f1445"/>
                  <a:pt x="f1331" y="f1446"/>
                  <a:pt x="f1332" y="f1447"/>
                </a:cubicBezTo>
                <a:lnTo>
                  <a:pt x="f1333" y="f1448"/>
                </a:lnTo>
                <a:cubicBezTo>
                  <a:pt x="f1334" y="f1449"/>
                  <a:pt x="f1335" y="f1450"/>
                  <a:pt x="f1336" y="f1451"/>
                </a:cubicBezTo>
                <a:cubicBezTo>
                  <a:pt x="f990" y="f1465"/>
                  <a:pt x="f989" y="f1464"/>
                  <a:pt x="f395" y="f1463"/>
                </a:cubicBezTo>
                <a:lnTo>
                  <a:pt x="f396" y="f1462"/>
                </a:lnTo>
                <a:cubicBezTo>
                  <a:pt x="f397" y="f1461"/>
                  <a:pt x="f398" y="f1460"/>
                  <a:pt x="f399" y="f1459"/>
                </a:cubicBezTo>
                <a:cubicBezTo>
                  <a:pt x="f400" y="f1458"/>
                  <a:pt x="f401" y="f1457"/>
                  <a:pt x="f402" y="f1456"/>
                </a:cubicBezTo>
                <a:close/>
                <a:moveTo>
                  <a:pt x="f1481" y="f2"/>
                </a:moveTo>
                <a:lnTo>
                  <a:pt x="f1482" y="f2"/>
                </a:lnTo>
                <a:cubicBezTo>
                  <a:pt x="f1483" y="f1484"/>
                  <a:pt x="f1485" y="f1486"/>
                  <a:pt x="f1487" y="f1488"/>
                </a:cubicBezTo>
                <a:lnTo>
                  <a:pt x="f3" y="f1489"/>
                </a:lnTo>
                <a:lnTo>
                  <a:pt x="f3" y="f1490"/>
                </a:lnTo>
                <a:lnTo>
                  <a:pt x="f1491" y="f1492"/>
                </a:lnTo>
                <a:cubicBezTo>
                  <a:pt x="f1493" y="f1494"/>
                  <a:pt x="f1495" y="f1496"/>
                  <a:pt x="f1481" y="f2"/>
                </a:cubicBezTo>
                <a:close/>
                <a:moveTo>
                  <a:pt x="f1497" y="f2"/>
                </a:moveTo>
                <a:lnTo>
                  <a:pt x="f1498" y="f2"/>
                </a:lnTo>
                <a:cubicBezTo>
                  <a:pt x="f1499" y="f1500"/>
                  <a:pt x="f1501" y="f1502"/>
                  <a:pt x="f1503" y="f1504"/>
                </a:cubicBezTo>
                <a:lnTo>
                  <a:pt x="f3" y="f1505"/>
                </a:lnTo>
                <a:lnTo>
                  <a:pt x="f3" y="f1506"/>
                </a:lnTo>
                <a:lnTo>
                  <a:pt x="f1507" y="f1508"/>
                </a:lnTo>
                <a:cubicBezTo>
                  <a:pt x="f1509" y="f1510"/>
                  <a:pt x="f1511" y="f1512"/>
                  <a:pt x="f1497" y="f2"/>
                </a:cubicBezTo>
                <a:close/>
                <a:moveTo>
                  <a:pt x="f1513" y="f2"/>
                </a:moveTo>
                <a:lnTo>
                  <a:pt x="f1514" y="f2"/>
                </a:lnTo>
                <a:cubicBezTo>
                  <a:pt x="f1515" y="f1516"/>
                  <a:pt x="f1517" y="f1518"/>
                  <a:pt x="f409" y="f1519"/>
                </a:cubicBezTo>
                <a:cubicBezTo>
                  <a:pt x="f1520" y="f1521"/>
                  <a:pt x="f1522" y="f1523"/>
                  <a:pt x="f1524" y="f2"/>
                </a:cubicBezTo>
                <a:lnTo>
                  <a:pt x="f1525" y="f2"/>
                </a:lnTo>
                <a:cubicBezTo>
                  <a:pt x="f1526" y="f1527"/>
                  <a:pt x="f1528" y="f1529"/>
                  <a:pt x="f553" y="f1530"/>
                </a:cubicBezTo>
                <a:lnTo>
                  <a:pt x="f555" y="f1531"/>
                </a:lnTo>
                <a:cubicBezTo>
                  <a:pt x="f557" y="f1532"/>
                  <a:pt x="f559" y="f1533"/>
                  <a:pt x="f561" y="f1534"/>
                </a:cubicBezTo>
                <a:cubicBezTo>
                  <a:pt x="f563" y="f1535"/>
                  <a:pt x="f565" y="f1536"/>
                  <a:pt x="f567" y="f1537"/>
                </a:cubicBezTo>
                <a:lnTo>
                  <a:pt x="f569" y="f1538"/>
                </a:lnTo>
                <a:lnTo>
                  <a:pt x="f571" y="f1539"/>
                </a:lnTo>
                <a:lnTo>
                  <a:pt x="f573" y="f1540"/>
                </a:lnTo>
                <a:cubicBezTo>
                  <a:pt x="f575" y="f1541"/>
                  <a:pt x="f577" y="f1542"/>
                  <a:pt x="f577" y="f1543"/>
                </a:cubicBezTo>
                <a:cubicBezTo>
                  <a:pt x="f577" y="f1544"/>
                  <a:pt x="f581" y="f1545"/>
                  <a:pt x="f583" y="f1546"/>
                </a:cubicBezTo>
                <a:cubicBezTo>
                  <a:pt x="f585" y="f1547"/>
                  <a:pt x="f587" y="f1548"/>
                  <a:pt x="f589" y="f1549"/>
                </a:cubicBezTo>
                <a:lnTo>
                  <a:pt x="f591" y="f1550"/>
                </a:lnTo>
                <a:cubicBezTo>
                  <a:pt x="f593" y="f1551"/>
                  <a:pt x="f595" y="f1552"/>
                  <a:pt x="f597" y="f1553"/>
                </a:cubicBezTo>
                <a:cubicBezTo>
                  <a:pt x="f1554" y="f1555"/>
                  <a:pt x="f1556" y="f1557"/>
                  <a:pt x="f1513" y="f2"/>
                </a:cubicBezTo>
                <a:close/>
                <a:moveTo>
                  <a:pt x="f1558" y="f2"/>
                </a:moveTo>
                <a:lnTo>
                  <a:pt x="f1559" y="f2"/>
                </a:lnTo>
                <a:cubicBezTo>
                  <a:pt x="f1560" y="f1523"/>
                  <a:pt x="f1561" y="f1521"/>
                  <a:pt x="f115" y="f1519"/>
                </a:cubicBezTo>
                <a:cubicBezTo>
                  <a:pt x="f1562" y="f1518"/>
                  <a:pt x="f1563" y="f1516"/>
                  <a:pt x="f1564" y="f2"/>
                </a:cubicBezTo>
                <a:lnTo>
                  <a:pt x="f1565" y="f2"/>
                </a:lnTo>
                <a:cubicBezTo>
                  <a:pt x="f1566" y="f1557"/>
                  <a:pt x="f1567" y="f1555"/>
                  <a:pt x="f622" y="f1553"/>
                </a:cubicBezTo>
                <a:cubicBezTo>
                  <a:pt x="f623" y="f1552"/>
                  <a:pt x="f624" y="f1551"/>
                  <a:pt x="f625" y="f1550"/>
                </a:cubicBezTo>
                <a:lnTo>
                  <a:pt x="f626" y="f1549"/>
                </a:lnTo>
                <a:cubicBezTo>
                  <a:pt x="f627" y="f1548"/>
                  <a:pt x="f102" y="f1547"/>
                  <a:pt x="f101" y="f1546"/>
                </a:cubicBezTo>
                <a:cubicBezTo>
                  <a:pt x="f100" y="f1545"/>
                  <a:pt x="f99" y="f1544"/>
                  <a:pt x="f99" y="f1543"/>
                </a:cubicBezTo>
                <a:cubicBezTo>
                  <a:pt x="f99" y="f1542"/>
                  <a:pt x="f628" y="f1541"/>
                  <a:pt x="f629" y="f1540"/>
                </a:cubicBezTo>
                <a:lnTo>
                  <a:pt x="f97" y="f1539"/>
                </a:lnTo>
                <a:lnTo>
                  <a:pt x="f96" y="f1538"/>
                </a:lnTo>
                <a:lnTo>
                  <a:pt x="f630" y="f1537"/>
                </a:lnTo>
                <a:cubicBezTo>
                  <a:pt x="f631" y="f1536"/>
                  <a:pt x="f632" y="f1535"/>
                  <a:pt x="f633" y="f1534"/>
                </a:cubicBezTo>
                <a:cubicBezTo>
                  <a:pt x="f634" y="f1533"/>
                  <a:pt x="f635" y="f1532"/>
                  <a:pt x="f123" y="f1531"/>
                </a:cubicBezTo>
                <a:lnTo>
                  <a:pt x="f636" y="f1530"/>
                </a:lnTo>
                <a:cubicBezTo>
                  <a:pt x="f1568" y="f1529"/>
                  <a:pt x="f1569" y="f1527"/>
                  <a:pt x="f1558" y="f2"/>
                </a:cubicBezTo>
                <a:close/>
                <a:moveTo>
                  <a:pt x="f1570" y="f2"/>
                </a:moveTo>
                <a:lnTo>
                  <a:pt x="f1571" y="f2"/>
                </a:lnTo>
                <a:cubicBezTo>
                  <a:pt x="f1572" y="f1516"/>
                  <a:pt x="f1573" y="f1518"/>
                  <a:pt x="f423" y="f1519"/>
                </a:cubicBezTo>
                <a:cubicBezTo>
                  <a:pt x="f1574" y="f1521"/>
                  <a:pt x="f1575" y="f1523"/>
                  <a:pt x="f1576" y="f2"/>
                </a:cubicBezTo>
                <a:lnTo>
                  <a:pt x="f1577" y="f2"/>
                </a:lnTo>
                <a:cubicBezTo>
                  <a:pt x="f1578" y="f1527"/>
                  <a:pt x="f1579" y="f1529"/>
                  <a:pt x="f666" y="f1530"/>
                </a:cubicBezTo>
                <a:lnTo>
                  <a:pt x="f667" y="f1531"/>
                </a:lnTo>
                <a:cubicBezTo>
                  <a:pt x="f668" y="f1532"/>
                  <a:pt x="f669" y="f1533"/>
                  <a:pt x="f670" y="f1534"/>
                </a:cubicBezTo>
                <a:cubicBezTo>
                  <a:pt x="f671" y="f1535"/>
                  <a:pt x="f672" y="f1536"/>
                  <a:pt x="f673" y="f1537"/>
                </a:cubicBezTo>
                <a:lnTo>
                  <a:pt x="f674" y="f1538"/>
                </a:lnTo>
                <a:lnTo>
                  <a:pt x="f675" y="f1539"/>
                </a:lnTo>
                <a:lnTo>
                  <a:pt x="f676" y="f1540"/>
                </a:lnTo>
                <a:cubicBezTo>
                  <a:pt x="f677" y="f1541"/>
                  <a:pt x="f678" y="f1542"/>
                  <a:pt x="f678" y="f1543"/>
                </a:cubicBezTo>
                <a:cubicBezTo>
                  <a:pt x="f678" y="f1544"/>
                  <a:pt x="f679" y="f1545"/>
                  <a:pt x="f680" y="f1546"/>
                </a:cubicBezTo>
                <a:cubicBezTo>
                  <a:pt x="f681" y="f1547"/>
                  <a:pt x="f682" y="f1548"/>
                  <a:pt x="f683" y="f1549"/>
                </a:cubicBezTo>
                <a:lnTo>
                  <a:pt x="f684" y="f1550"/>
                </a:lnTo>
                <a:cubicBezTo>
                  <a:pt x="f685" y="f1551"/>
                  <a:pt x="f686" y="f1552"/>
                  <a:pt x="f687" y="f1553"/>
                </a:cubicBezTo>
                <a:cubicBezTo>
                  <a:pt x="f1580" y="f1555"/>
                  <a:pt x="f1581" y="f1582"/>
                  <a:pt x="f1570" y="f2"/>
                </a:cubicBezTo>
                <a:close/>
                <a:moveTo>
                  <a:pt x="f1583" y="f2"/>
                </a:moveTo>
                <a:lnTo>
                  <a:pt x="f1584" y="f2"/>
                </a:lnTo>
                <a:cubicBezTo>
                  <a:pt x="f1585" y="f1523"/>
                  <a:pt x="f1586" y="f1521"/>
                  <a:pt x="f184" y="f1519"/>
                </a:cubicBezTo>
                <a:cubicBezTo>
                  <a:pt x="f1587" y="f1518"/>
                  <a:pt x="f1588" y="f1516"/>
                  <a:pt x="f1589" y="f2"/>
                </a:cubicBezTo>
                <a:lnTo>
                  <a:pt x="f1590" y="f2"/>
                </a:lnTo>
                <a:cubicBezTo>
                  <a:pt x="f1591" y="f1557"/>
                  <a:pt x="f1592" y="f1555"/>
                  <a:pt x="f709" y="f1553"/>
                </a:cubicBezTo>
                <a:cubicBezTo>
                  <a:pt x="f710" y="f1552"/>
                  <a:pt x="f711" y="f1551"/>
                  <a:pt x="f712" y="f1550"/>
                </a:cubicBezTo>
                <a:lnTo>
                  <a:pt x="f713" y="f1549"/>
                </a:lnTo>
                <a:cubicBezTo>
                  <a:pt x="f714" y="f1548"/>
                  <a:pt x="f715" y="f1547"/>
                  <a:pt x="f716" y="f1546"/>
                </a:cubicBezTo>
                <a:cubicBezTo>
                  <a:pt x="f717" y="f1545"/>
                  <a:pt x="f168" y="f1544"/>
                  <a:pt x="f168" y="f1543"/>
                </a:cubicBezTo>
                <a:cubicBezTo>
                  <a:pt x="f168" y="f1542"/>
                  <a:pt x="f718" y="f1541"/>
                  <a:pt x="f719" y="f1540"/>
                </a:cubicBezTo>
                <a:lnTo>
                  <a:pt x="f166" y="f1539"/>
                </a:lnTo>
                <a:lnTo>
                  <a:pt x="f165" y="f1538"/>
                </a:lnTo>
                <a:lnTo>
                  <a:pt x="f720" y="f1537"/>
                </a:lnTo>
                <a:cubicBezTo>
                  <a:pt x="f721" y="f1536"/>
                  <a:pt x="f722" y="f1535"/>
                  <a:pt x="f723" y="f1534"/>
                </a:cubicBezTo>
                <a:cubicBezTo>
                  <a:pt x="f724" y="f1533"/>
                  <a:pt x="f725" y="f1532"/>
                  <a:pt x="f726" y="f1531"/>
                </a:cubicBezTo>
                <a:lnTo>
                  <a:pt x="f727" y="f1530"/>
                </a:lnTo>
                <a:cubicBezTo>
                  <a:pt x="f1593" y="f1529"/>
                  <a:pt x="f1594" y="f1527"/>
                  <a:pt x="f1583" y="f2"/>
                </a:cubicBezTo>
                <a:close/>
                <a:moveTo>
                  <a:pt x="f1595" y="f2"/>
                </a:moveTo>
                <a:lnTo>
                  <a:pt x="f1596" y="f2"/>
                </a:lnTo>
                <a:cubicBezTo>
                  <a:pt x="f1597" y="f1516"/>
                  <a:pt x="f1598" y="f1518"/>
                  <a:pt x="f434" y="f1519"/>
                </a:cubicBezTo>
                <a:cubicBezTo>
                  <a:pt x="f1599" y="f1521"/>
                  <a:pt x="f1600" y="f1523"/>
                  <a:pt x="f1601" y="f2"/>
                </a:cubicBezTo>
                <a:lnTo>
                  <a:pt x="f1602" y="f2"/>
                </a:lnTo>
                <a:cubicBezTo>
                  <a:pt x="f1603" y="f1527"/>
                  <a:pt x="f1604" y="f1529"/>
                  <a:pt x="f757" y="f1530"/>
                </a:cubicBezTo>
                <a:lnTo>
                  <a:pt x="f758" y="f1531"/>
                </a:lnTo>
                <a:cubicBezTo>
                  <a:pt x="f759" y="f1532"/>
                  <a:pt x="f760" y="f1533"/>
                  <a:pt x="f761" y="f1534"/>
                </a:cubicBezTo>
                <a:cubicBezTo>
                  <a:pt x="f762" y="f1535"/>
                  <a:pt x="f763" y="f1536"/>
                  <a:pt x="f764" y="f1537"/>
                </a:cubicBezTo>
                <a:lnTo>
                  <a:pt x="f765" y="f1538"/>
                </a:lnTo>
                <a:lnTo>
                  <a:pt x="f766" y="f1539"/>
                </a:lnTo>
                <a:lnTo>
                  <a:pt x="f767" y="f1540"/>
                </a:lnTo>
                <a:cubicBezTo>
                  <a:pt x="f768" y="f1541"/>
                  <a:pt x="f769" y="f1542"/>
                  <a:pt x="f769" y="f1543"/>
                </a:cubicBezTo>
                <a:cubicBezTo>
                  <a:pt x="f769" y="f1544"/>
                  <a:pt x="f770" y="f1545"/>
                  <a:pt x="f771" y="f1546"/>
                </a:cubicBezTo>
                <a:cubicBezTo>
                  <a:pt x="f772" y="f1547"/>
                  <a:pt x="f773" y="f1548"/>
                  <a:pt x="f774" y="f1549"/>
                </a:cubicBezTo>
                <a:lnTo>
                  <a:pt x="f775" y="f1550"/>
                </a:lnTo>
                <a:cubicBezTo>
                  <a:pt x="f776" y="f1551"/>
                  <a:pt x="f777" y="f1552"/>
                  <a:pt x="f778" y="f1553"/>
                </a:cubicBezTo>
                <a:cubicBezTo>
                  <a:pt x="f1605" y="f1555"/>
                  <a:pt x="f1606" y="f1557"/>
                  <a:pt x="f1595" y="f2"/>
                </a:cubicBezTo>
                <a:close/>
                <a:moveTo>
                  <a:pt x="f1607" y="f2"/>
                </a:moveTo>
                <a:lnTo>
                  <a:pt x="f1608" y="f2"/>
                </a:lnTo>
                <a:cubicBezTo>
                  <a:pt x="f1609" y="f1610"/>
                  <a:pt x="f1611" y="f1521"/>
                  <a:pt x="f252" y="f1519"/>
                </a:cubicBezTo>
                <a:cubicBezTo>
                  <a:pt x="f1612" y="f1518"/>
                  <a:pt x="f1613" y="f1516"/>
                  <a:pt x="f1614" y="f2"/>
                </a:cubicBezTo>
                <a:lnTo>
                  <a:pt x="f1615" y="f2"/>
                </a:lnTo>
                <a:cubicBezTo>
                  <a:pt x="f1616" y="f1582"/>
                  <a:pt x="f1617" y="f1555"/>
                  <a:pt x="f800" y="f1553"/>
                </a:cubicBezTo>
                <a:cubicBezTo>
                  <a:pt x="f801" y="f1552"/>
                  <a:pt x="f802" y="f1551"/>
                  <a:pt x="f803" y="f1618"/>
                </a:cubicBezTo>
                <a:lnTo>
                  <a:pt x="f804" y="f1549"/>
                </a:lnTo>
                <a:cubicBezTo>
                  <a:pt x="f805" y="f1548"/>
                  <a:pt x="f239" y="f1547"/>
                  <a:pt x="f238" y="f1546"/>
                </a:cubicBezTo>
                <a:cubicBezTo>
                  <a:pt x="f237" y="f1545"/>
                  <a:pt x="f236" y="f1544"/>
                  <a:pt x="f236" y="f1543"/>
                </a:cubicBezTo>
                <a:cubicBezTo>
                  <a:pt x="f236" y="f1619"/>
                  <a:pt x="f806" y="f1541"/>
                  <a:pt x="f807" y="f1540"/>
                </a:cubicBezTo>
                <a:lnTo>
                  <a:pt x="f234" y="f1539"/>
                </a:lnTo>
                <a:lnTo>
                  <a:pt x="f233" y="f1538"/>
                </a:lnTo>
                <a:lnTo>
                  <a:pt x="f808" y="f1537"/>
                </a:lnTo>
                <a:cubicBezTo>
                  <a:pt x="f809" y="f1536"/>
                  <a:pt x="f810" y="f1535"/>
                  <a:pt x="f811" y="f1534"/>
                </a:cubicBezTo>
                <a:cubicBezTo>
                  <a:pt x="f812" y="f1533"/>
                  <a:pt x="f813" y="f1532"/>
                  <a:pt x="f260" y="f1531"/>
                </a:cubicBezTo>
                <a:lnTo>
                  <a:pt x="f814" y="f1530"/>
                </a:lnTo>
                <a:cubicBezTo>
                  <a:pt x="f1620" y="f1529"/>
                  <a:pt x="f1621" y="f1527"/>
                  <a:pt x="f1607" y="f2"/>
                </a:cubicBezTo>
                <a:close/>
                <a:moveTo>
                  <a:pt x="f1622" y="f2"/>
                </a:moveTo>
                <a:lnTo>
                  <a:pt x="f1623" y="f2"/>
                </a:lnTo>
                <a:cubicBezTo>
                  <a:pt x="f1624" y="f1516"/>
                  <a:pt x="f1625" y="f1518"/>
                  <a:pt x="f445" y="f1519"/>
                </a:cubicBezTo>
                <a:cubicBezTo>
                  <a:pt x="f1626" y="f1521"/>
                  <a:pt x="f1627" y="f1610"/>
                  <a:pt x="f1628" y="f2"/>
                </a:cubicBezTo>
                <a:lnTo>
                  <a:pt x="f1629" y="f2"/>
                </a:lnTo>
                <a:cubicBezTo>
                  <a:pt x="f1630" y="f1527"/>
                  <a:pt x="f1631" y="f1529"/>
                  <a:pt x="f844" y="f1530"/>
                </a:cubicBezTo>
                <a:lnTo>
                  <a:pt x="f845" y="f1531"/>
                </a:lnTo>
                <a:cubicBezTo>
                  <a:pt x="f846" y="f1532"/>
                  <a:pt x="f847" y="f1533"/>
                  <a:pt x="f848" y="f1534"/>
                </a:cubicBezTo>
                <a:cubicBezTo>
                  <a:pt x="f849" y="f1535"/>
                  <a:pt x="f850" y="f1536"/>
                  <a:pt x="f851" y="f1537"/>
                </a:cubicBezTo>
                <a:lnTo>
                  <a:pt x="f852" y="f1538"/>
                </a:lnTo>
                <a:lnTo>
                  <a:pt x="f853" y="f1539"/>
                </a:lnTo>
                <a:lnTo>
                  <a:pt x="f854" y="f1540"/>
                </a:lnTo>
                <a:cubicBezTo>
                  <a:pt x="f855" y="f1541"/>
                  <a:pt x="f856" y="f1542"/>
                  <a:pt x="f856" y="f1543"/>
                </a:cubicBezTo>
                <a:cubicBezTo>
                  <a:pt x="f856" y="f1544"/>
                  <a:pt x="f857" y="f1545"/>
                  <a:pt x="f858" y="f1546"/>
                </a:cubicBezTo>
                <a:cubicBezTo>
                  <a:pt x="f859" y="f1547"/>
                  <a:pt x="f860" y="f1548"/>
                  <a:pt x="f861" y="f1549"/>
                </a:cubicBezTo>
                <a:lnTo>
                  <a:pt x="f862" y="f1618"/>
                </a:lnTo>
                <a:cubicBezTo>
                  <a:pt x="f863" y="f1551"/>
                  <a:pt x="f864" y="f1552"/>
                  <a:pt x="f865" y="f1553"/>
                </a:cubicBezTo>
                <a:cubicBezTo>
                  <a:pt x="f1632" y="f1555"/>
                  <a:pt x="f1633" y="f1582"/>
                  <a:pt x="f1622" y="f2"/>
                </a:cubicBezTo>
                <a:close/>
                <a:moveTo>
                  <a:pt x="f1634" y="f2"/>
                </a:moveTo>
                <a:lnTo>
                  <a:pt x="f1635" y="f2"/>
                </a:lnTo>
                <a:cubicBezTo>
                  <a:pt x="f1636" y="f1610"/>
                  <a:pt x="f1637" y="f1521"/>
                  <a:pt x="f320" y="f1519"/>
                </a:cubicBezTo>
                <a:cubicBezTo>
                  <a:pt x="f1638" y="f1518"/>
                  <a:pt x="f1639" y="f1516"/>
                  <a:pt x="f1640" y="f2"/>
                </a:cubicBezTo>
                <a:lnTo>
                  <a:pt x="f1641" y="f2"/>
                </a:lnTo>
                <a:cubicBezTo>
                  <a:pt x="f1642" y="f1582"/>
                  <a:pt x="f1643" y="f1555"/>
                  <a:pt x="f887" y="f1553"/>
                </a:cubicBezTo>
                <a:cubicBezTo>
                  <a:pt x="f888" y="f1552"/>
                  <a:pt x="f889" y="f1551"/>
                  <a:pt x="f890" y="f1618"/>
                </a:cubicBezTo>
                <a:lnTo>
                  <a:pt x="f891" y="f1549"/>
                </a:lnTo>
                <a:cubicBezTo>
                  <a:pt x="f892" y="f1548"/>
                  <a:pt x="f307" y="f1547"/>
                  <a:pt x="f306" y="f1546"/>
                </a:cubicBezTo>
                <a:cubicBezTo>
                  <a:pt x="f305" y="f1545"/>
                  <a:pt x="f304" y="f1544"/>
                  <a:pt x="f304" y="f1543"/>
                </a:cubicBezTo>
                <a:cubicBezTo>
                  <a:pt x="f304" y="f1619"/>
                  <a:pt x="f893" y="f1541"/>
                  <a:pt x="f894" y="f1540"/>
                </a:cubicBezTo>
                <a:lnTo>
                  <a:pt x="f302" y="f1539"/>
                </a:lnTo>
                <a:lnTo>
                  <a:pt x="f301" y="f1538"/>
                </a:lnTo>
                <a:lnTo>
                  <a:pt x="f895" y="f1537"/>
                </a:lnTo>
                <a:cubicBezTo>
                  <a:pt x="f896" y="f1536"/>
                  <a:pt x="f897" y="f1535"/>
                  <a:pt x="f898" y="f1534"/>
                </a:cubicBezTo>
                <a:cubicBezTo>
                  <a:pt x="f899" y="f1533"/>
                  <a:pt x="f900" y="f1532"/>
                  <a:pt x="f328" y="f1531"/>
                </a:cubicBezTo>
                <a:lnTo>
                  <a:pt x="f901" y="f1530"/>
                </a:lnTo>
                <a:cubicBezTo>
                  <a:pt x="f1644" y="f1529"/>
                  <a:pt x="f1645" y="f1527"/>
                  <a:pt x="f1634" y="f2"/>
                </a:cubicBezTo>
                <a:close/>
                <a:moveTo>
                  <a:pt x="f1646" y="f2"/>
                </a:moveTo>
                <a:lnTo>
                  <a:pt x="f1647" y="f2"/>
                </a:lnTo>
                <a:cubicBezTo>
                  <a:pt x="f1648" y="f1516"/>
                  <a:pt x="f1649" y="f1518"/>
                  <a:pt x="f456" y="f1519"/>
                </a:cubicBezTo>
                <a:cubicBezTo>
                  <a:pt x="f1650" y="f1521"/>
                  <a:pt x="f1651" y="f1610"/>
                  <a:pt x="f1652" y="f2"/>
                </a:cubicBezTo>
                <a:lnTo>
                  <a:pt x="f1653" y="f2"/>
                </a:lnTo>
                <a:cubicBezTo>
                  <a:pt x="f1654" y="f1527"/>
                  <a:pt x="f1655" y="f1529"/>
                  <a:pt x="f931" y="f1530"/>
                </a:cubicBezTo>
                <a:lnTo>
                  <a:pt x="f932" y="f1531"/>
                </a:lnTo>
                <a:cubicBezTo>
                  <a:pt x="f933" y="f1532"/>
                  <a:pt x="f934" y="f1533"/>
                  <a:pt x="f935" y="f1534"/>
                </a:cubicBezTo>
                <a:cubicBezTo>
                  <a:pt x="f936" y="f1535"/>
                  <a:pt x="f937" y="f1536"/>
                  <a:pt x="f938" y="f1537"/>
                </a:cubicBezTo>
                <a:lnTo>
                  <a:pt x="f939" y="f1538"/>
                </a:lnTo>
                <a:lnTo>
                  <a:pt x="f940" y="f1539"/>
                </a:lnTo>
                <a:lnTo>
                  <a:pt x="f941" y="f1540"/>
                </a:lnTo>
                <a:cubicBezTo>
                  <a:pt x="f942" y="f1541"/>
                  <a:pt x="f943" y="f1542"/>
                  <a:pt x="f943" y="f1543"/>
                </a:cubicBezTo>
                <a:cubicBezTo>
                  <a:pt x="f943" y="f1544"/>
                  <a:pt x="f944" y="f1545"/>
                  <a:pt x="f945" y="f1546"/>
                </a:cubicBezTo>
                <a:cubicBezTo>
                  <a:pt x="f946" y="f1547"/>
                  <a:pt x="f947" y="f1548"/>
                  <a:pt x="f948" y="f1549"/>
                </a:cubicBezTo>
                <a:lnTo>
                  <a:pt x="f949" y="f1618"/>
                </a:lnTo>
                <a:cubicBezTo>
                  <a:pt x="f950" y="f1551"/>
                  <a:pt x="f951" y="f1552"/>
                  <a:pt x="f952" y="f1553"/>
                </a:cubicBezTo>
                <a:cubicBezTo>
                  <a:pt x="f1656" y="f1555"/>
                  <a:pt x="f1657" y="f1557"/>
                  <a:pt x="f1646" y="f2"/>
                </a:cubicBezTo>
                <a:close/>
                <a:moveTo>
                  <a:pt x="f1658" y="f2"/>
                </a:moveTo>
                <a:lnTo>
                  <a:pt x="f1659" y="f2"/>
                </a:lnTo>
                <a:cubicBezTo>
                  <a:pt x="f1660" y="f1523"/>
                  <a:pt x="f1661" y="f1521"/>
                  <a:pt x="f388" y="f1519"/>
                </a:cubicBezTo>
                <a:cubicBezTo>
                  <a:pt x="f1662" y="f1518"/>
                  <a:pt x="f1663" y="f1516"/>
                  <a:pt x="f1664" y="f2"/>
                </a:cubicBezTo>
                <a:lnTo>
                  <a:pt x="f1665" y="f2"/>
                </a:lnTo>
                <a:cubicBezTo>
                  <a:pt x="f1666" y="f1582"/>
                  <a:pt x="f1667" y="f1555"/>
                  <a:pt x="f974" y="f1553"/>
                </a:cubicBezTo>
                <a:cubicBezTo>
                  <a:pt x="f975" y="f1552"/>
                  <a:pt x="f976" y="f1551"/>
                  <a:pt x="f977" y="f1550"/>
                </a:cubicBezTo>
                <a:lnTo>
                  <a:pt x="f978" y="f1549"/>
                </a:lnTo>
                <a:cubicBezTo>
                  <a:pt x="f979" y="f1548"/>
                  <a:pt x="f375" y="f1547"/>
                  <a:pt x="f374" y="f1546"/>
                </a:cubicBezTo>
                <a:cubicBezTo>
                  <a:pt x="f373" y="f1545"/>
                  <a:pt x="f372" y="f1544"/>
                  <a:pt x="f372" y="f1543"/>
                </a:cubicBezTo>
                <a:cubicBezTo>
                  <a:pt x="f372" y="f1619"/>
                  <a:pt x="f980" y="f1541"/>
                  <a:pt x="f981" y="f1540"/>
                </a:cubicBezTo>
                <a:lnTo>
                  <a:pt x="f370" y="f1539"/>
                </a:lnTo>
                <a:lnTo>
                  <a:pt x="f369" y="f1538"/>
                </a:lnTo>
                <a:lnTo>
                  <a:pt x="f982" y="f1537"/>
                </a:lnTo>
                <a:cubicBezTo>
                  <a:pt x="f983" y="f1536"/>
                  <a:pt x="f984" y="f1535"/>
                  <a:pt x="f985" y="f1534"/>
                </a:cubicBezTo>
                <a:cubicBezTo>
                  <a:pt x="f986" y="f1533"/>
                  <a:pt x="f987" y="f1532"/>
                  <a:pt x="f396" y="f1531"/>
                </a:cubicBezTo>
                <a:lnTo>
                  <a:pt x="f988" y="f1530"/>
                </a:lnTo>
                <a:cubicBezTo>
                  <a:pt x="f1668" y="f1529"/>
                  <a:pt x="f1669" y="f1527"/>
                  <a:pt x="f1658" y="f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ctrTitle"/>
          </p:nvPr>
        </p:nvSpPr>
        <p:spPr>
          <a:xfrm>
            <a:off x="378022" y="5467636"/>
            <a:ext cx="6426394" cy="1612727"/>
          </a:xfrm>
        </p:spPr>
        <p:txBody>
          <a:bodyPr/>
          <a:lstStyle>
            <a:lvl1pPr algn="r">
              <a:defRPr spc="22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Subtitle 2"/>
          <p:cNvSpPr txBox="1">
            <a:spLocks noGrp="1"/>
          </p:cNvSpPr>
          <p:nvPr>
            <p:ph type="subTitle" idx="1"/>
          </p:nvPr>
        </p:nvSpPr>
        <p:spPr>
          <a:xfrm>
            <a:off x="7119445" y="5467636"/>
            <a:ext cx="2646163" cy="1612727"/>
          </a:xfrm>
        </p:spPr>
        <p:txBody>
          <a:bodyPr lIns="91440" r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4">
                <a:solidFill>
                  <a:srgbClr val="0D0D0D"/>
                </a:solidFill>
              </a:defRPr>
            </a:lvl1pPr>
          </a:lstStyle>
          <a:p>
            <a:pPr lvl="0"/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F34052-B7D5-4A63-B371-7D454E6312FC}" type="slidenum">
              <a:t>‹nº›</a:t>
            </a:fld>
            <a:endParaRPr lang="pt-BR"/>
          </a:p>
        </p:txBody>
      </p:sp>
      <p:cxnSp>
        <p:nvCxnSpPr>
          <p:cNvPr id="9" name="Straight Connector 7"/>
          <p:cNvCxnSpPr/>
          <p:nvPr/>
        </p:nvCxnSpPr>
        <p:spPr>
          <a:xfrm flipV="1">
            <a:off x="6934434" y="5802700"/>
            <a:ext cx="0" cy="1007961"/>
          </a:xfrm>
          <a:prstGeom prst="straightConnector1">
            <a:avLst/>
          </a:prstGeom>
          <a:noFill/>
          <a:ln w="19046" cap="flat">
            <a:solidFill>
              <a:srgbClr val="1482AC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278259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DA3B7-C7AE-4B22-8635-7DA8F82E8A0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6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8BBD9F-CD7C-45AE-BF33-1F7A984F7F5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85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10080629" cy="5039779"/>
          </a:xfrm>
          <a:prstGeom prst="rect">
            <a:avLst/>
          </a:prstGeom>
          <a:solidFill>
            <a:srgbClr val="1D9B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" name="Freeform 10"/>
          <p:cNvSpPr/>
          <p:nvPr/>
        </p:nvSpPr>
        <p:spPr>
          <a:xfrm>
            <a:off x="5248" y="0"/>
            <a:ext cx="10075380" cy="5039779"/>
          </a:xfrm>
          <a:custGeom>
            <a:avLst/>
            <a:gdLst>
              <a:gd name="f0" fmla="val w"/>
              <a:gd name="f1" fmla="val h"/>
              <a:gd name="f2" fmla="val 0"/>
              <a:gd name="f3" fmla="val 9139239"/>
              <a:gd name="f4" fmla="val 4572001"/>
              <a:gd name="f5" fmla="val 4171458"/>
              <a:gd name="f6" fmla="val 4479120"/>
              <a:gd name="f7" fmla="val 9061857"/>
              <a:gd name="f8" fmla="val 8867616"/>
              <a:gd name="f9" fmla="val 8974940"/>
              <a:gd name="f10" fmla="val 4496648"/>
              <a:gd name="f11" fmla="val 9059271"/>
              <a:gd name="f12" fmla="val 4392377"/>
              <a:gd name="f13" fmla="val 9109281"/>
              <a:gd name="f14" fmla="val 4270954"/>
              <a:gd name="f15" fmla="val 4017903"/>
              <a:gd name="f16" fmla="val 4146549"/>
              <a:gd name="f17" fmla="val 9061849"/>
              <a:gd name="f18" fmla="val 4168266"/>
              <a:gd name="f19" fmla="val 8867508"/>
              <a:gd name="f20" fmla="val 4236060"/>
              <a:gd name="f21" fmla="val 8712637"/>
              <a:gd name="f22" fmla="val 4384208"/>
              <a:gd name="f23" fmla="val 8639677"/>
              <a:gd name="f24" fmla="val 8502130"/>
              <a:gd name="f25" fmla="val 8583823"/>
              <a:gd name="f26" fmla="val 4319597"/>
              <a:gd name="f27" fmla="val 8787913"/>
              <a:gd name="f28" fmla="val 4120306"/>
              <a:gd name="f29" fmla="val 9046727"/>
              <a:gd name="f30" fmla="val 4039822"/>
              <a:gd name="f31" fmla="val 7620280"/>
              <a:gd name="f32" fmla="val 3999419"/>
              <a:gd name="f33" fmla="val 7637367"/>
              <a:gd name="f34" fmla="val 4001042"/>
              <a:gd name="f35" fmla="val 7669753"/>
              <a:gd name="f36" fmla="val 4001569"/>
              <a:gd name="f37" fmla="val 7701646"/>
              <a:gd name="f38" fmla="val 4004550"/>
              <a:gd name="f39" fmla="val 7732829"/>
              <a:gd name="f40" fmla="val 4010107"/>
              <a:gd name="f41" fmla="val 7738405"/>
              <a:gd name="f42" fmla="val 4009688"/>
              <a:gd name="f43" fmla="val 7743733"/>
              <a:gd name="f44" fmla="val 4010636"/>
              <a:gd name="f45" fmla="val 7749042"/>
              <a:gd name="f46" fmla="val 4011646"/>
              <a:gd name="f47" fmla="val 7749159"/>
              <a:gd name="f48" fmla="val 4012794"/>
              <a:gd name="f49" fmla="val 8061238"/>
              <a:gd name="f50" fmla="val 4064450"/>
              <a:gd name="f51" fmla="val 8314467"/>
              <a:gd name="f52" fmla="val 4283539"/>
              <a:gd name="f53" fmla="val 8407830"/>
              <a:gd name="f54" fmla="val 8270283"/>
              <a:gd name="f55" fmla="val 8186900"/>
              <a:gd name="f56" fmla="val 4357380"/>
              <a:gd name="f57" fmla="val 7996531"/>
              <a:gd name="f58" fmla="val 4194541"/>
              <a:gd name="f59" fmla="val 7762529"/>
              <a:gd name="f60" fmla="val 4144250"/>
              <a:gd name="f61" fmla="val 7797023"/>
              <a:gd name="f62" fmla="val 4319651"/>
              <a:gd name="f63" fmla="val 7899246"/>
              <a:gd name="f64" fmla="val 4471530"/>
              <a:gd name="f65" fmla="val 8042344"/>
              <a:gd name="f66" fmla="val 7848103"/>
              <a:gd name="f67" fmla="val 7731971"/>
              <a:gd name="f68" fmla="val 4452596"/>
              <a:gd name="f69" fmla="val 7653409"/>
              <a:gd name="f70" fmla="val 4298519"/>
              <a:gd name="f71" fmla="val 7629044"/>
              <a:gd name="f72" fmla="val 4127511"/>
              <a:gd name="f73" fmla="val 7628876"/>
              <a:gd name="f74" fmla="val 4127458"/>
              <a:gd name="f75" fmla="val 7628708"/>
              <a:gd name="f76" fmla="val 4127453"/>
              <a:gd name="f77" fmla="val 7628538"/>
              <a:gd name="f78" fmla="val 4127448"/>
              <a:gd name="f79" fmla="val 7628000"/>
              <a:gd name="f80" fmla="val 4120772"/>
              <a:gd name="f81" fmla="val 7622941"/>
              <a:gd name="f82" fmla="val 4090522"/>
              <a:gd name="f83" fmla="val 7620490"/>
              <a:gd name="f84" fmla="val 4059631"/>
              <a:gd name="f85" fmla="val 7620533"/>
              <a:gd name="f86" fmla="val 4028296"/>
              <a:gd name="f87" fmla="val 7619221"/>
              <a:gd name="f88" fmla="val 4022668"/>
              <a:gd name="f89" fmla="val 7619162"/>
              <a:gd name="f90" fmla="val 4017001"/>
              <a:gd name="f91" fmla="val 4011320"/>
              <a:gd name="f92" fmla="val 7619756"/>
              <a:gd name="f93" fmla="val 3999880"/>
              <a:gd name="f94" fmla="val 7620254"/>
              <a:gd name="f95" fmla="val 3999913"/>
              <a:gd name="f96" fmla="val 7597529"/>
              <a:gd name="f97" fmla="val 7597555"/>
              <a:gd name="f98" fmla="val 7598053"/>
              <a:gd name="f99" fmla="val 7598647"/>
              <a:gd name="f100" fmla="val 7598588"/>
              <a:gd name="f101" fmla="val 7597276"/>
              <a:gd name="f102" fmla="val 7597319"/>
              <a:gd name="f103" fmla="val 7594868"/>
              <a:gd name="f104" fmla="val 7589809"/>
              <a:gd name="f105" fmla="val 7589271"/>
              <a:gd name="f106" fmla="val 7589101"/>
              <a:gd name="f107" fmla="val 7588933"/>
              <a:gd name="f108" fmla="val 7588765"/>
              <a:gd name="f109" fmla="val 7564400"/>
              <a:gd name="f110" fmla="val 7485838"/>
              <a:gd name="f111" fmla="val 7369706"/>
              <a:gd name="f112" fmla="val 7175465"/>
              <a:gd name="f113" fmla="val 7318563"/>
              <a:gd name="f114" fmla="val 7420786"/>
              <a:gd name="f115" fmla="val 7455280"/>
              <a:gd name="f116" fmla="val 7221278"/>
              <a:gd name="f117" fmla="val 7030909"/>
              <a:gd name="f118" fmla="val 6947526"/>
              <a:gd name="f119" fmla="val 6809978"/>
              <a:gd name="f120" fmla="val 6903341"/>
              <a:gd name="f121" fmla="val 7156571"/>
              <a:gd name="f122" fmla="val 7468650"/>
              <a:gd name="f123" fmla="val 7468767"/>
              <a:gd name="f124" fmla="val 7474076"/>
              <a:gd name="f125" fmla="val 7479404"/>
              <a:gd name="f126" fmla="val 7484980"/>
              <a:gd name="f127" fmla="val 7516163"/>
              <a:gd name="f128" fmla="val 7548056"/>
              <a:gd name="f129" fmla="val 7580442"/>
              <a:gd name="f130" fmla="val 5928129"/>
              <a:gd name="f131" fmla="val 5945217"/>
              <a:gd name="f132" fmla="val 5977602"/>
              <a:gd name="f133" fmla="val 6009495"/>
              <a:gd name="f134" fmla="val 6040678"/>
              <a:gd name="f135" fmla="val 6046254"/>
              <a:gd name="f136" fmla="val 6051582"/>
              <a:gd name="f137" fmla="val 6056891"/>
              <a:gd name="f138" fmla="val 6057008"/>
              <a:gd name="f139" fmla="val 6369087"/>
              <a:gd name="f140" fmla="val 6622316"/>
              <a:gd name="f141" fmla="val 6715680"/>
              <a:gd name="f142" fmla="val 6578131"/>
              <a:gd name="f143" fmla="val 6494748"/>
              <a:gd name="f144" fmla="val 6304380"/>
              <a:gd name="f145" fmla="val 6070378"/>
              <a:gd name="f146" fmla="val 6104872"/>
              <a:gd name="f147" fmla="val 4319650"/>
              <a:gd name="f148" fmla="val 6207095"/>
              <a:gd name="f149" fmla="val 6350192"/>
              <a:gd name="f150" fmla="val 6155952"/>
              <a:gd name="f151" fmla="val 6039820"/>
              <a:gd name="f152" fmla="val 5961257"/>
              <a:gd name="f153" fmla="val 5936893"/>
              <a:gd name="f154" fmla="val 5936725"/>
              <a:gd name="f155" fmla="val 5936557"/>
              <a:gd name="f156" fmla="val 5936387"/>
              <a:gd name="f157" fmla="val 5935849"/>
              <a:gd name="f158" fmla="val 5930790"/>
              <a:gd name="f159" fmla="val 5928340"/>
              <a:gd name="f160" fmla="val 5928382"/>
              <a:gd name="f161" fmla="val 5927070"/>
              <a:gd name="f162" fmla="val 5927011"/>
              <a:gd name="f163" fmla="val 5927605"/>
              <a:gd name="f164" fmla="val 5928103"/>
              <a:gd name="f165" fmla="val 5905378"/>
              <a:gd name="f166" fmla="val 5905404"/>
              <a:gd name="f167" fmla="val 5905902"/>
              <a:gd name="f168" fmla="val 5906496"/>
              <a:gd name="f169" fmla="val 5906437"/>
              <a:gd name="f170" fmla="val 5905125"/>
              <a:gd name="f171" fmla="val 5905167"/>
              <a:gd name="f172" fmla="val 5902717"/>
              <a:gd name="f173" fmla="val 5897658"/>
              <a:gd name="f174" fmla="val 5897120"/>
              <a:gd name="f175" fmla="val 5896950"/>
              <a:gd name="f176" fmla="val 5896782"/>
              <a:gd name="f177" fmla="val 5896614"/>
              <a:gd name="f178" fmla="val 5872249"/>
              <a:gd name="f179" fmla="val 5793686"/>
              <a:gd name="f180" fmla="val 5677555"/>
              <a:gd name="f181" fmla="val 5483314"/>
              <a:gd name="f182" fmla="val 5626412"/>
              <a:gd name="f183" fmla="val 5728635"/>
              <a:gd name="f184" fmla="val 5763129"/>
              <a:gd name="f185" fmla="val 5529126"/>
              <a:gd name="f186" fmla="val 5338758"/>
              <a:gd name="f187" fmla="val 5255375"/>
              <a:gd name="f188" fmla="val 5117827"/>
              <a:gd name="f189" fmla="val 5211190"/>
              <a:gd name="f190" fmla="val 5464420"/>
              <a:gd name="f191" fmla="val 5776499"/>
              <a:gd name="f192" fmla="val 5776616"/>
              <a:gd name="f193" fmla="val 5781926"/>
              <a:gd name="f194" fmla="val 5787253"/>
              <a:gd name="f195" fmla="val 5792829"/>
              <a:gd name="f196" fmla="val 5824012"/>
              <a:gd name="f197" fmla="val 5855905"/>
              <a:gd name="f198" fmla="val 5888290"/>
              <a:gd name="f199" fmla="val 4235979"/>
              <a:gd name="f200" fmla="val 4253065"/>
              <a:gd name="f201" fmla="val 4285451"/>
              <a:gd name="f202" fmla="val 4317343"/>
              <a:gd name="f203" fmla="val 4348528"/>
              <a:gd name="f204" fmla="val 4354104"/>
              <a:gd name="f205" fmla="val 4359431"/>
              <a:gd name="f206" fmla="val 4364739"/>
              <a:gd name="f207" fmla="val 4364856"/>
              <a:gd name="f208" fmla="val 4676936"/>
              <a:gd name="f209" fmla="val 4930165"/>
              <a:gd name="f210" fmla="val 5023528"/>
              <a:gd name="f211" fmla="val 4885980"/>
              <a:gd name="f212" fmla="val 4802597"/>
              <a:gd name="f213" fmla="val 4612229"/>
              <a:gd name="f214" fmla="val 4378227"/>
              <a:gd name="f215" fmla="val 4412722"/>
              <a:gd name="f216" fmla="val 4514944"/>
              <a:gd name="f217" fmla="val 4658041"/>
              <a:gd name="f218" fmla="val 4463800"/>
              <a:gd name="f219" fmla="val 4347669"/>
              <a:gd name="f220" fmla="val 4269106"/>
              <a:gd name="f221" fmla="val 4244741"/>
              <a:gd name="f222" fmla="val 4244574"/>
              <a:gd name="f223" fmla="val 4244405"/>
              <a:gd name="f224" fmla="val 4244236"/>
              <a:gd name="f225" fmla="val 4243697"/>
              <a:gd name="f226" fmla="val 4238639"/>
              <a:gd name="f227" fmla="val 4236188"/>
              <a:gd name="f228" fmla="val 4236230"/>
              <a:gd name="f229" fmla="val 4234918"/>
              <a:gd name="f230" fmla="val 4234860"/>
              <a:gd name="f231" fmla="val 4235454"/>
              <a:gd name="f232" fmla="val 4235952"/>
              <a:gd name="f233" fmla="val 4213227"/>
              <a:gd name="f234" fmla="val 4213253"/>
              <a:gd name="f235" fmla="val 4213751"/>
              <a:gd name="f236" fmla="val 4214345"/>
              <a:gd name="f237" fmla="val 4214286"/>
              <a:gd name="f238" fmla="val 4212974"/>
              <a:gd name="f239" fmla="val 4213016"/>
              <a:gd name="f240" fmla="val 4210566"/>
              <a:gd name="f241" fmla="val 4205507"/>
              <a:gd name="f242" fmla="val 4204969"/>
              <a:gd name="f243" fmla="val 4204799"/>
              <a:gd name="f244" fmla="val 4204631"/>
              <a:gd name="f245" fmla="val 4204463"/>
              <a:gd name="f246" fmla="val 4180098"/>
              <a:gd name="f247" fmla="val 4101535"/>
              <a:gd name="f248" fmla="val 3985404"/>
              <a:gd name="f249" fmla="val 3791163"/>
              <a:gd name="f250" fmla="val 3934261"/>
              <a:gd name="f251" fmla="val 4036484"/>
              <a:gd name="f252" fmla="val 4070978"/>
              <a:gd name="f253" fmla="val 3836975"/>
              <a:gd name="f254" fmla="val 3646607"/>
              <a:gd name="f255" fmla="val 3563224"/>
              <a:gd name="f256" fmla="val 3425676"/>
              <a:gd name="f257" fmla="val 3519039"/>
              <a:gd name="f258" fmla="val 3772269"/>
              <a:gd name="f259" fmla="val 4084348"/>
              <a:gd name="f260" fmla="val 4084465"/>
              <a:gd name="f261" fmla="val 4089774"/>
              <a:gd name="f262" fmla="val 4095102"/>
              <a:gd name="f263" fmla="val 4100678"/>
              <a:gd name="f264" fmla="val 4131861"/>
              <a:gd name="f265" fmla="val 4163754"/>
              <a:gd name="f266" fmla="val 4196139"/>
              <a:gd name="f267" fmla="val 2543827"/>
              <a:gd name="f268" fmla="val 2560914"/>
              <a:gd name="f269" fmla="val 2593300"/>
              <a:gd name="f270" fmla="val 2625192"/>
              <a:gd name="f271" fmla="val 2656376"/>
              <a:gd name="f272" fmla="val 2661952"/>
              <a:gd name="f273" fmla="val 2667280"/>
              <a:gd name="f274" fmla="val 2672588"/>
              <a:gd name="f275" fmla="val 2672706"/>
              <a:gd name="f276" fmla="val 2984785"/>
              <a:gd name="f277" fmla="val 3238014"/>
              <a:gd name="f278" fmla="val 3331377"/>
              <a:gd name="f279" fmla="val 3193830"/>
              <a:gd name="f280" fmla="val 3110446"/>
              <a:gd name="f281" fmla="val 2920078"/>
              <a:gd name="f282" fmla="val 2686076"/>
              <a:gd name="f283" fmla="val 2720570"/>
              <a:gd name="f284" fmla="val 2822793"/>
              <a:gd name="f285" fmla="val 2965890"/>
              <a:gd name="f286" fmla="val 2771649"/>
              <a:gd name="f287" fmla="val 2655518"/>
              <a:gd name="f288" fmla="val 2576955"/>
              <a:gd name="f289" fmla="val 2552590"/>
              <a:gd name="f290" fmla="val 2552423"/>
              <a:gd name="f291" fmla="val 2552254"/>
              <a:gd name="f292" fmla="val 2552085"/>
              <a:gd name="f293" fmla="val 2551547"/>
              <a:gd name="f294" fmla="val 2546488"/>
              <a:gd name="f295" fmla="val 2544037"/>
              <a:gd name="f296" fmla="val 2544079"/>
              <a:gd name="f297" fmla="val 2542767"/>
              <a:gd name="f298" fmla="val 2542709"/>
              <a:gd name="f299" fmla="val 2543303"/>
              <a:gd name="f300" fmla="val 2543801"/>
              <a:gd name="f301" fmla="val 2521076"/>
              <a:gd name="f302" fmla="val 2521102"/>
              <a:gd name="f303" fmla="val 2521600"/>
              <a:gd name="f304" fmla="val 2522194"/>
              <a:gd name="f305" fmla="val 2522135"/>
              <a:gd name="f306" fmla="val 2520823"/>
              <a:gd name="f307" fmla="val 2520865"/>
              <a:gd name="f308" fmla="val 2518415"/>
              <a:gd name="f309" fmla="val 2513356"/>
              <a:gd name="f310" fmla="val 2512818"/>
              <a:gd name="f311" fmla="val 2512648"/>
              <a:gd name="f312" fmla="val 2512480"/>
              <a:gd name="f313" fmla="val 2512312"/>
              <a:gd name="f314" fmla="val 2487947"/>
              <a:gd name="f315" fmla="val 2409385"/>
              <a:gd name="f316" fmla="val 2293253"/>
              <a:gd name="f317" fmla="val 2099012"/>
              <a:gd name="f318" fmla="val 2242110"/>
              <a:gd name="f319" fmla="val 2344333"/>
              <a:gd name="f320" fmla="val 2378827"/>
              <a:gd name="f321" fmla="val 2144825"/>
              <a:gd name="f322" fmla="val 1954456"/>
              <a:gd name="f323" fmla="val 1871073"/>
              <a:gd name="f324" fmla="val 1733525"/>
              <a:gd name="f325" fmla="val 1826888"/>
              <a:gd name="f326" fmla="val 2080118"/>
              <a:gd name="f327" fmla="val 2392197"/>
              <a:gd name="f328" fmla="val 2392314"/>
              <a:gd name="f329" fmla="val 2397623"/>
              <a:gd name="f330" fmla="val 2402951"/>
              <a:gd name="f331" fmla="val 2408527"/>
              <a:gd name="f332" fmla="val 2439710"/>
              <a:gd name="f333" fmla="val 2471603"/>
              <a:gd name="f334" fmla="val 2503988"/>
              <a:gd name="f335" fmla="val 851676"/>
              <a:gd name="f336" fmla="val 868763"/>
              <a:gd name="f337" fmla="val 901149"/>
              <a:gd name="f338" fmla="val 933041"/>
              <a:gd name="f339" fmla="val 964225"/>
              <a:gd name="f340" fmla="val 969801"/>
              <a:gd name="f341" fmla="val 975129"/>
              <a:gd name="f342" fmla="val 980437"/>
              <a:gd name="f343" fmla="val 980555"/>
              <a:gd name="f344" fmla="val 1292634"/>
              <a:gd name="f345" fmla="val 1545864"/>
              <a:gd name="f346" fmla="val 1639226"/>
              <a:gd name="f347" fmla="val 1501679"/>
              <a:gd name="f348" fmla="val 1418296"/>
              <a:gd name="f349" fmla="val 1227927"/>
              <a:gd name="f350" fmla="val 993925"/>
              <a:gd name="f351" fmla="val 1028419"/>
              <a:gd name="f352" fmla="val 1130642"/>
              <a:gd name="f353" fmla="val 1273740"/>
              <a:gd name="f354" fmla="val 1079499"/>
              <a:gd name="f355" fmla="val 963367"/>
              <a:gd name="f356" fmla="val 884804"/>
              <a:gd name="f357" fmla="val 860439"/>
              <a:gd name="f358" fmla="val 860272"/>
              <a:gd name="f359" fmla="val 860103"/>
              <a:gd name="f360" fmla="val 859934"/>
              <a:gd name="f361" fmla="val 859396"/>
              <a:gd name="f362" fmla="val 854337"/>
              <a:gd name="f363" fmla="val 851886"/>
              <a:gd name="f364" fmla="val 851928"/>
              <a:gd name="f365" fmla="val 850616"/>
              <a:gd name="f366" fmla="val 850558"/>
              <a:gd name="f367" fmla="val 851152"/>
              <a:gd name="f368" fmla="val 851650"/>
              <a:gd name="f369" fmla="val 828925"/>
              <a:gd name="f370" fmla="val 828951"/>
              <a:gd name="f371" fmla="val 829449"/>
              <a:gd name="f372" fmla="val 830043"/>
              <a:gd name="f373" fmla="val 829984"/>
              <a:gd name="f374" fmla="val 828672"/>
              <a:gd name="f375" fmla="val 828714"/>
              <a:gd name="f376" fmla="val 826264"/>
              <a:gd name="f377" fmla="val 821205"/>
              <a:gd name="f378" fmla="val 820667"/>
              <a:gd name="f379" fmla="val 820497"/>
              <a:gd name="f380" fmla="val 820329"/>
              <a:gd name="f381" fmla="val 820161"/>
              <a:gd name="f382" fmla="val 795796"/>
              <a:gd name="f383" fmla="val 717234"/>
              <a:gd name="f384" fmla="val 601102"/>
              <a:gd name="f385" fmla="val 406861"/>
              <a:gd name="f386" fmla="val 549959"/>
              <a:gd name="f387" fmla="val 652182"/>
              <a:gd name="f388" fmla="val 686676"/>
              <a:gd name="f389" fmla="val 452674"/>
              <a:gd name="f390" fmla="val 262305"/>
              <a:gd name="f391" fmla="val 178922"/>
              <a:gd name="f392" fmla="val 41374"/>
              <a:gd name="f393" fmla="val 134738"/>
              <a:gd name="f394" fmla="val 387967"/>
              <a:gd name="f395" fmla="val 700046"/>
              <a:gd name="f396" fmla="val 700163"/>
              <a:gd name="f397" fmla="val 705472"/>
              <a:gd name="f398" fmla="val 710800"/>
              <a:gd name="f399" fmla="val 716376"/>
              <a:gd name="f400" fmla="val 747559"/>
              <a:gd name="f401" fmla="val 779452"/>
              <a:gd name="f402" fmla="val 811837"/>
              <a:gd name="f403" fmla="val 8305836"/>
              <a:gd name="f404" fmla="val 3304913"/>
              <a:gd name="f405" fmla="val 8030646"/>
              <a:gd name="f406" fmla="val 3363591"/>
              <a:gd name="f407" fmla="val 7815802"/>
              <a:gd name="f408" fmla="val 3576701"/>
              <a:gd name="f409" fmla="val 7762527"/>
              <a:gd name="f410" fmla="val 3845480"/>
              <a:gd name="f411" fmla="val 8037717"/>
              <a:gd name="f412" fmla="val 3786801"/>
              <a:gd name="f413" fmla="val 8252560"/>
              <a:gd name="f414" fmla="val 3573691"/>
              <a:gd name="f415" fmla="val 6911971"/>
              <a:gd name="f416" fmla="val 6965247"/>
              <a:gd name="f417" fmla="val 7180090"/>
              <a:gd name="f418" fmla="val 7402005"/>
              <a:gd name="f419" fmla="val 7187161"/>
              <a:gd name="f420" fmla="val 6613685"/>
              <a:gd name="f421" fmla="val 6338495"/>
              <a:gd name="f422" fmla="val 6123651"/>
              <a:gd name="f423" fmla="val 6070376"/>
              <a:gd name="f424" fmla="val 6345566"/>
              <a:gd name="f425" fmla="val 6560409"/>
              <a:gd name="f426" fmla="val 5219820"/>
              <a:gd name="f427" fmla="val 5273096"/>
              <a:gd name="f428" fmla="val 5487939"/>
              <a:gd name="f429" fmla="val 5709854"/>
              <a:gd name="f430" fmla="val 5495010"/>
              <a:gd name="f431" fmla="val 4921534"/>
              <a:gd name="f432" fmla="val 4646344"/>
              <a:gd name="f433" fmla="val 4431500"/>
              <a:gd name="f434" fmla="val 4378225"/>
              <a:gd name="f435" fmla="val 4653415"/>
              <a:gd name="f436" fmla="val 4868259"/>
              <a:gd name="f437" fmla="val 3527669"/>
              <a:gd name="f438" fmla="val 3580945"/>
              <a:gd name="f439" fmla="val 3795788"/>
              <a:gd name="f440" fmla="val 4017703"/>
              <a:gd name="f441" fmla="val 3802859"/>
              <a:gd name="f442" fmla="val 3229383"/>
              <a:gd name="f443" fmla="val 2954193"/>
              <a:gd name="f444" fmla="val 2739349"/>
              <a:gd name="f445" fmla="val 2686074"/>
              <a:gd name="f446" fmla="val 2961264"/>
              <a:gd name="f447" fmla="val 3176107"/>
              <a:gd name="f448" fmla="val 1835518"/>
              <a:gd name="f449" fmla="val 1888794"/>
              <a:gd name="f450" fmla="val 2103637"/>
              <a:gd name="f451" fmla="val 2325552"/>
              <a:gd name="f452" fmla="val 2110708"/>
              <a:gd name="f453" fmla="val 1537232"/>
              <a:gd name="f454" fmla="val 1262042"/>
              <a:gd name="f455" fmla="val 1047198"/>
              <a:gd name="f456" fmla="val 993923"/>
              <a:gd name="f457" fmla="val 1269113"/>
              <a:gd name="f458" fmla="val 1483956"/>
              <a:gd name="f459" fmla="val 143367"/>
              <a:gd name="f460" fmla="val 196643"/>
              <a:gd name="f461" fmla="val 411486"/>
              <a:gd name="f462" fmla="val 633401"/>
              <a:gd name="f463" fmla="val 418557"/>
              <a:gd name="f464" fmla="val 8461873"/>
              <a:gd name="f465" fmla="val 3161219"/>
              <a:gd name="f466" fmla="val 8478960"/>
              <a:gd name="f467" fmla="val 3162829"/>
              <a:gd name="f468" fmla="val 8511346"/>
              <a:gd name="f469" fmla="val 3163352"/>
              <a:gd name="f470" fmla="val 8543239"/>
              <a:gd name="f471" fmla="val 3166310"/>
              <a:gd name="f472" fmla="val 8574422"/>
              <a:gd name="f473" fmla="val 3171823"/>
              <a:gd name="f474" fmla="val 8579998"/>
              <a:gd name="f475" fmla="val 3171407"/>
              <a:gd name="f476" fmla="val 8585326"/>
              <a:gd name="f477" fmla="val 3172348"/>
              <a:gd name="f478" fmla="val 8590635"/>
              <a:gd name="f479" fmla="val 3173350"/>
              <a:gd name="f480" fmla="val 8590752"/>
              <a:gd name="f481" fmla="val 3174489"/>
              <a:gd name="f482" fmla="val 8815033"/>
              <a:gd name="f483" fmla="val 3211322"/>
              <a:gd name="f484" fmla="val 9008920"/>
              <a:gd name="f485" fmla="val 3333951"/>
              <a:gd name="f486" fmla="val 9135069"/>
              <a:gd name="f487" fmla="val 3506215"/>
              <a:gd name="f488" fmla="val 3512974"/>
              <a:gd name="f489" fmla="val 3816134"/>
              <a:gd name="f490" fmla="val 9120077"/>
              <a:gd name="f491" fmla="val 3747490"/>
              <a:gd name="f492" fmla="val 9039502"/>
              <a:gd name="f493" fmla="val 3525837"/>
              <a:gd name="f494" fmla="val 8844913"/>
              <a:gd name="f495" fmla="val 3356256"/>
              <a:gd name="f496" fmla="val 8604122"/>
              <a:gd name="f497" fmla="val 8650738"/>
              <a:gd name="f498" fmla="val 3540094"/>
              <a:gd name="f499" fmla="val 8821055"/>
              <a:gd name="f500" fmla="val 3732654"/>
              <a:gd name="f501" fmla="val 9047261"/>
              <a:gd name="f502" fmla="val 3816429"/>
              <a:gd name="f503" fmla="val 3843104"/>
              <a:gd name="f504" fmla="val 3970603"/>
              <a:gd name="f505" fmla="val 9030179"/>
              <a:gd name="f506" fmla="val 3943797"/>
              <a:gd name="f507" fmla="val 8735297"/>
              <a:gd name="f508" fmla="val 3846211"/>
              <a:gd name="f509" fmla="val 8514628"/>
              <a:gd name="f510" fmla="val 3594637"/>
              <a:gd name="f511" fmla="val 8470637"/>
              <a:gd name="f512" fmla="val 3288305"/>
              <a:gd name="f513" fmla="val 8470469"/>
              <a:gd name="f514" fmla="val 3288253"/>
              <a:gd name="f515" fmla="val 8470301"/>
              <a:gd name="f516" fmla="val 3288248"/>
              <a:gd name="f517" fmla="val 8470131"/>
              <a:gd name="f518" fmla="val 3288243"/>
              <a:gd name="f519" fmla="val 8469593"/>
              <a:gd name="f520" fmla="val 3281619"/>
              <a:gd name="f521" fmla="val 8464534"/>
              <a:gd name="f522" fmla="val 3251607"/>
              <a:gd name="f523" fmla="val 8462083"/>
              <a:gd name="f524" fmla="val 3220958"/>
              <a:gd name="f525" fmla="val 8462126"/>
              <a:gd name="f526" fmla="val 3189869"/>
              <a:gd name="f527" fmla="val 8460814"/>
              <a:gd name="f528" fmla="val 3184286"/>
              <a:gd name="f529" fmla="val 8460755"/>
              <a:gd name="f530" fmla="val 3178663"/>
              <a:gd name="f531" fmla="val 3173027"/>
              <a:gd name="f532" fmla="val 8461349"/>
              <a:gd name="f533" fmla="val 3161677"/>
              <a:gd name="f534" fmla="val 8461847"/>
              <a:gd name="f535" fmla="val 3161709"/>
              <a:gd name="f536" fmla="val 8448085"/>
              <a:gd name="f537" fmla="val 8448111"/>
              <a:gd name="f538" fmla="val 8448609"/>
              <a:gd name="f539" fmla="val 8449203"/>
              <a:gd name="f540" fmla="val 8449144"/>
              <a:gd name="f541" fmla="val 8447832"/>
              <a:gd name="f542" fmla="val 8447875"/>
              <a:gd name="f543" fmla="val 8445424"/>
              <a:gd name="f544" fmla="val 8440365"/>
              <a:gd name="f545" fmla="val 8439827"/>
              <a:gd name="f546" fmla="val 8439657"/>
              <a:gd name="f547" fmla="val 8439489"/>
              <a:gd name="f548" fmla="val 8439321"/>
              <a:gd name="f549" fmla="val 8389046"/>
              <a:gd name="f550" fmla="val 3638399"/>
              <a:gd name="f551" fmla="val 8108007"/>
              <a:gd name="f552" fmla="val 3916971"/>
              <a:gd name="f553" fmla="val 7749156"/>
              <a:gd name="f554" fmla="val 3975903"/>
              <a:gd name="f555" fmla="val 7749040"/>
              <a:gd name="f556" fmla="val 3977042"/>
              <a:gd name="f557" fmla="val 7743729"/>
              <a:gd name="f558" fmla="val 3978045"/>
              <a:gd name="f559" fmla="val 7738400"/>
              <a:gd name="f560" fmla="val 3978986"/>
              <a:gd name="f561" fmla="val 7732823"/>
              <a:gd name="f562" fmla="val 3978570"/>
              <a:gd name="f563" fmla="val 7701651"/>
              <a:gd name="f564" fmla="val 3984080"/>
              <a:gd name="f565" fmla="val 7669771"/>
              <a:gd name="f566" fmla="val 3987038"/>
              <a:gd name="f567" fmla="val 7637396"/>
              <a:gd name="f568" fmla="val 3987561"/>
              <a:gd name="f569" fmla="val 7620278"/>
              <a:gd name="f570" fmla="val 3989174"/>
              <a:gd name="f571" fmla="val 7620252"/>
              <a:gd name="f572" fmla="val 3988683"/>
              <a:gd name="f573" fmla="val 7619753"/>
              <a:gd name="f574" fmla="val 3988716"/>
              <a:gd name="f575" fmla="val 7619187"/>
              <a:gd name="f576" fmla="val 3984944"/>
              <a:gd name="f577" fmla="val 7619160"/>
              <a:gd name="f578" fmla="val 3981158"/>
              <a:gd name="f579" fmla="val 3977366"/>
              <a:gd name="f580" fmla="val 3971728"/>
              <a:gd name="f581" fmla="val 7619219"/>
              <a:gd name="f582" fmla="val 3966104"/>
              <a:gd name="f583" fmla="val 7620531"/>
              <a:gd name="f584" fmla="val 3960518"/>
              <a:gd name="f585" fmla="val 7620488"/>
              <a:gd name="f586" fmla="val 3929436"/>
              <a:gd name="f587" fmla="val 7622938"/>
              <a:gd name="f588" fmla="val 3898794"/>
              <a:gd name="f589" fmla="val 7627995"/>
              <a:gd name="f590" fmla="val 3868787"/>
              <a:gd name="f591" fmla="val 7628535"/>
              <a:gd name="f592" fmla="val 3862150"/>
              <a:gd name="f593" fmla="val 7628704"/>
              <a:gd name="f594" fmla="val 3862145"/>
              <a:gd name="f595" fmla="val 7628873"/>
              <a:gd name="f596" fmla="val 3862140"/>
              <a:gd name="f597" fmla="val 7629040"/>
              <a:gd name="f598" fmla="val 3862087"/>
              <a:gd name="f599" fmla="val 7679317"/>
              <a:gd name="f600" fmla="val 3511992"/>
              <a:gd name="f601" fmla="val 7960356"/>
              <a:gd name="f602" fmla="val 3233421"/>
              <a:gd name="f603" fmla="val 8319206"/>
              <a:gd name="f604" fmla="val 8319323"/>
              <a:gd name="f605" fmla="val 8324632"/>
              <a:gd name="f606" fmla="val 8329960"/>
              <a:gd name="f607" fmla="val 8335536"/>
              <a:gd name="f608" fmla="val 8366719"/>
              <a:gd name="f609" fmla="val 8398612"/>
              <a:gd name="f610" fmla="val 8430998"/>
              <a:gd name="f611" fmla="val 6769722"/>
              <a:gd name="f612" fmla="val 6786810"/>
              <a:gd name="f613" fmla="val 6819195"/>
              <a:gd name="f614" fmla="val 6851088"/>
              <a:gd name="f615" fmla="val 6882271"/>
              <a:gd name="f616" fmla="val 6887847"/>
              <a:gd name="f617" fmla="val 6893175"/>
              <a:gd name="f618" fmla="val 6898484"/>
              <a:gd name="f619" fmla="val 6898601"/>
              <a:gd name="f620" fmla="val 7257451"/>
              <a:gd name="f621" fmla="val 7538490"/>
              <a:gd name="f622" fmla="val 7588766"/>
              <a:gd name="f623" fmla="val 7588934"/>
              <a:gd name="f624" fmla="val 7589103"/>
              <a:gd name="f625" fmla="val 7589272"/>
              <a:gd name="f626" fmla="val 7589812"/>
              <a:gd name="f627" fmla="val 7594869"/>
              <a:gd name="f628" fmla="val 7598620"/>
              <a:gd name="f629" fmla="val 7598054"/>
              <a:gd name="f630" fmla="val 7580411"/>
              <a:gd name="f631" fmla="val 7548036"/>
              <a:gd name="f632" fmla="val 7516156"/>
              <a:gd name="f633" fmla="val 7484984"/>
              <a:gd name="f634" fmla="val 7479407"/>
              <a:gd name="f635" fmla="val 7474078"/>
              <a:gd name="f636" fmla="val 7468651"/>
              <a:gd name="f637" fmla="val 7109800"/>
              <a:gd name="f638" fmla="val 6828761"/>
              <a:gd name="f639" fmla="val 6778486"/>
              <a:gd name="f640" fmla="val 6778318"/>
              <a:gd name="f641" fmla="val 6778150"/>
              <a:gd name="f642" fmla="val 6777980"/>
              <a:gd name="f643" fmla="val 6777442"/>
              <a:gd name="f644" fmla="val 6772383"/>
              <a:gd name="f645" fmla="val 6769933"/>
              <a:gd name="f646" fmla="val 6769975"/>
              <a:gd name="f647" fmla="val 6768663"/>
              <a:gd name="f648" fmla="val 6768604"/>
              <a:gd name="f649" fmla="val 6769198"/>
              <a:gd name="f650" fmla="val 6769696"/>
              <a:gd name="f651" fmla="val 6755934"/>
              <a:gd name="f652" fmla="val 6755960"/>
              <a:gd name="f653" fmla="val 6756458"/>
              <a:gd name="f654" fmla="val 6757052"/>
              <a:gd name="f655" fmla="val 6756994"/>
              <a:gd name="f656" fmla="val 6755682"/>
              <a:gd name="f657" fmla="val 6755724"/>
              <a:gd name="f658" fmla="val 6753273"/>
              <a:gd name="f659" fmla="val 6748215"/>
              <a:gd name="f660" fmla="val 6747676"/>
              <a:gd name="f661" fmla="val 6747507"/>
              <a:gd name="f662" fmla="val 6747338"/>
              <a:gd name="f663" fmla="val 6747171"/>
              <a:gd name="f664" fmla="val 6696895"/>
              <a:gd name="f665" fmla="val 6415856"/>
              <a:gd name="f666" fmla="val 6057005"/>
              <a:gd name="f667" fmla="val 6056889"/>
              <a:gd name="f668" fmla="val 6051578"/>
              <a:gd name="f669" fmla="val 6046249"/>
              <a:gd name="f670" fmla="val 6040672"/>
              <a:gd name="f671" fmla="val 6009500"/>
              <a:gd name="f672" fmla="val 5977620"/>
              <a:gd name="f673" fmla="val 5945246"/>
              <a:gd name="f674" fmla="val 5928127"/>
              <a:gd name="f675" fmla="val 5928101"/>
              <a:gd name="f676" fmla="val 5927602"/>
              <a:gd name="f677" fmla="val 5927036"/>
              <a:gd name="f678" fmla="val 5927009"/>
              <a:gd name="f679" fmla="val 5927068"/>
              <a:gd name="f680" fmla="val 5928380"/>
              <a:gd name="f681" fmla="val 5928338"/>
              <a:gd name="f682" fmla="val 5930787"/>
              <a:gd name="f683" fmla="val 5935844"/>
              <a:gd name="f684" fmla="val 5936384"/>
              <a:gd name="f685" fmla="val 5936553"/>
              <a:gd name="f686" fmla="val 5936722"/>
              <a:gd name="f687" fmla="val 5936890"/>
              <a:gd name="f688" fmla="val 5987166"/>
              <a:gd name="f689" fmla="val 6268205"/>
              <a:gd name="f690" fmla="val 6627056"/>
              <a:gd name="f691" fmla="val 6627173"/>
              <a:gd name="f692" fmla="val 6632481"/>
              <a:gd name="f693" fmla="val 6637809"/>
              <a:gd name="f694" fmla="val 6643385"/>
              <a:gd name="f695" fmla="val 6674569"/>
              <a:gd name="f696" fmla="val 6706461"/>
              <a:gd name="f697" fmla="val 6738847"/>
              <a:gd name="f698" fmla="val 5077571"/>
              <a:gd name="f699" fmla="val 5094659"/>
              <a:gd name="f700" fmla="val 5127044"/>
              <a:gd name="f701" fmla="val 5158937"/>
              <a:gd name="f702" fmla="val 5190120"/>
              <a:gd name="f703" fmla="val 5195696"/>
              <a:gd name="f704" fmla="val 5201024"/>
              <a:gd name="f705" fmla="val 5206334"/>
              <a:gd name="f706" fmla="val 5206450"/>
              <a:gd name="f707" fmla="val 5565300"/>
              <a:gd name="f708" fmla="val 5846339"/>
              <a:gd name="f709" fmla="val 5896616"/>
              <a:gd name="f710" fmla="val 5896783"/>
              <a:gd name="f711" fmla="val 5896953"/>
              <a:gd name="f712" fmla="val 5897121"/>
              <a:gd name="f713" fmla="val 5897662"/>
              <a:gd name="f714" fmla="val 5902718"/>
              <a:gd name="f715" fmla="val 5905168"/>
              <a:gd name="f716" fmla="val 5905126"/>
              <a:gd name="f717" fmla="val 5906438"/>
              <a:gd name="f718" fmla="val 5906469"/>
              <a:gd name="f719" fmla="val 5905903"/>
              <a:gd name="f720" fmla="val 5888260"/>
              <a:gd name="f721" fmla="val 5855886"/>
              <a:gd name="f722" fmla="val 5824005"/>
              <a:gd name="f723" fmla="val 5792833"/>
              <a:gd name="f724" fmla="val 5787256"/>
              <a:gd name="f725" fmla="val 5781927"/>
              <a:gd name="f726" fmla="val 5776617"/>
              <a:gd name="f727" fmla="val 5776501"/>
              <a:gd name="f728" fmla="val 5417649"/>
              <a:gd name="f729" fmla="val 5136610"/>
              <a:gd name="f730" fmla="val 5086335"/>
              <a:gd name="f731" fmla="val 5086167"/>
              <a:gd name="f732" fmla="val 5085999"/>
              <a:gd name="f733" fmla="val 5085830"/>
              <a:gd name="f734" fmla="val 5085291"/>
              <a:gd name="f735" fmla="val 5080233"/>
              <a:gd name="f736" fmla="val 5077782"/>
              <a:gd name="f737" fmla="val 5077824"/>
              <a:gd name="f738" fmla="val 5076512"/>
              <a:gd name="f739" fmla="val 5076453"/>
              <a:gd name="f740" fmla="val 5077047"/>
              <a:gd name="f741" fmla="val 5077545"/>
              <a:gd name="f742" fmla="val 5063783"/>
              <a:gd name="f743" fmla="val 5063809"/>
              <a:gd name="f744" fmla="val 5064307"/>
              <a:gd name="f745" fmla="val 5064902"/>
              <a:gd name="f746" fmla="val 5064842"/>
              <a:gd name="f747" fmla="val 5063530"/>
              <a:gd name="f748" fmla="val 5063572"/>
              <a:gd name="f749" fmla="val 5061122"/>
              <a:gd name="f750" fmla="val 5056063"/>
              <a:gd name="f751" fmla="val 5055525"/>
              <a:gd name="f752" fmla="val 5055355"/>
              <a:gd name="f753" fmla="val 5055187"/>
              <a:gd name="f754" fmla="val 5055019"/>
              <a:gd name="f755" fmla="val 5004744"/>
              <a:gd name="f756" fmla="val 4723705"/>
              <a:gd name="f757" fmla="val 4364853"/>
              <a:gd name="f758" fmla="val 4364737"/>
              <a:gd name="f759" fmla="val 4359427"/>
              <a:gd name="f760" fmla="val 4354098"/>
              <a:gd name="f761" fmla="val 4348521"/>
              <a:gd name="f762" fmla="val 4317350"/>
              <a:gd name="f763" fmla="val 4285468"/>
              <a:gd name="f764" fmla="val 4253094"/>
              <a:gd name="f765" fmla="val 4235976"/>
              <a:gd name="f766" fmla="val 4235950"/>
              <a:gd name="f767" fmla="val 4235451"/>
              <a:gd name="f768" fmla="val 4234885"/>
              <a:gd name="f769" fmla="val 4234858"/>
              <a:gd name="f770" fmla="val 4234916"/>
              <a:gd name="f771" fmla="val 4236228"/>
              <a:gd name="f772" fmla="val 4236186"/>
              <a:gd name="f773" fmla="val 4238636"/>
              <a:gd name="f774" fmla="val 4243692"/>
              <a:gd name="f775" fmla="val 4244233"/>
              <a:gd name="f776" fmla="val 4244401"/>
              <a:gd name="f777" fmla="val 4244571"/>
              <a:gd name="f778" fmla="val 4244738"/>
              <a:gd name="f779" fmla="val 4295015"/>
              <a:gd name="f780" fmla="val 4576054"/>
              <a:gd name="f781" fmla="val 4934904"/>
              <a:gd name="f782" fmla="val 4935021"/>
              <a:gd name="f783" fmla="val 4940330"/>
              <a:gd name="f784" fmla="val 4945658"/>
              <a:gd name="f785" fmla="val 4951234"/>
              <a:gd name="f786" fmla="val 4982417"/>
              <a:gd name="f787" fmla="val 5014310"/>
              <a:gd name="f788" fmla="val 5046695"/>
              <a:gd name="f789" fmla="val 3385420"/>
              <a:gd name="f790" fmla="val 3402507"/>
              <a:gd name="f791" fmla="val 3434893"/>
              <a:gd name="f792" fmla="val 3466785"/>
              <a:gd name="f793" fmla="val 3497969"/>
              <a:gd name="f794" fmla="val 3503545"/>
              <a:gd name="f795" fmla="val 3508873"/>
              <a:gd name="f796" fmla="val 3514181"/>
              <a:gd name="f797" fmla="val 3514298"/>
              <a:gd name="f798" fmla="val 3873149"/>
              <a:gd name="f799" fmla="val 4154188"/>
              <a:gd name="f800" fmla="val 4204464"/>
              <a:gd name="f801" fmla="val 4204632"/>
              <a:gd name="f802" fmla="val 4204801"/>
              <a:gd name="f803" fmla="val 4204970"/>
              <a:gd name="f804" fmla="val 4205510"/>
              <a:gd name="f805" fmla="val 4210567"/>
              <a:gd name="f806" fmla="val 4214318"/>
              <a:gd name="f807" fmla="val 4213752"/>
              <a:gd name="f808" fmla="val 4196108"/>
              <a:gd name="f809" fmla="val 4163734"/>
              <a:gd name="f810" fmla="val 4131854"/>
              <a:gd name="f811" fmla="val 4100682"/>
              <a:gd name="f812" fmla="val 4095105"/>
              <a:gd name="f813" fmla="val 4089776"/>
              <a:gd name="f814" fmla="val 4084349"/>
              <a:gd name="f815" fmla="val 3725498"/>
              <a:gd name="f816" fmla="val 3444459"/>
              <a:gd name="f817" fmla="val 3394183"/>
              <a:gd name="f818" fmla="val 3394016"/>
              <a:gd name="f819" fmla="val 3393847"/>
              <a:gd name="f820" fmla="val 3393678"/>
              <a:gd name="f821" fmla="val 3393139"/>
              <a:gd name="f822" fmla="val 3388081"/>
              <a:gd name="f823" fmla="val 3385630"/>
              <a:gd name="f824" fmla="val 3385672"/>
              <a:gd name="f825" fmla="val 3384360"/>
              <a:gd name="f826" fmla="val 3384302"/>
              <a:gd name="f827" fmla="val 3384896"/>
              <a:gd name="f828" fmla="val 3385394"/>
              <a:gd name="f829" fmla="val 3371632"/>
              <a:gd name="f830" fmla="val 3371658"/>
              <a:gd name="f831" fmla="val 3372156"/>
              <a:gd name="f832" fmla="val 3372750"/>
              <a:gd name="f833" fmla="val 3372691"/>
              <a:gd name="f834" fmla="val 3371379"/>
              <a:gd name="f835" fmla="val 3371421"/>
              <a:gd name="f836" fmla="val 3368971"/>
              <a:gd name="f837" fmla="val 3363912"/>
              <a:gd name="f838" fmla="val 3363374"/>
              <a:gd name="f839" fmla="val 3363204"/>
              <a:gd name="f840" fmla="val 3363036"/>
              <a:gd name="f841" fmla="val 3362868"/>
              <a:gd name="f842" fmla="val 3312593"/>
              <a:gd name="f843" fmla="val 3031554"/>
              <a:gd name="f844" fmla="val 2672703"/>
              <a:gd name="f845" fmla="val 2672586"/>
              <a:gd name="f846" fmla="val 2667276"/>
              <a:gd name="f847" fmla="val 2661947"/>
              <a:gd name="f848" fmla="val 2656370"/>
              <a:gd name="f849" fmla="val 2625198"/>
              <a:gd name="f850" fmla="val 2593318"/>
              <a:gd name="f851" fmla="val 2560943"/>
              <a:gd name="f852" fmla="val 2543825"/>
              <a:gd name="f853" fmla="val 2543799"/>
              <a:gd name="f854" fmla="val 2543300"/>
              <a:gd name="f855" fmla="val 2542734"/>
              <a:gd name="f856" fmla="val 2542707"/>
              <a:gd name="f857" fmla="val 2542765"/>
              <a:gd name="f858" fmla="val 2544077"/>
              <a:gd name="f859" fmla="val 2544035"/>
              <a:gd name="f860" fmla="val 2546485"/>
              <a:gd name="f861" fmla="val 2551541"/>
              <a:gd name="f862" fmla="val 2552082"/>
              <a:gd name="f863" fmla="val 2552250"/>
              <a:gd name="f864" fmla="val 2552420"/>
              <a:gd name="f865" fmla="val 2552587"/>
              <a:gd name="f866" fmla="val 2602864"/>
              <a:gd name="f867" fmla="val 2883903"/>
              <a:gd name="f868" fmla="val 3242753"/>
              <a:gd name="f869" fmla="val 3242870"/>
              <a:gd name="f870" fmla="val 3248179"/>
              <a:gd name="f871" fmla="val 3253507"/>
              <a:gd name="f872" fmla="val 3259083"/>
              <a:gd name="f873" fmla="val 3290266"/>
              <a:gd name="f874" fmla="val 3322159"/>
              <a:gd name="f875" fmla="val 3354544"/>
              <a:gd name="f876" fmla="val 1693269"/>
              <a:gd name="f877" fmla="val 1710356"/>
              <a:gd name="f878" fmla="val 1742742"/>
              <a:gd name="f879" fmla="val 1774634"/>
              <a:gd name="f880" fmla="val 1805818"/>
              <a:gd name="f881" fmla="val 1811394"/>
              <a:gd name="f882" fmla="val 1816722"/>
              <a:gd name="f883" fmla="val 1822030"/>
              <a:gd name="f884" fmla="val 1822148"/>
              <a:gd name="f885" fmla="val 2180998"/>
              <a:gd name="f886" fmla="val 2462037"/>
              <a:gd name="f887" fmla="val 2512313"/>
              <a:gd name="f888" fmla="val 2512481"/>
              <a:gd name="f889" fmla="val 2512650"/>
              <a:gd name="f890" fmla="val 2512819"/>
              <a:gd name="f891" fmla="val 2513359"/>
              <a:gd name="f892" fmla="val 2518416"/>
              <a:gd name="f893" fmla="val 2522167"/>
              <a:gd name="f894" fmla="val 2521601"/>
              <a:gd name="f895" fmla="val 2503957"/>
              <a:gd name="f896" fmla="val 2471583"/>
              <a:gd name="f897" fmla="val 2439703"/>
              <a:gd name="f898" fmla="val 2408531"/>
              <a:gd name="f899" fmla="val 2402954"/>
              <a:gd name="f900" fmla="val 2397625"/>
              <a:gd name="f901" fmla="val 2392198"/>
              <a:gd name="f902" fmla="val 2033347"/>
              <a:gd name="f903" fmla="val 1752308"/>
              <a:gd name="f904" fmla="val 1702032"/>
              <a:gd name="f905" fmla="val 1701865"/>
              <a:gd name="f906" fmla="val 1701696"/>
              <a:gd name="f907" fmla="val 1701527"/>
              <a:gd name="f908" fmla="val 1700989"/>
              <a:gd name="f909" fmla="val 1695930"/>
              <a:gd name="f910" fmla="val 1693479"/>
              <a:gd name="f911" fmla="val 1693521"/>
              <a:gd name="f912" fmla="val 1692209"/>
              <a:gd name="f913" fmla="val 1692151"/>
              <a:gd name="f914" fmla="val 1692745"/>
              <a:gd name="f915" fmla="val 1693243"/>
              <a:gd name="f916" fmla="val 1679481"/>
              <a:gd name="f917" fmla="val 1679507"/>
              <a:gd name="f918" fmla="val 1680005"/>
              <a:gd name="f919" fmla="val 1680599"/>
              <a:gd name="f920" fmla="val 1680540"/>
              <a:gd name="f921" fmla="val 1679228"/>
              <a:gd name="f922" fmla="val 1679270"/>
              <a:gd name="f923" fmla="val 1676820"/>
              <a:gd name="f924" fmla="val 1671761"/>
              <a:gd name="f925" fmla="val 1671223"/>
              <a:gd name="f926" fmla="val 1671053"/>
              <a:gd name="f927" fmla="val 1670885"/>
              <a:gd name="f928" fmla="val 1670717"/>
              <a:gd name="f929" fmla="val 1620442"/>
              <a:gd name="f930" fmla="val 1339403"/>
              <a:gd name="f931" fmla="val 980552"/>
              <a:gd name="f932" fmla="val 980435"/>
              <a:gd name="f933" fmla="val 975125"/>
              <a:gd name="f934" fmla="val 969796"/>
              <a:gd name="f935" fmla="val 964219"/>
              <a:gd name="f936" fmla="val 933047"/>
              <a:gd name="f937" fmla="val 901167"/>
              <a:gd name="f938" fmla="val 868792"/>
              <a:gd name="f939" fmla="val 851674"/>
              <a:gd name="f940" fmla="val 851648"/>
              <a:gd name="f941" fmla="val 851149"/>
              <a:gd name="f942" fmla="val 850583"/>
              <a:gd name="f943" fmla="val 850556"/>
              <a:gd name="f944" fmla="val 850614"/>
              <a:gd name="f945" fmla="val 851926"/>
              <a:gd name="f946" fmla="val 851884"/>
              <a:gd name="f947" fmla="val 854334"/>
              <a:gd name="f948" fmla="val 859390"/>
              <a:gd name="f949" fmla="val 859931"/>
              <a:gd name="f950" fmla="val 860099"/>
              <a:gd name="f951" fmla="val 860269"/>
              <a:gd name="f952" fmla="val 860436"/>
              <a:gd name="f953" fmla="val 910713"/>
              <a:gd name="f954" fmla="val 1191752"/>
              <a:gd name="f955" fmla="val 1550602"/>
              <a:gd name="f956" fmla="val 1550719"/>
              <a:gd name="f957" fmla="val 1556028"/>
              <a:gd name="f958" fmla="val 1561356"/>
              <a:gd name="f959" fmla="val 1566932"/>
              <a:gd name="f960" fmla="val 1598115"/>
              <a:gd name="f961" fmla="val 1630008"/>
              <a:gd name="f962" fmla="val 1662393"/>
              <a:gd name="f963" fmla="val 1118"/>
              <a:gd name="f964" fmla="val 18205"/>
              <a:gd name="f965" fmla="val 50591"/>
              <a:gd name="f966" fmla="val 82483"/>
              <a:gd name="f967" fmla="val 113667"/>
              <a:gd name="f968" fmla="val 119243"/>
              <a:gd name="f969" fmla="val 124571"/>
              <a:gd name="f970" fmla="val 129879"/>
              <a:gd name="f971" fmla="val 129997"/>
              <a:gd name="f972" fmla="val 488847"/>
              <a:gd name="f973" fmla="val 769886"/>
              <a:gd name="f974" fmla="val 820162"/>
              <a:gd name="f975" fmla="val 820330"/>
              <a:gd name="f976" fmla="val 820499"/>
              <a:gd name="f977" fmla="val 820668"/>
              <a:gd name="f978" fmla="val 821208"/>
              <a:gd name="f979" fmla="val 826265"/>
              <a:gd name="f980" fmla="val 830016"/>
              <a:gd name="f981" fmla="val 829450"/>
              <a:gd name="f982" fmla="val 811806"/>
              <a:gd name="f983" fmla="val 779432"/>
              <a:gd name="f984" fmla="val 747552"/>
              <a:gd name="f985" fmla="val 716380"/>
              <a:gd name="f986" fmla="val 710803"/>
              <a:gd name="f987" fmla="val 705474"/>
              <a:gd name="f988" fmla="val 700047"/>
              <a:gd name="f989" fmla="val 341196"/>
              <a:gd name="f990" fmla="val 60157"/>
              <a:gd name="f991" fmla="val 9881"/>
              <a:gd name="f992" fmla="val 9714"/>
              <a:gd name="f993" fmla="val 9545"/>
              <a:gd name="f994" fmla="val 9376"/>
              <a:gd name="f995" fmla="val 8837"/>
              <a:gd name="f996" fmla="val 3779"/>
              <a:gd name="f997" fmla="val 1328"/>
              <a:gd name="f998" fmla="val 1370"/>
              <a:gd name="f999" fmla="val 58"/>
              <a:gd name="f1000" fmla="val 594"/>
              <a:gd name="f1001" fmla="val 1092"/>
              <a:gd name="f1002" fmla="val 2447425"/>
              <a:gd name="f1003" fmla="val 7815805"/>
              <a:gd name="f1004" fmla="val 2718331"/>
              <a:gd name="f1005" fmla="val 8030648"/>
              <a:gd name="f1006" fmla="val 2933128"/>
              <a:gd name="f1007" fmla="val 8305838"/>
              <a:gd name="f1008" fmla="val 2992271"/>
              <a:gd name="f1009" fmla="val 8252563"/>
              <a:gd name="f1010" fmla="val 2721365"/>
              <a:gd name="f1011" fmla="val 8037719"/>
              <a:gd name="f1012" fmla="val 2506568"/>
              <a:gd name="f1013" fmla="val 6965246"/>
              <a:gd name="f1014" fmla="val 7402004"/>
              <a:gd name="f1015" fmla="val 6123654"/>
              <a:gd name="f1016" fmla="val 6338497"/>
              <a:gd name="f1017" fmla="val 6613687"/>
              <a:gd name="f1018" fmla="val 6560412"/>
              <a:gd name="f1019" fmla="val 6345568"/>
              <a:gd name="f1020" fmla="val 5273095"/>
              <a:gd name="f1021" fmla="val 5709853"/>
              <a:gd name="f1022" fmla="val 4431503"/>
              <a:gd name="f1023" fmla="val 4646346"/>
              <a:gd name="f1024" fmla="val 4921536"/>
              <a:gd name="f1025" fmla="val 4868261"/>
              <a:gd name="f1026" fmla="val 4653417"/>
              <a:gd name="f1027" fmla="val 3580944"/>
              <a:gd name="f1028" fmla="val 4017702"/>
              <a:gd name="f1029" fmla="val 2739352"/>
              <a:gd name="f1030" fmla="val 2954195"/>
              <a:gd name="f1031" fmla="val 3229385"/>
              <a:gd name="f1032" fmla="val 3176110"/>
              <a:gd name="f1033" fmla="val 2961266"/>
              <a:gd name="f1034" fmla="val 1888793"/>
              <a:gd name="f1035" fmla="val 2325551"/>
              <a:gd name="f1036" fmla="val 1047201"/>
              <a:gd name="f1037" fmla="val 1262044"/>
              <a:gd name="f1038" fmla="val 1537234"/>
              <a:gd name="f1039" fmla="val 1483959"/>
              <a:gd name="f1040" fmla="val 1269115"/>
              <a:gd name="f1041" fmla="val 196642"/>
              <a:gd name="f1042" fmla="val 633400"/>
              <a:gd name="f1043" fmla="val 2321311"/>
              <a:gd name="f1044" fmla="val 2449820"/>
              <a:gd name="f1045" fmla="val 2476706"/>
              <a:gd name="f1046" fmla="val 2561144"/>
              <a:gd name="f1047" fmla="val 2755228"/>
              <a:gd name="f1048" fmla="val 2940521"/>
              <a:gd name="f1049" fmla="val 9039501"/>
              <a:gd name="f1050" fmla="val 2769598"/>
              <a:gd name="f1051" fmla="val 2546190"/>
              <a:gd name="f1052" fmla="val 2477003"/>
              <a:gd name="f1053" fmla="val 2782562"/>
              <a:gd name="f1054" fmla="val 2789374"/>
              <a:gd name="f1055" fmla="val 9008919"/>
              <a:gd name="f1056" fmla="val 2963003"/>
              <a:gd name="f1057" fmla="val 3086603"/>
              <a:gd name="f1058" fmla="val 8590751"/>
              <a:gd name="f1059" fmla="val 3123727"/>
              <a:gd name="f1060" fmla="val 3124875"/>
              <a:gd name="f1061" fmla="val 8585324"/>
              <a:gd name="f1062" fmla="val 3125886"/>
              <a:gd name="f1063" fmla="val 8579995"/>
              <a:gd name="f1064" fmla="val 3126834"/>
              <a:gd name="f1065" fmla="val 8574418"/>
              <a:gd name="f1066" fmla="val 3126415"/>
              <a:gd name="f1067" fmla="val 8543246"/>
              <a:gd name="f1068" fmla="val 3131969"/>
              <a:gd name="f1069" fmla="val 8511366"/>
              <a:gd name="f1070" fmla="val 3134950"/>
              <a:gd name="f1071" fmla="val 8478991"/>
              <a:gd name="f1072" fmla="val 3135477"/>
              <a:gd name="f1073" fmla="val 3137103"/>
              <a:gd name="f1074" fmla="val 3136608"/>
              <a:gd name="f1075" fmla="val 8461348"/>
              <a:gd name="f1076" fmla="val 3136641"/>
              <a:gd name="f1077" fmla="val 8460782"/>
              <a:gd name="f1078" fmla="val 3132839"/>
              <a:gd name="f1079" fmla="val 3129023"/>
              <a:gd name="f1080" fmla="val 3125201"/>
              <a:gd name="f1081" fmla="val 3119519"/>
              <a:gd name="f1082" fmla="val 3113850"/>
              <a:gd name="f1083" fmla="val 3108220"/>
              <a:gd name="f1084" fmla="val 3076892"/>
              <a:gd name="f1085" fmla="val 8464533"/>
              <a:gd name="f1086" fmla="val 3046007"/>
              <a:gd name="f1087" fmla="val 8469590"/>
              <a:gd name="f1088" fmla="val 3015763"/>
              <a:gd name="f1089" fmla="val 8470130"/>
              <a:gd name="f1090" fmla="val 3009073"/>
              <a:gd name="f1091" fmla="val 8470299"/>
              <a:gd name="f1092" fmla="val 3009068"/>
              <a:gd name="f1093" fmla="val 8470468"/>
              <a:gd name="f1094" fmla="val 3009063"/>
              <a:gd name="f1095" fmla="val 8470636"/>
              <a:gd name="f1096" fmla="val 3009010"/>
              <a:gd name="f1097" fmla="val 2700252"/>
              <a:gd name="f1098" fmla="val 2446688"/>
              <a:gd name="f1099" fmla="val 9030178"/>
              <a:gd name="f1100" fmla="val 2348329"/>
              <a:gd name="f1101" fmla="val 2302594"/>
              <a:gd name="f1102" fmla="val 2304217"/>
              <a:gd name="f1103" fmla="val 2304744"/>
              <a:gd name="f1104" fmla="val 2307725"/>
              <a:gd name="f1105" fmla="val 2313282"/>
              <a:gd name="f1106" fmla="val 2312863"/>
              <a:gd name="f1107" fmla="val 2313811"/>
              <a:gd name="f1108" fmla="val 2314821"/>
              <a:gd name="f1109" fmla="val 2315969"/>
              <a:gd name="f1110" fmla="val 8108009"/>
              <a:gd name="f1111" fmla="val 2375367"/>
              <a:gd name="f1112" fmla="val 8389048"/>
              <a:gd name="f1113" fmla="val 2656144"/>
              <a:gd name="f1114" fmla="val 8439324"/>
              <a:gd name="f1115" fmla="val 8439492"/>
              <a:gd name="f1116" fmla="val 8439661"/>
              <a:gd name="f1117" fmla="val 8439830"/>
              <a:gd name="f1118" fmla="val 8440370"/>
              <a:gd name="f1119" fmla="val 8445427"/>
              <a:gd name="f1120" fmla="val 8447877"/>
              <a:gd name="f1121" fmla="val 8447834"/>
              <a:gd name="f1122" fmla="val 8449146"/>
              <a:gd name="f1123" fmla="val 8449205"/>
              <a:gd name="f1124" fmla="val 8449178"/>
              <a:gd name="f1125" fmla="val 8448612"/>
              <a:gd name="f1126" fmla="val 8448113"/>
              <a:gd name="f1127" fmla="val 8448087"/>
              <a:gd name="f1128" fmla="val 8430969"/>
              <a:gd name="f1129" fmla="val 8398594"/>
              <a:gd name="f1130" fmla="val 8366714"/>
              <a:gd name="f1131" fmla="val 8335542"/>
              <a:gd name="f1132" fmla="val 8329965"/>
              <a:gd name="f1133" fmla="val 8324636"/>
              <a:gd name="f1134" fmla="val 8319325"/>
              <a:gd name="f1135" fmla="val 8319209"/>
              <a:gd name="f1136" fmla="val 7960358"/>
              <a:gd name="f1137" fmla="val 3064328"/>
              <a:gd name="f1138" fmla="val 7679319"/>
              <a:gd name="f1139" fmla="val 2783551"/>
              <a:gd name="f1140" fmla="val 2430686"/>
              <a:gd name="f1141" fmla="val 2430633"/>
              <a:gd name="f1142" fmla="val 2430628"/>
              <a:gd name="f1143" fmla="val 2430623"/>
              <a:gd name="f1144" fmla="val 2423947"/>
              <a:gd name="f1145" fmla="val 2393697"/>
              <a:gd name="f1146" fmla="val 2362806"/>
              <a:gd name="f1147" fmla="val 2331471"/>
              <a:gd name="f1148" fmla="val 2325843"/>
              <a:gd name="f1149" fmla="val 2320176"/>
              <a:gd name="f1150" fmla="val 2314495"/>
              <a:gd name="f1151" fmla="val 2303055"/>
              <a:gd name="f1152" fmla="val 2303088"/>
              <a:gd name="f1153" fmla="val 6898600"/>
              <a:gd name="f1154" fmla="val 6893173"/>
              <a:gd name="f1155" fmla="val 6887844"/>
              <a:gd name="f1156" fmla="val 6882267"/>
              <a:gd name="f1157" fmla="val 6851095"/>
              <a:gd name="f1158" fmla="val 6819215"/>
              <a:gd name="f1159" fmla="val 6786841"/>
              <a:gd name="f1160" fmla="val 6769197"/>
              <a:gd name="f1161" fmla="val 6768631"/>
              <a:gd name="f1162" fmla="val 6772382"/>
              <a:gd name="f1163" fmla="val 6777439"/>
              <a:gd name="f1164" fmla="val 6777979"/>
              <a:gd name="f1165" fmla="val 6778148"/>
              <a:gd name="f1166" fmla="val 6778317"/>
              <a:gd name="f1167" fmla="val 6778485"/>
              <a:gd name="f1168" fmla="val 6415858"/>
              <a:gd name="f1169" fmla="val 6696897"/>
              <a:gd name="f1170" fmla="val 6747174"/>
              <a:gd name="f1171" fmla="val 6747341"/>
              <a:gd name="f1172" fmla="val 6747511"/>
              <a:gd name="f1173" fmla="val 6747679"/>
              <a:gd name="f1174" fmla="val 6748220"/>
              <a:gd name="f1175" fmla="val 6753276"/>
              <a:gd name="f1176" fmla="val 6755726"/>
              <a:gd name="f1177" fmla="val 6755684"/>
              <a:gd name="f1178" fmla="val 6756996"/>
              <a:gd name="f1179" fmla="val 6757054"/>
              <a:gd name="f1180" fmla="val 6757027"/>
              <a:gd name="f1181" fmla="val 6756461"/>
              <a:gd name="f1182" fmla="val 6755962"/>
              <a:gd name="f1183" fmla="val 6755936"/>
              <a:gd name="f1184" fmla="val 6738818"/>
              <a:gd name="f1185" fmla="val 6706444"/>
              <a:gd name="f1186" fmla="val 6674563"/>
              <a:gd name="f1187" fmla="val 6643391"/>
              <a:gd name="f1188" fmla="val 6637814"/>
              <a:gd name="f1189" fmla="val 6632485"/>
              <a:gd name="f1190" fmla="val 6627175"/>
              <a:gd name="f1191" fmla="val 6627059"/>
              <a:gd name="f1192" fmla="val 6268207"/>
              <a:gd name="f1193" fmla="val 5987168"/>
              <a:gd name="f1194" fmla="val 5897659"/>
              <a:gd name="f1195" fmla="val 5896951"/>
              <a:gd name="f1196" fmla="val 5896615"/>
              <a:gd name="f1197" fmla="val 5206449"/>
              <a:gd name="f1198" fmla="val 5201022"/>
              <a:gd name="f1199" fmla="val 5195693"/>
              <a:gd name="f1200" fmla="val 5190116"/>
              <a:gd name="f1201" fmla="val 5158944"/>
              <a:gd name="f1202" fmla="val 5127065"/>
              <a:gd name="f1203" fmla="val 5094690"/>
              <a:gd name="f1204" fmla="val 5077046"/>
              <a:gd name="f1205" fmla="val 5076480"/>
              <a:gd name="f1206" fmla="val 5080231"/>
              <a:gd name="f1207" fmla="val 5085288"/>
              <a:gd name="f1208" fmla="val 5085828"/>
              <a:gd name="f1209" fmla="val 5085997"/>
              <a:gd name="f1210" fmla="val 5086166"/>
              <a:gd name="f1211" fmla="val 5086334"/>
              <a:gd name="f1212" fmla="val 5824013"/>
              <a:gd name="f1213" fmla="val 5888291"/>
              <a:gd name="f1214" fmla="val 4723707"/>
              <a:gd name="f1215" fmla="val 5004746"/>
              <a:gd name="f1216" fmla="val 5055022"/>
              <a:gd name="f1217" fmla="val 5055190"/>
              <a:gd name="f1218" fmla="val 5055359"/>
              <a:gd name="f1219" fmla="val 5055528"/>
              <a:gd name="f1220" fmla="val 5056068"/>
              <a:gd name="f1221" fmla="val 5061125"/>
              <a:gd name="f1222" fmla="val 5063574"/>
              <a:gd name="f1223" fmla="val 5063532"/>
              <a:gd name="f1224" fmla="val 5064844"/>
              <a:gd name="f1225" fmla="val 5064903"/>
              <a:gd name="f1226" fmla="val 5064876"/>
              <a:gd name="f1227" fmla="val 5064310"/>
              <a:gd name="f1228" fmla="val 5063811"/>
              <a:gd name="f1229" fmla="val 5063785"/>
              <a:gd name="f1230" fmla="val 5046666"/>
              <a:gd name="f1231" fmla="val 5014292"/>
              <a:gd name="f1232" fmla="val 4982412"/>
              <a:gd name="f1233" fmla="val 4951241"/>
              <a:gd name="f1234" fmla="val 4945663"/>
              <a:gd name="f1235" fmla="val 4940334"/>
              <a:gd name="f1236" fmla="val 4935023"/>
              <a:gd name="f1237" fmla="val 4934907"/>
              <a:gd name="f1238" fmla="val 4576056"/>
              <a:gd name="f1239" fmla="val 4295017"/>
              <a:gd name="f1240" fmla="val 3514297"/>
              <a:gd name="f1241" fmla="val 3508871"/>
              <a:gd name="f1242" fmla="val 3503542"/>
              <a:gd name="f1243" fmla="val 3497965"/>
              <a:gd name="f1244" fmla="val 3466793"/>
              <a:gd name="f1245" fmla="val 3434912"/>
              <a:gd name="f1246" fmla="val 3402538"/>
              <a:gd name="f1247" fmla="val 3384895"/>
              <a:gd name="f1248" fmla="val 3384329"/>
              <a:gd name="f1249" fmla="val 3388080"/>
              <a:gd name="f1250" fmla="val 3393136"/>
              <a:gd name="f1251" fmla="val 3393677"/>
              <a:gd name="f1252" fmla="val 3393845"/>
              <a:gd name="f1253" fmla="val 3394015"/>
              <a:gd name="f1254" fmla="val 3394182"/>
              <a:gd name="f1255" fmla="val 3031556"/>
              <a:gd name="f1256" fmla="val 3312595"/>
              <a:gd name="f1257" fmla="val 3362871"/>
              <a:gd name="f1258" fmla="val 3363039"/>
              <a:gd name="f1259" fmla="val 3363208"/>
              <a:gd name="f1260" fmla="val 3363377"/>
              <a:gd name="f1261" fmla="val 3363917"/>
              <a:gd name="f1262" fmla="val 3368974"/>
              <a:gd name="f1263" fmla="val 3371423"/>
              <a:gd name="f1264" fmla="val 3371381"/>
              <a:gd name="f1265" fmla="val 3372693"/>
              <a:gd name="f1266" fmla="val 3372752"/>
              <a:gd name="f1267" fmla="val 3372725"/>
              <a:gd name="f1268" fmla="val 3372159"/>
              <a:gd name="f1269" fmla="val 3371660"/>
              <a:gd name="f1270" fmla="val 3371634"/>
              <a:gd name="f1271" fmla="val 3354515"/>
              <a:gd name="f1272" fmla="val 3322141"/>
              <a:gd name="f1273" fmla="val 3290261"/>
              <a:gd name="f1274" fmla="val 3259089"/>
              <a:gd name="f1275" fmla="val 3253512"/>
              <a:gd name="f1276" fmla="val 3248183"/>
              <a:gd name="f1277" fmla="val 3242872"/>
              <a:gd name="f1278" fmla="val 3242756"/>
              <a:gd name="f1279" fmla="val 2883905"/>
              <a:gd name="f1280" fmla="val 2602866"/>
              <a:gd name="f1281" fmla="val 1822147"/>
              <a:gd name="f1282" fmla="val 1816720"/>
              <a:gd name="f1283" fmla="val 1811391"/>
              <a:gd name="f1284" fmla="val 1805814"/>
              <a:gd name="f1285" fmla="val 1774642"/>
              <a:gd name="f1286" fmla="val 1742762"/>
              <a:gd name="f1287" fmla="val 1710387"/>
              <a:gd name="f1288" fmla="val 1692744"/>
              <a:gd name="f1289" fmla="val 1692178"/>
              <a:gd name="f1290" fmla="val 1695929"/>
              <a:gd name="f1291" fmla="val 1700985"/>
              <a:gd name="f1292" fmla="val 1701526"/>
              <a:gd name="f1293" fmla="val 1701694"/>
              <a:gd name="f1294" fmla="val 1701864"/>
              <a:gd name="f1295" fmla="val 1702031"/>
              <a:gd name="f1296" fmla="val 1339405"/>
              <a:gd name="f1297" fmla="val 1620444"/>
              <a:gd name="f1298" fmla="val 1670720"/>
              <a:gd name="f1299" fmla="val 1670888"/>
              <a:gd name="f1300" fmla="val 1671057"/>
              <a:gd name="f1301" fmla="val 1671226"/>
              <a:gd name="f1302" fmla="val 1671766"/>
              <a:gd name="f1303" fmla="val 1676823"/>
              <a:gd name="f1304" fmla="val 1679272"/>
              <a:gd name="f1305" fmla="val 1679230"/>
              <a:gd name="f1306" fmla="val 1680542"/>
              <a:gd name="f1307" fmla="val 1680601"/>
              <a:gd name="f1308" fmla="val 1680574"/>
              <a:gd name="f1309" fmla="val 1680008"/>
              <a:gd name="f1310" fmla="val 1679509"/>
              <a:gd name="f1311" fmla="val 1679483"/>
              <a:gd name="f1312" fmla="val 1662364"/>
              <a:gd name="f1313" fmla="val 1629990"/>
              <a:gd name="f1314" fmla="val 1598110"/>
              <a:gd name="f1315" fmla="val 1566938"/>
              <a:gd name="f1316" fmla="val 1561361"/>
              <a:gd name="f1317" fmla="val 1556032"/>
              <a:gd name="f1318" fmla="val 1550721"/>
              <a:gd name="f1319" fmla="val 1550605"/>
              <a:gd name="f1320" fmla="val 1191754"/>
              <a:gd name="f1321" fmla="val 910715"/>
              <a:gd name="f1322" fmla="val 129995"/>
              <a:gd name="f1323" fmla="val 124569"/>
              <a:gd name="f1324" fmla="val 119240"/>
              <a:gd name="f1325" fmla="val 113663"/>
              <a:gd name="f1326" fmla="val 82491"/>
              <a:gd name="f1327" fmla="val 50611"/>
              <a:gd name="f1328" fmla="val 18236"/>
              <a:gd name="f1329" fmla="val 593"/>
              <a:gd name="f1330" fmla="val 27"/>
              <a:gd name="f1331" fmla="val 3778"/>
              <a:gd name="f1332" fmla="val 8835"/>
              <a:gd name="f1333" fmla="val 9375"/>
              <a:gd name="f1334" fmla="val 9543"/>
              <a:gd name="f1335" fmla="val 9713"/>
              <a:gd name="f1336" fmla="val 9880"/>
              <a:gd name="f1337" fmla="val 1608087"/>
              <a:gd name="f1338" fmla="val 1666766"/>
              <a:gd name="f1339" fmla="val 1879876"/>
              <a:gd name="f1340" fmla="val 2148655"/>
              <a:gd name="f1341" fmla="val 2089976"/>
              <a:gd name="f1342" fmla="val 1876866"/>
              <a:gd name="f1343" fmla="val 1464394"/>
              <a:gd name="f1344" fmla="val 1466004"/>
              <a:gd name="f1345" fmla="val 1466527"/>
              <a:gd name="f1346" fmla="val 1469485"/>
              <a:gd name="f1347" fmla="val 1474998"/>
              <a:gd name="f1348" fmla="val 1474582"/>
              <a:gd name="f1349" fmla="val 1475523"/>
              <a:gd name="f1350" fmla="val 1476525"/>
              <a:gd name="f1351" fmla="val 1477664"/>
              <a:gd name="f1352" fmla="val 1514497"/>
              <a:gd name="f1353" fmla="val 1637126"/>
              <a:gd name="f1354" fmla="val 1809390"/>
              <a:gd name="f1355" fmla="val 1816149"/>
              <a:gd name="f1356" fmla="val 2119309"/>
              <a:gd name="f1357" fmla="val 2050665"/>
              <a:gd name="f1358" fmla="val 1829012"/>
              <a:gd name="f1359" fmla="val 1659431"/>
              <a:gd name="f1360" fmla="val 1843269"/>
              <a:gd name="f1361" fmla="val 2035829"/>
              <a:gd name="f1362" fmla="val 2119605"/>
              <a:gd name="f1363" fmla="val 2146279"/>
              <a:gd name="f1364" fmla="val 2273778"/>
              <a:gd name="f1365" fmla="val 2246972"/>
              <a:gd name="f1366" fmla="val 2149386"/>
              <a:gd name="f1367" fmla="val 1897812"/>
              <a:gd name="f1368" fmla="val 1591480"/>
              <a:gd name="f1369" fmla="val 1591427"/>
              <a:gd name="f1370" fmla="val 1591423"/>
              <a:gd name="f1371" fmla="val 1591418"/>
              <a:gd name="f1372" fmla="val 1584794"/>
              <a:gd name="f1373" fmla="val 1554782"/>
              <a:gd name="f1374" fmla="val 1524133"/>
              <a:gd name="f1375" fmla="val 1493044"/>
              <a:gd name="f1376" fmla="val 1487460"/>
              <a:gd name="f1377" fmla="val 1481838"/>
              <a:gd name="f1378" fmla="val 1476202"/>
              <a:gd name="f1379" fmla="val 1464852"/>
              <a:gd name="f1380" fmla="val 1464884"/>
              <a:gd name="f1381" fmla="val 1941574"/>
              <a:gd name="f1382" fmla="val 2220146"/>
              <a:gd name="f1383" fmla="val 2279078"/>
              <a:gd name="f1384" fmla="val 2280217"/>
              <a:gd name="f1385" fmla="val 2281220"/>
              <a:gd name="f1386" fmla="val 2282161"/>
              <a:gd name="f1387" fmla="val 2281745"/>
              <a:gd name="f1388" fmla="val 2287255"/>
              <a:gd name="f1389" fmla="val 2290213"/>
              <a:gd name="f1390" fmla="val 2290736"/>
              <a:gd name="f1391" fmla="val 2292349"/>
              <a:gd name="f1392" fmla="val 2291858"/>
              <a:gd name="f1393" fmla="val 2291891"/>
              <a:gd name="f1394" fmla="val 2288119"/>
              <a:gd name="f1395" fmla="val 2284333"/>
              <a:gd name="f1396" fmla="val 2280541"/>
              <a:gd name="f1397" fmla="val 2274903"/>
              <a:gd name="f1398" fmla="val 2269279"/>
              <a:gd name="f1399" fmla="val 2263693"/>
              <a:gd name="f1400" fmla="val 2232611"/>
              <a:gd name="f1401" fmla="val 2201969"/>
              <a:gd name="f1402" fmla="val 2171962"/>
              <a:gd name="f1403" fmla="val 2165325"/>
              <a:gd name="f1404" fmla="val 2165320"/>
              <a:gd name="f1405" fmla="val 2165315"/>
              <a:gd name="f1406" fmla="val 2165262"/>
              <a:gd name="f1407" fmla="val 1815167"/>
              <a:gd name="f1408" fmla="val 1536596"/>
              <a:gd name="f1409" fmla="val 750600"/>
              <a:gd name="f1410" fmla="val 1021506"/>
              <a:gd name="f1411" fmla="val 1236303"/>
              <a:gd name="f1412" fmla="val 1295446"/>
              <a:gd name="f1413" fmla="val 1024540"/>
              <a:gd name="f1414" fmla="val 809743"/>
              <a:gd name="f1415" fmla="val 624486"/>
              <a:gd name="f1416" fmla="val 752995"/>
              <a:gd name="f1417" fmla="val 779881"/>
              <a:gd name="f1418" fmla="val 864319"/>
              <a:gd name="f1419" fmla="val 1058403"/>
              <a:gd name="f1420" fmla="val 1243696"/>
              <a:gd name="f1421" fmla="val 1072773"/>
              <a:gd name="f1422" fmla="val 849365"/>
              <a:gd name="f1423" fmla="val 780178"/>
              <a:gd name="f1424" fmla="val 1085737"/>
              <a:gd name="f1425" fmla="val 1092549"/>
              <a:gd name="f1426" fmla="val 1266178"/>
              <a:gd name="f1427" fmla="val 1389778"/>
              <a:gd name="f1428" fmla="val 1426902"/>
              <a:gd name="f1429" fmla="val 1428050"/>
              <a:gd name="f1430" fmla="val 1429061"/>
              <a:gd name="f1431" fmla="val 1430009"/>
              <a:gd name="f1432" fmla="val 1429590"/>
              <a:gd name="f1433" fmla="val 1435144"/>
              <a:gd name="f1434" fmla="val 1438125"/>
              <a:gd name="f1435" fmla="val 1438652"/>
              <a:gd name="f1436" fmla="val 1440278"/>
              <a:gd name="f1437" fmla="val 1439783"/>
              <a:gd name="f1438" fmla="val 1439816"/>
              <a:gd name="f1439" fmla="val 1436014"/>
              <a:gd name="f1440" fmla="val 1432198"/>
              <a:gd name="f1441" fmla="val 1428376"/>
              <a:gd name="f1442" fmla="val 1422694"/>
              <a:gd name="f1443" fmla="val 1417025"/>
              <a:gd name="f1444" fmla="val 1411395"/>
              <a:gd name="f1445" fmla="val 1380067"/>
              <a:gd name="f1446" fmla="val 1349182"/>
              <a:gd name="f1447" fmla="val 1318938"/>
              <a:gd name="f1448" fmla="val 1312248"/>
              <a:gd name="f1449" fmla="val 1312243"/>
              <a:gd name="f1450" fmla="val 1312238"/>
              <a:gd name="f1451" fmla="val 1312185"/>
              <a:gd name="f1452" fmla="val 1003427"/>
              <a:gd name="f1453" fmla="val 749863"/>
              <a:gd name="f1454" fmla="val 651504"/>
              <a:gd name="f1455" fmla="val 605769"/>
              <a:gd name="f1456" fmla="val 607392"/>
              <a:gd name="f1457" fmla="val 607919"/>
              <a:gd name="f1458" fmla="val 610900"/>
              <a:gd name="f1459" fmla="val 616457"/>
              <a:gd name="f1460" fmla="val 616038"/>
              <a:gd name="f1461" fmla="val 616986"/>
              <a:gd name="f1462" fmla="val 617996"/>
              <a:gd name="f1463" fmla="val 619144"/>
              <a:gd name="f1464" fmla="val 678542"/>
              <a:gd name="f1465" fmla="val 959319"/>
              <a:gd name="f1466" fmla="val 1367503"/>
              <a:gd name="f1467" fmla="val 1086726"/>
              <a:gd name="f1468" fmla="val 733861"/>
              <a:gd name="f1469" fmla="val 733808"/>
              <a:gd name="f1470" fmla="val 733803"/>
              <a:gd name="f1471" fmla="val 733798"/>
              <a:gd name="f1472" fmla="val 727122"/>
              <a:gd name="f1473" fmla="val 696872"/>
              <a:gd name="f1474" fmla="val 665981"/>
              <a:gd name="f1475" fmla="val 634646"/>
              <a:gd name="f1476" fmla="val 629018"/>
              <a:gd name="f1477" fmla="val 623351"/>
              <a:gd name="f1478" fmla="val 617670"/>
              <a:gd name="f1479" fmla="val 606230"/>
              <a:gd name="f1480" fmla="val 606263"/>
              <a:gd name="f1481" fmla="val 8824701"/>
              <a:gd name="f1482" fmla="val 9033411"/>
              <a:gd name="f1483" fmla="val 9066347"/>
              <a:gd name="f1484" fmla="val 30426"/>
              <a:gd name="f1485" fmla="val 9096640"/>
              <a:gd name="f1486" fmla="val 63469"/>
              <a:gd name="f1487" fmla="val 9123965"/>
              <a:gd name="f1488" fmla="val 98781"/>
              <a:gd name="f1489" fmla="val 122382"/>
              <a:gd name="f1490" fmla="val 425734"/>
              <a:gd name="f1491" fmla="val 9104305"/>
              <a:gd name="f1492" fmla="val 314451"/>
              <a:gd name="f1493" fmla="val 9046997"/>
              <a:gd name="f1494" fmla="val 183490"/>
              <a:gd name="f1495" fmla="val 8948803"/>
              <a:gd name="f1496" fmla="val 73504"/>
              <a:gd name="f1497" fmla="val 8494877"/>
              <a:gd name="f1498" fmla="val 8628893"/>
              <a:gd name="f1499" fmla="val 8697052"/>
              <a:gd name="f1500" fmla="val 198004"/>
              <a:gd name="f1501" fmla="val 8856086"/>
              <a:gd name="f1502" fmla="val 355591"/>
              <a:gd name="f1503" fmla="val 9058275"/>
              <a:gd name="f1504" fmla="val 426756"/>
              <a:gd name="f1505" fmla="val 449526"/>
              <a:gd name="f1506" fmla="val 577136"/>
              <a:gd name="f1507" fmla="val 9043252"/>
              <a:gd name="f1508" fmla="val 554355"/>
              <a:gd name="f1509" fmla="val 8776836"/>
              <a:gd name="f1510" fmla="val 470904"/>
              <a:gd name="f1511" fmla="val 8569058"/>
              <a:gd name="f1512" fmla="val 262348"/>
              <a:gd name="f1513" fmla="val 7876547"/>
              <a:gd name="f1514" fmla="val 8085257"/>
              <a:gd name="f1515" fmla="val 7919787"/>
              <a:gd name="f1516" fmla="val 98005"/>
              <a:gd name="f1517" fmla="val 7800378"/>
              <a:gd name="f1518" fmla="val 260867"/>
              <a:gd name="f1519" fmla="val 451830"/>
              <a:gd name="f1520" fmla="val 8006579"/>
              <a:gd name="f1521" fmla="val 399791"/>
              <a:gd name="f1522" fmla="val 8203169"/>
              <a:gd name="f1523" fmla="val 226290"/>
              <a:gd name="f1524" fmla="val 8281065"/>
              <a:gd name="f1525" fmla="val 8415081"/>
              <a:gd name="f1526" fmla="val 8330303"/>
              <a:gd name="f1527" fmla="val 299826"/>
              <a:gd name="f1528" fmla="val 8071031"/>
              <a:gd name="f1529" fmla="val 529393"/>
              <a:gd name="f1530" fmla="val 582253"/>
              <a:gd name="f1531" fmla="val 583392"/>
              <a:gd name="f1532" fmla="val 584395"/>
              <a:gd name="f1533" fmla="val 585336"/>
              <a:gd name="f1534" fmla="val 584920"/>
              <a:gd name="f1535" fmla="val 590430"/>
              <a:gd name="f1536" fmla="val 593388"/>
              <a:gd name="f1537" fmla="val 593911"/>
              <a:gd name="f1538" fmla="val 595524"/>
              <a:gd name="f1539" fmla="val 595033"/>
              <a:gd name="f1540" fmla="val 595066"/>
              <a:gd name="f1541" fmla="val 591293"/>
              <a:gd name="f1542" fmla="val 587507"/>
              <a:gd name="f1543" fmla="val 583715"/>
              <a:gd name="f1544" fmla="val 578078"/>
              <a:gd name="f1545" fmla="val 572454"/>
              <a:gd name="f1546" fmla="val 566868"/>
              <a:gd name="f1547" fmla="val 535786"/>
              <a:gd name="f1548" fmla="val 505143"/>
              <a:gd name="f1549" fmla="val 475137"/>
              <a:gd name="f1550" fmla="val 468500"/>
              <a:gd name="f1551" fmla="val 468495"/>
              <a:gd name="f1552" fmla="val 468490"/>
              <a:gd name="f1553" fmla="val 468437"/>
              <a:gd name="f1554" fmla="val 7655343"/>
              <a:gd name="f1555" fmla="val 285283"/>
              <a:gd name="f1556" fmla="val 7744803"/>
              <a:gd name="f1557" fmla="val 121704"/>
              <a:gd name="f1558" fmla="val 6802727"/>
              <a:gd name="f1559" fmla="val 6936742"/>
              <a:gd name="f1560" fmla="val 7014638"/>
              <a:gd name="f1561" fmla="val 7211228"/>
              <a:gd name="f1562" fmla="val 7417429"/>
              <a:gd name="f1563" fmla="val 7298020"/>
              <a:gd name="f1564" fmla="val 7132550"/>
              <a:gd name="f1565" fmla="val 7341259"/>
              <a:gd name="f1566" fmla="val 7473003"/>
              <a:gd name="f1567" fmla="val 7562464"/>
              <a:gd name="f1568" fmla="val 7146776"/>
              <a:gd name="f1569" fmla="val 6887504"/>
              <a:gd name="f1570" fmla="val 6184397"/>
              <a:gd name="f1571" fmla="val 6393106"/>
              <a:gd name="f1572" fmla="val 6227636"/>
              <a:gd name="f1573" fmla="val 6108227"/>
              <a:gd name="f1574" fmla="val 6314429"/>
              <a:gd name="f1575" fmla="val 6511018"/>
              <a:gd name="f1576" fmla="val 6588914"/>
              <a:gd name="f1577" fmla="val 6722931"/>
              <a:gd name="f1578" fmla="val 6638152"/>
              <a:gd name="f1579" fmla="val 6378880"/>
              <a:gd name="f1580" fmla="val 5963192"/>
              <a:gd name="f1581" fmla="val 6052653"/>
              <a:gd name="f1582" fmla="val 121703"/>
              <a:gd name="f1583" fmla="val 5110576"/>
              <a:gd name="f1584" fmla="val 5244592"/>
              <a:gd name="f1585" fmla="val 5322488"/>
              <a:gd name="f1586" fmla="val 5519077"/>
              <a:gd name="f1587" fmla="val 5725278"/>
              <a:gd name="f1588" fmla="val 5605869"/>
              <a:gd name="f1589" fmla="val 5440399"/>
              <a:gd name="f1590" fmla="val 5649109"/>
              <a:gd name="f1591" fmla="val 5780853"/>
              <a:gd name="f1592" fmla="val 5870314"/>
              <a:gd name="f1593" fmla="val 5454626"/>
              <a:gd name="f1594" fmla="val 5195354"/>
              <a:gd name="f1595" fmla="val 4492246"/>
              <a:gd name="f1596" fmla="val 4700955"/>
              <a:gd name="f1597" fmla="val 4535485"/>
              <a:gd name="f1598" fmla="val 4416076"/>
              <a:gd name="f1599" fmla="val 4622279"/>
              <a:gd name="f1600" fmla="val 4818867"/>
              <a:gd name="f1601" fmla="val 4896763"/>
              <a:gd name="f1602" fmla="val 5030779"/>
              <a:gd name="f1603" fmla="val 4946001"/>
              <a:gd name="f1604" fmla="val 4686729"/>
              <a:gd name="f1605" fmla="val 4271041"/>
              <a:gd name="f1606" fmla="val 4360502"/>
              <a:gd name="f1607" fmla="val 3418424"/>
              <a:gd name="f1608" fmla="val 3552441"/>
              <a:gd name="f1609" fmla="val 3630337"/>
              <a:gd name="f1610" fmla="val 226291"/>
              <a:gd name="f1611" fmla="val 3826926"/>
              <a:gd name="f1612" fmla="val 4033127"/>
              <a:gd name="f1613" fmla="val 3913719"/>
              <a:gd name="f1614" fmla="val 3748249"/>
              <a:gd name="f1615" fmla="val 3956957"/>
              <a:gd name="f1616" fmla="val 4088702"/>
              <a:gd name="f1617" fmla="val 4178162"/>
              <a:gd name="f1618" fmla="val 468499"/>
              <a:gd name="f1619" fmla="val 587508"/>
              <a:gd name="f1620" fmla="val 3762475"/>
              <a:gd name="f1621" fmla="val 3503203"/>
              <a:gd name="f1622" fmla="val 2800095"/>
              <a:gd name="f1623" fmla="val 3008804"/>
              <a:gd name="f1624" fmla="val 2843334"/>
              <a:gd name="f1625" fmla="val 2723925"/>
              <a:gd name="f1626" fmla="val 2930126"/>
              <a:gd name="f1627" fmla="val 3126716"/>
              <a:gd name="f1628" fmla="val 3204612"/>
              <a:gd name="f1629" fmla="val 3338628"/>
              <a:gd name="f1630" fmla="val 3253850"/>
              <a:gd name="f1631" fmla="val 2994578"/>
              <a:gd name="f1632" fmla="val 2578890"/>
              <a:gd name="f1633" fmla="val 2668350"/>
              <a:gd name="f1634" fmla="val 1726273"/>
              <a:gd name="f1635" fmla="val 1860290"/>
              <a:gd name="f1636" fmla="val 1938186"/>
              <a:gd name="f1637" fmla="val 2134775"/>
              <a:gd name="f1638" fmla="val 2340976"/>
              <a:gd name="f1639" fmla="val 2221567"/>
              <a:gd name="f1640" fmla="val 2056098"/>
              <a:gd name="f1641" fmla="val 2264806"/>
              <a:gd name="f1642" fmla="val 2396551"/>
              <a:gd name="f1643" fmla="val 2486011"/>
              <a:gd name="f1644" fmla="val 2070324"/>
              <a:gd name="f1645" fmla="val 1811051"/>
              <a:gd name="f1646" fmla="val 1107944"/>
              <a:gd name="f1647" fmla="val 1316652"/>
              <a:gd name="f1648" fmla="val 1151183"/>
              <a:gd name="f1649" fmla="val 1031774"/>
              <a:gd name="f1650" fmla="val 1237975"/>
              <a:gd name="f1651" fmla="val 1434564"/>
              <a:gd name="f1652" fmla="val 1512461"/>
              <a:gd name="f1653" fmla="val 1646477"/>
              <a:gd name="f1654" fmla="val 1561699"/>
              <a:gd name="f1655" fmla="val 1302427"/>
              <a:gd name="f1656" fmla="val 886739"/>
              <a:gd name="f1657" fmla="val 976199"/>
              <a:gd name="f1658" fmla="val 34122"/>
              <a:gd name="f1659" fmla="val 168138"/>
              <a:gd name="f1660" fmla="val 246034"/>
              <a:gd name="f1661" fmla="val 442624"/>
              <a:gd name="f1662" fmla="val 648825"/>
              <a:gd name="f1663" fmla="val 529416"/>
              <a:gd name="f1664" fmla="val 363946"/>
              <a:gd name="f1665" fmla="val 572655"/>
              <a:gd name="f1666" fmla="val 704400"/>
              <a:gd name="f1667" fmla="val 793860"/>
              <a:gd name="f1668" fmla="val 378172"/>
              <a:gd name="f1669" fmla="val 118900"/>
              <a:gd name="f1670" fmla="*/ f0 1 9139239"/>
              <a:gd name="f1671" fmla="*/ f1 1 4572001"/>
              <a:gd name="f1672" fmla="+- f4 0 f2"/>
              <a:gd name="f1673" fmla="+- f3 0 f2"/>
              <a:gd name="f1674" fmla="*/ f1673 1 9139239"/>
              <a:gd name="f1675" fmla="*/ f1672 1 4572001"/>
              <a:gd name="f1676" fmla="*/ f2 1 f1674"/>
              <a:gd name="f1677" fmla="*/ f3 1 f1674"/>
              <a:gd name="f1678" fmla="*/ f2 1 f1675"/>
              <a:gd name="f1679" fmla="*/ f4 1 f1675"/>
              <a:gd name="f1680" fmla="*/ f1676 f1670 1"/>
              <a:gd name="f1681" fmla="*/ f1677 f1670 1"/>
              <a:gd name="f1682" fmla="*/ f1679 f1671 1"/>
              <a:gd name="f1683" fmla="*/ f1678 f16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80" t="f1683" r="f1681" b="f1682"/>
            <a:pathLst>
              <a:path w="9139239" h="4572001">
                <a:moveTo>
                  <a:pt x="f3" y="f5"/>
                </a:moveTo>
                <a:lnTo>
                  <a:pt x="f3" y="f6"/>
                </a:lnTo>
                <a:lnTo>
                  <a:pt x="f7" y="f4"/>
                </a:lnTo>
                <a:lnTo>
                  <a:pt x="f8" y="f4"/>
                </a:lnTo>
                <a:cubicBezTo>
                  <a:pt x="f9" y="f10"/>
                  <a:pt x="f11" y="f12"/>
                  <a:pt x="f13" y="f14"/>
                </a:cubicBezTo>
                <a:close/>
                <a:moveTo>
                  <a:pt x="f3" y="f15"/>
                </a:moveTo>
                <a:lnTo>
                  <a:pt x="f3" y="f16"/>
                </a:lnTo>
                <a:lnTo>
                  <a:pt x="f17" y="f18"/>
                </a:lnTo>
                <a:cubicBezTo>
                  <a:pt x="f19" y="f20"/>
                  <a:pt x="f21" y="f22"/>
                  <a:pt x="f23" y="f4"/>
                </a:cubicBezTo>
                <a:lnTo>
                  <a:pt x="f24" y="f4"/>
                </a:lnTo>
                <a:cubicBezTo>
                  <a:pt x="f25" y="f26"/>
                  <a:pt x="f27" y="f28"/>
                  <a:pt x="f29" y="f30"/>
                </a:cubicBezTo>
                <a:close/>
                <a:moveTo>
                  <a:pt x="f31" y="f32"/>
                </a:moveTo>
                <a:lnTo>
                  <a:pt x="f33" y="f34"/>
                </a:lnTo>
                <a:cubicBezTo>
                  <a:pt x="f35" y="f36"/>
                  <a:pt x="f37" y="f38"/>
                  <a:pt x="f39" y="f40"/>
                </a:cubicBezTo>
                <a:cubicBezTo>
                  <a:pt x="f41" y="f42"/>
                  <a:pt x="f43" y="f44"/>
                  <a:pt x="f45" y="f46"/>
                </a:cubicBezTo>
                <a:lnTo>
                  <a:pt x="f47" y="f48"/>
                </a:lnTo>
                <a:cubicBezTo>
                  <a:pt x="f49" y="f50"/>
                  <a:pt x="f51" y="f52"/>
                  <a:pt x="f53" y="f4"/>
                </a:cubicBezTo>
                <a:lnTo>
                  <a:pt x="f54" y="f4"/>
                </a:lnTo>
                <a:cubicBezTo>
                  <a:pt x="f55" y="f56"/>
                  <a:pt x="f57" y="f58"/>
                  <a:pt x="f59" y="f60"/>
                </a:cubicBezTo>
                <a:cubicBezTo>
                  <a:pt x="f61" y="f62"/>
                  <a:pt x="f63" y="f64"/>
                  <a:pt x="f65" y="f4"/>
                </a:cubicBezTo>
                <a:lnTo>
                  <a:pt x="f66" y="f4"/>
                </a:lnTo>
                <a:cubicBezTo>
                  <a:pt x="f67" y="f68"/>
                  <a:pt x="f69" y="f70"/>
                  <a:pt x="f71" y="f72"/>
                </a:cubicBezTo>
                <a:cubicBezTo>
                  <a:pt x="f73" y="f74"/>
                  <a:pt x="f75" y="f76"/>
                  <a:pt x="f77" y="f78"/>
                </a:cubicBezTo>
                <a:lnTo>
                  <a:pt x="f79" y="f80"/>
                </a:lnTo>
                <a:cubicBezTo>
                  <a:pt x="f81" y="f82"/>
                  <a:pt x="f83" y="f84"/>
                  <a:pt x="f85" y="f86"/>
                </a:cubicBezTo>
                <a:cubicBezTo>
                  <a:pt x="f87" y="f88"/>
                  <a:pt x="f89" y="f90"/>
                  <a:pt x="f89" y="f91"/>
                </a:cubicBezTo>
                <a:lnTo>
                  <a:pt x="f92" y="f93"/>
                </a:lnTo>
                <a:lnTo>
                  <a:pt x="f94" y="f95"/>
                </a:lnTo>
                <a:close/>
                <a:moveTo>
                  <a:pt x="f96" y="f32"/>
                </a:moveTo>
                <a:lnTo>
                  <a:pt x="f97" y="f95"/>
                </a:lnTo>
                <a:lnTo>
                  <a:pt x="f98" y="f93"/>
                </a:lnTo>
                <a:lnTo>
                  <a:pt x="f99" y="f91"/>
                </a:lnTo>
                <a:cubicBezTo>
                  <a:pt x="f99" y="f90"/>
                  <a:pt x="f100" y="f88"/>
                  <a:pt x="f101" y="f86"/>
                </a:cubicBezTo>
                <a:cubicBezTo>
                  <a:pt x="f102" y="f84"/>
                  <a:pt x="f103" y="f82"/>
                  <a:pt x="f104" y="f80"/>
                </a:cubicBezTo>
                <a:lnTo>
                  <a:pt x="f105" y="f78"/>
                </a:lnTo>
                <a:cubicBezTo>
                  <a:pt x="f106" y="f76"/>
                  <a:pt x="f107" y="f74"/>
                  <a:pt x="f108" y="f72"/>
                </a:cubicBezTo>
                <a:cubicBezTo>
                  <a:pt x="f109" y="f70"/>
                  <a:pt x="f110" y="f68"/>
                  <a:pt x="f111" y="f4"/>
                </a:cubicBezTo>
                <a:lnTo>
                  <a:pt x="f112" y="f4"/>
                </a:lnTo>
                <a:cubicBezTo>
                  <a:pt x="f113" y="f64"/>
                  <a:pt x="f114" y="f62"/>
                  <a:pt x="f115" y="f60"/>
                </a:cubicBezTo>
                <a:cubicBezTo>
                  <a:pt x="f116" y="f58"/>
                  <a:pt x="f117" y="f56"/>
                  <a:pt x="f118" y="f4"/>
                </a:cubicBezTo>
                <a:lnTo>
                  <a:pt x="f119" y="f4"/>
                </a:lnTo>
                <a:cubicBezTo>
                  <a:pt x="f120" y="f52"/>
                  <a:pt x="f121" y="f50"/>
                  <a:pt x="f122" y="f48"/>
                </a:cubicBezTo>
                <a:lnTo>
                  <a:pt x="f123" y="f46"/>
                </a:lnTo>
                <a:cubicBezTo>
                  <a:pt x="f124" y="f44"/>
                  <a:pt x="f125" y="f42"/>
                  <a:pt x="f126" y="f40"/>
                </a:cubicBezTo>
                <a:cubicBezTo>
                  <a:pt x="f127" y="f38"/>
                  <a:pt x="f128" y="f36"/>
                  <a:pt x="f129" y="f34"/>
                </a:cubicBezTo>
                <a:close/>
                <a:moveTo>
                  <a:pt x="f130" y="f32"/>
                </a:moveTo>
                <a:lnTo>
                  <a:pt x="f131" y="f34"/>
                </a:lnTo>
                <a:cubicBezTo>
                  <a:pt x="f132" y="f36"/>
                  <a:pt x="f133" y="f38"/>
                  <a:pt x="f134" y="f40"/>
                </a:cubicBezTo>
                <a:cubicBezTo>
                  <a:pt x="f135" y="f42"/>
                  <a:pt x="f136" y="f44"/>
                  <a:pt x="f137" y="f46"/>
                </a:cubicBezTo>
                <a:lnTo>
                  <a:pt x="f138" y="f48"/>
                </a:lnTo>
                <a:cubicBezTo>
                  <a:pt x="f139" y="f50"/>
                  <a:pt x="f140" y="f52"/>
                  <a:pt x="f141" y="f4"/>
                </a:cubicBezTo>
                <a:lnTo>
                  <a:pt x="f142" y="f4"/>
                </a:lnTo>
                <a:cubicBezTo>
                  <a:pt x="f143" y="f56"/>
                  <a:pt x="f144" y="f58"/>
                  <a:pt x="f145" y="f60"/>
                </a:cubicBezTo>
                <a:cubicBezTo>
                  <a:pt x="f146" y="f147"/>
                  <a:pt x="f148" y="f64"/>
                  <a:pt x="f149" y="f4"/>
                </a:cubicBezTo>
                <a:lnTo>
                  <a:pt x="f150" y="f4"/>
                </a:lnTo>
                <a:cubicBezTo>
                  <a:pt x="f151" y="f68"/>
                  <a:pt x="f152" y="f70"/>
                  <a:pt x="f153" y="f72"/>
                </a:cubicBezTo>
                <a:cubicBezTo>
                  <a:pt x="f154" y="f74"/>
                  <a:pt x="f155" y="f76"/>
                  <a:pt x="f156" y="f78"/>
                </a:cubicBezTo>
                <a:lnTo>
                  <a:pt x="f157" y="f80"/>
                </a:lnTo>
                <a:cubicBezTo>
                  <a:pt x="f158" y="f82"/>
                  <a:pt x="f159" y="f84"/>
                  <a:pt x="f160" y="f86"/>
                </a:cubicBezTo>
                <a:cubicBezTo>
                  <a:pt x="f161" y="f88"/>
                  <a:pt x="f162" y="f90"/>
                  <a:pt x="f162" y="f91"/>
                </a:cubicBezTo>
                <a:lnTo>
                  <a:pt x="f163" y="f93"/>
                </a:lnTo>
                <a:lnTo>
                  <a:pt x="f164" y="f95"/>
                </a:lnTo>
                <a:close/>
                <a:moveTo>
                  <a:pt x="f165" y="f32"/>
                </a:moveTo>
                <a:lnTo>
                  <a:pt x="f166" y="f95"/>
                </a:lnTo>
                <a:lnTo>
                  <a:pt x="f167" y="f93"/>
                </a:lnTo>
                <a:lnTo>
                  <a:pt x="f168" y="f91"/>
                </a:lnTo>
                <a:cubicBezTo>
                  <a:pt x="f168" y="f90"/>
                  <a:pt x="f169" y="f88"/>
                  <a:pt x="f170" y="f86"/>
                </a:cubicBezTo>
                <a:cubicBezTo>
                  <a:pt x="f171" y="f84"/>
                  <a:pt x="f172" y="f82"/>
                  <a:pt x="f173" y="f80"/>
                </a:cubicBezTo>
                <a:lnTo>
                  <a:pt x="f174" y="f78"/>
                </a:lnTo>
                <a:cubicBezTo>
                  <a:pt x="f175" y="f76"/>
                  <a:pt x="f176" y="f74"/>
                  <a:pt x="f177" y="f72"/>
                </a:cubicBezTo>
                <a:cubicBezTo>
                  <a:pt x="f178" y="f70"/>
                  <a:pt x="f179" y="f68"/>
                  <a:pt x="f180" y="f4"/>
                </a:cubicBezTo>
                <a:lnTo>
                  <a:pt x="f181" y="f4"/>
                </a:lnTo>
                <a:cubicBezTo>
                  <a:pt x="f182" y="f64"/>
                  <a:pt x="f183" y="f147"/>
                  <a:pt x="f184" y="f60"/>
                </a:cubicBezTo>
                <a:cubicBezTo>
                  <a:pt x="f185" y="f58"/>
                  <a:pt x="f186" y="f56"/>
                  <a:pt x="f187" y="f4"/>
                </a:cubicBezTo>
                <a:lnTo>
                  <a:pt x="f188" y="f4"/>
                </a:lnTo>
                <a:cubicBezTo>
                  <a:pt x="f189" y="f52"/>
                  <a:pt x="f190" y="f50"/>
                  <a:pt x="f191" y="f48"/>
                </a:cubicBezTo>
                <a:lnTo>
                  <a:pt x="f192" y="f46"/>
                </a:lnTo>
                <a:cubicBezTo>
                  <a:pt x="f193" y="f44"/>
                  <a:pt x="f194" y="f42"/>
                  <a:pt x="f195" y="f40"/>
                </a:cubicBezTo>
                <a:cubicBezTo>
                  <a:pt x="f196" y="f38"/>
                  <a:pt x="f197" y="f36"/>
                  <a:pt x="f198" y="f34"/>
                </a:cubicBezTo>
                <a:close/>
                <a:moveTo>
                  <a:pt x="f199" y="f32"/>
                </a:moveTo>
                <a:lnTo>
                  <a:pt x="f200" y="f34"/>
                </a:lnTo>
                <a:cubicBezTo>
                  <a:pt x="f201" y="f36"/>
                  <a:pt x="f202" y="f38"/>
                  <a:pt x="f203" y="f40"/>
                </a:cubicBezTo>
                <a:cubicBezTo>
                  <a:pt x="f204" y="f42"/>
                  <a:pt x="f205" y="f44"/>
                  <a:pt x="f206" y="f46"/>
                </a:cubicBezTo>
                <a:lnTo>
                  <a:pt x="f207" y="f48"/>
                </a:lnTo>
                <a:cubicBezTo>
                  <a:pt x="f208" y="f50"/>
                  <a:pt x="f209" y="f52"/>
                  <a:pt x="f210" y="f4"/>
                </a:cubicBezTo>
                <a:lnTo>
                  <a:pt x="f211" y="f4"/>
                </a:lnTo>
                <a:cubicBezTo>
                  <a:pt x="f212" y="f56"/>
                  <a:pt x="f213" y="f58"/>
                  <a:pt x="f214" y="f60"/>
                </a:cubicBezTo>
                <a:cubicBezTo>
                  <a:pt x="f215" y="f62"/>
                  <a:pt x="f216" y="f64"/>
                  <a:pt x="f217" y="f4"/>
                </a:cubicBezTo>
                <a:lnTo>
                  <a:pt x="f218" y="f4"/>
                </a:lnTo>
                <a:cubicBezTo>
                  <a:pt x="f219" y="f68"/>
                  <a:pt x="f220" y="f70"/>
                  <a:pt x="f221" y="f72"/>
                </a:cubicBezTo>
                <a:cubicBezTo>
                  <a:pt x="f222" y="f74"/>
                  <a:pt x="f223" y="f76"/>
                  <a:pt x="f224" y="f78"/>
                </a:cubicBezTo>
                <a:lnTo>
                  <a:pt x="f225" y="f80"/>
                </a:lnTo>
                <a:cubicBezTo>
                  <a:pt x="f226" y="f82"/>
                  <a:pt x="f227" y="f84"/>
                  <a:pt x="f228" y="f86"/>
                </a:cubicBezTo>
                <a:cubicBezTo>
                  <a:pt x="f229" y="f88"/>
                  <a:pt x="f230" y="f90"/>
                  <a:pt x="f230" y="f91"/>
                </a:cubicBezTo>
                <a:lnTo>
                  <a:pt x="f231" y="f93"/>
                </a:lnTo>
                <a:lnTo>
                  <a:pt x="f232" y="f95"/>
                </a:lnTo>
                <a:close/>
                <a:moveTo>
                  <a:pt x="f233" y="f32"/>
                </a:moveTo>
                <a:lnTo>
                  <a:pt x="f234" y="f95"/>
                </a:lnTo>
                <a:lnTo>
                  <a:pt x="f235" y="f93"/>
                </a:lnTo>
                <a:lnTo>
                  <a:pt x="f236" y="f91"/>
                </a:lnTo>
                <a:cubicBezTo>
                  <a:pt x="f236" y="f90"/>
                  <a:pt x="f237" y="f88"/>
                  <a:pt x="f238" y="f86"/>
                </a:cubicBezTo>
                <a:cubicBezTo>
                  <a:pt x="f239" y="f84"/>
                  <a:pt x="f240" y="f82"/>
                  <a:pt x="f241" y="f80"/>
                </a:cubicBezTo>
                <a:lnTo>
                  <a:pt x="f242" y="f78"/>
                </a:lnTo>
                <a:cubicBezTo>
                  <a:pt x="f243" y="f76"/>
                  <a:pt x="f244" y="f74"/>
                  <a:pt x="f245" y="f72"/>
                </a:cubicBezTo>
                <a:cubicBezTo>
                  <a:pt x="f246" y="f70"/>
                  <a:pt x="f247" y="f68"/>
                  <a:pt x="f248" y="f4"/>
                </a:cubicBezTo>
                <a:lnTo>
                  <a:pt x="f249" y="f4"/>
                </a:lnTo>
                <a:cubicBezTo>
                  <a:pt x="f250" y="f64"/>
                  <a:pt x="f251" y="f62"/>
                  <a:pt x="f252" y="f60"/>
                </a:cubicBezTo>
                <a:cubicBezTo>
                  <a:pt x="f253" y="f58"/>
                  <a:pt x="f254" y="f56"/>
                  <a:pt x="f255" y="f4"/>
                </a:cubicBezTo>
                <a:lnTo>
                  <a:pt x="f256" y="f4"/>
                </a:lnTo>
                <a:cubicBezTo>
                  <a:pt x="f257" y="f52"/>
                  <a:pt x="f258" y="f50"/>
                  <a:pt x="f259" y="f48"/>
                </a:cubicBezTo>
                <a:lnTo>
                  <a:pt x="f260" y="f46"/>
                </a:lnTo>
                <a:cubicBezTo>
                  <a:pt x="f261" y="f44"/>
                  <a:pt x="f262" y="f42"/>
                  <a:pt x="f263" y="f40"/>
                </a:cubicBezTo>
                <a:cubicBezTo>
                  <a:pt x="f264" y="f38"/>
                  <a:pt x="f265" y="f36"/>
                  <a:pt x="f266" y="f34"/>
                </a:cubicBezTo>
                <a:close/>
                <a:moveTo>
                  <a:pt x="f267" y="f32"/>
                </a:moveTo>
                <a:lnTo>
                  <a:pt x="f268" y="f34"/>
                </a:lnTo>
                <a:cubicBezTo>
                  <a:pt x="f269" y="f36"/>
                  <a:pt x="f270" y="f38"/>
                  <a:pt x="f271" y="f40"/>
                </a:cubicBezTo>
                <a:cubicBezTo>
                  <a:pt x="f272" y="f42"/>
                  <a:pt x="f273" y="f44"/>
                  <a:pt x="f274" y="f46"/>
                </a:cubicBezTo>
                <a:lnTo>
                  <a:pt x="f275" y="f48"/>
                </a:lnTo>
                <a:cubicBezTo>
                  <a:pt x="f276" y="f50"/>
                  <a:pt x="f277" y="f52"/>
                  <a:pt x="f278" y="f4"/>
                </a:cubicBezTo>
                <a:lnTo>
                  <a:pt x="f279" y="f4"/>
                </a:lnTo>
                <a:cubicBezTo>
                  <a:pt x="f280" y="f56"/>
                  <a:pt x="f281" y="f58"/>
                  <a:pt x="f282" y="f60"/>
                </a:cubicBezTo>
                <a:cubicBezTo>
                  <a:pt x="f283" y="f147"/>
                  <a:pt x="f284" y="f64"/>
                  <a:pt x="f285" y="f4"/>
                </a:cubicBezTo>
                <a:lnTo>
                  <a:pt x="f286" y="f4"/>
                </a:lnTo>
                <a:cubicBezTo>
                  <a:pt x="f287" y="f68"/>
                  <a:pt x="f288" y="f70"/>
                  <a:pt x="f289" y="f72"/>
                </a:cubicBezTo>
                <a:cubicBezTo>
                  <a:pt x="f290" y="f74"/>
                  <a:pt x="f291" y="f76"/>
                  <a:pt x="f292" y="f78"/>
                </a:cubicBezTo>
                <a:lnTo>
                  <a:pt x="f293" y="f80"/>
                </a:lnTo>
                <a:cubicBezTo>
                  <a:pt x="f294" y="f82"/>
                  <a:pt x="f295" y="f84"/>
                  <a:pt x="f296" y="f86"/>
                </a:cubicBezTo>
                <a:cubicBezTo>
                  <a:pt x="f297" y="f88"/>
                  <a:pt x="f298" y="f90"/>
                  <a:pt x="f298" y="f91"/>
                </a:cubicBezTo>
                <a:lnTo>
                  <a:pt x="f299" y="f93"/>
                </a:lnTo>
                <a:lnTo>
                  <a:pt x="f300" y="f95"/>
                </a:lnTo>
                <a:close/>
                <a:moveTo>
                  <a:pt x="f301" y="f32"/>
                </a:moveTo>
                <a:lnTo>
                  <a:pt x="f302" y="f95"/>
                </a:lnTo>
                <a:lnTo>
                  <a:pt x="f303" y="f93"/>
                </a:lnTo>
                <a:lnTo>
                  <a:pt x="f304" y="f91"/>
                </a:lnTo>
                <a:cubicBezTo>
                  <a:pt x="f304" y="f90"/>
                  <a:pt x="f305" y="f88"/>
                  <a:pt x="f306" y="f86"/>
                </a:cubicBezTo>
                <a:cubicBezTo>
                  <a:pt x="f307" y="f84"/>
                  <a:pt x="f308" y="f82"/>
                  <a:pt x="f309" y="f80"/>
                </a:cubicBezTo>
                <a:lnTo>
                  <a:pt x="f310" y="f78"/>
                </a:lnTo>
                <a:cubicBezTo>
                  <a:pt x="f311" y="f76"/>
                  <a:pt x="f312" y="f74"/>
                  <a:pt x="f313" y="f72"/>
                </a:cubicBezTo>
                <a:cubicBezTo>
                  <a:pt x="f314" y="f70"/>
                  <a:pt x="f315" y="f68"/>
                  <a:pt x="f316" y="f4"/>
                </a:cubicBezTo>
                <a:lnTo>
                  <a:pt x="f317" y="f4"/>
                </a:lnTo>
                <a:cubicBezTo>
                  <a:pt x="f318" y="f64"/>
                  <a:pt x="f319" y="f62"/>
                  <a:pt x="f320" y="f60"/>
                </a:cubicBezTo>
                <a:cubicBezTo>
                  <a:pt x="f321" y="f58"/>
                  <a:pt x="f322" y="f56"/>
                  <a:pt x="f323" y="f4"/>
                </a:cubicBezTo>
                <a:lnTo>
                  <a:pt x="f324" y="f4"/>
                </a:lnTo>
                <a:cubicBezTo>
                  <a:pt x="f325" y="f52"/>
                  <a:pt x="f326" y="f50"/>
                  <a:pt x="f327" y="f48"/>
                </a:cubicBezTo>
                <a:lnTo>
                  <a:pt x="f328" y="f46"/>
                </a:lnTo>
                <a:cubicBezTo>
                  <a:pt x="f329" y="f44"/>
                  <a:pt x="f330" y="f42"/>
                  <a:pt x="f331" y="f40"/>
                </a:cubicBezTo>
                <a:cubicBezTo>
                  <a:pt x="f332" y="f38"/>
                  <a:pt x="f333" y="f36"/>
                  <a:pt x="f334" y="f34"/>
                </a:cubicBezTo>
                <a:close/>
                <a:moveTo>
                  <a:pt x="f335" y="f32"/>
                </a:moveTo>
                <a:lnTo>
                  <a:pt x="f336" y="f34"/>
                </a:lnTo>
                <a:cubicBezTo>
                  <a:pt x="f337" y="f36"/>
                  <a:pt x="f338" y="f38"/>
                  <a:pt x="f339" y="f40"/>
                </a:cubicBezTo>
                <a:cubicBezTo>
                  <a:pt x="f340" y="f42"/>
                  <a:pt x="f341" y="f44"/>
                  <a:pt x="f342" y="f46"/>
                </a:cubicBezTo>
                <a:lnTo>
                  <a:pt x="f343" y="f48"/>
                </a:lnTo>
                <a:cubicBezTo>
                  <a:pt x="f344" y="f50"/>
                  <a:pt x="f345" y="f52"/>
                  <a:pt x="f346" y="f4"/>
                </a:cubicBezTo>
                <a:lnTo>
                  <a:pt x="f347" y="f4"/>
                </a:lnTo>
                <a:cubicBezTo>
                  <a:pt x="f348" y="f56"/>
                  <a:pt x="f349" y="f58"/>
                  <a:pt x="f350" y="f60"/>
                </a:cubicBezTo>
                <a:cubicBezTo>
                  <a:pt x="f351" y="f62"/>
                  <a:pt x="f352" y="f64"/>
                  <a:pt x="f353" y="f4"/>
                </a:cubicBezTo>
                <a:lnTo>
                  <a:pt x="f354" y="f4"/>
                </a:lnTo>
                <a:cubicBezTo>
                  <a:pt x="f355" y="f68"/>
                  <a:pt x="f356" y="f70"/>
                  <a:pt x="f357" y="f72"/>
                </a:cubicBezTo>
                <a:cubicBezTo>
                  <a:pt x="f358" y="f74"/>
                  <a:pt x="f359" y="f76"/>
                  <a:pt x="f360" y="f78"/>
                </a:cubicBezTo>
                <a:lnTo>
                  <a:pt x="f361" y="f80"/>
                </a:lnTo>
                <a:cubicBezTo>
                  <a:pt x="f362" y="f82"/>
                  <a:pt x="f363" y="f84"/>
                  <a:pt x="f364" y="f86"/>
                </a:cubicBezTo>
                <a:cubicBezTo>
                  <a:pt x="f365" y="f88"/>
                  <a:pt x="f366" y="f90"/>
                  <a:pt x="f366" y="f91"/>
                </a:cubicBezTo>
                <a:lnTo>
                  <a:pt x="f367" y="f93"/>
                </a:lnTo>
                <a:lnTo>
                  <a:pt x="f368" y="f95"/>
                </a:lnTo>
                <a:close/>
                <a:moveTo>
                  <a:pt x="f369" y="f32"/>
                </a:moveTo>
                <a:lnTo>
                  <a:pt x="f370" y="f95"/>
                </a:lnTo>
                <a:lnTo>
                  <a:pt x="f371" y="f93"/>
                </a:lnTo>
                <a:lnTo>
                  <a:pt x="f372" y="f91"/>
                </a:lnTo>
                <a:cubicBezTo>
                  <a:pt x="f372" y="f90"/>
                  <a:pt x="f373" y="f88"/>
                  <a:pt x="f374" y="f86"/>
                </a:cubicBezTo>
                <a:cubicBezTo>
                  <a:pt x="f375" y="f84"/>
                  <a:pt x="f376" y="f82"/>
                  <a:pt x="f377" y="f80"/>
                </a:cubicBezTo>
                <a:lnTo>
                  <a:pt x="f378" y="f78"/>
                </a:lnTo>
                <a:cubicBezTo>
                  <a:pt x="f379" y="f76"/>
                  <a:pt x="f380" y="f74"/>
                  <a:pt x="f381" y="f72"/>
                </a:cubicBezTo>
                <a:cubicBezTo>
                  <a:pt x="f382" y="f70"/>
                  <a:pt x="f383" y="f68"/>
                  <a:pt x="f384" y="f4"/>
                </a:cubicBezTo>
                <a:lnTo>
                  <a:pt x="f385" y="f4"/>
                </a:lnTo>
                <a:cubicBezTo>
                  <a:pt x="f386" y="f64"/>
                  <a:pt x="f387" y="f147"/>
                  <a:pt x="f388" y="f60"/>
                </a:cubicBezTo>
                <a:cubicBezTo>
                  <a:pt x="f389" y="f58"/>
                  <a:pt x="f390" y="f56"/>
                  <a:pt x="f391" y="f4"/>
                </a:cubicBezTo>
                <a:lnTo>
                  <a:pt x="f392" y="f4"/>
                </a:lnTo>
                <a:cubicBezTo>
                  <a:pt x="f393" y="f52"/>
                  <a:pt x="f394" y="f50"/>
                  <a:pt x="f395" y="f48"/>
                </a:cubicBezTo>
                <a:lnTo>
                  <a:pt x="f396" y="f46"/>
                </a:lnTo>
                <a:cubicBezTo>
                  <a:pt x="f397" y="f44"/>
                  <a:pt x="f398" y="f42"/>
                  <a:pt x="f399" y="f40"/>
                </a:cubicBezTo>
                <a:cubicBezTo>
                  <a:pt x="f400" y="f38"/>
                  <a:pt x="f401" y="f36"/>
                  <a:pt x="f402" y="f34"/>
                </a:cubicBezTo>
                <a:close/>
                <a:moveTo>
                  <a:pt x="f403" y="f404"/>
                </a:moveTo>
                <a:cubicBezTo>
                  <a:pt x="f405" y="f406"/>
                  <a:pt x="f407" y="f408"/>
                  <a:pt x="f409" y="f410"/>
                </a:cubicBezTo>
                <a:cubicBezTo>
                  <a:pt x="f411" y="f412"/>
                  <a:pt x="f413" y="f414"/>
                  <a:pt x="f403" y="f404"/>
                </a:cubicBezTo>
                <a:close/>
                <a:moveTo>
                  <a:pt x="f415" y="f404"/>
                </a:moveTo>
                <a:cubicBezTo>
                  <a:pt x="f416" y="f414"/>
                  <a:pt x="f417" y="f412"/>
                  <a:pt x="f115" y="f410"/>
                </a:cubicBezTo>
                <a:cubicBezTo>
                  <a:pt x="f418" y="f408"/>
                  <a:pt x="f419" y="f406"/>
                  <a:pt x="f415" y="f404"/>
                </a:cubicBezTo>
                <a:close/>
                <a:moveTo>
                  <a:pt x="f420" y="f404"/>
                </a:moveTo>
                <a:cubicBezTo>
                  <a:pt x="f421" y="f406"/>
                  <a:pt x="f422" y="f408"/>
                  <a:pt x="f423" y="f410"/>
                </a:cubicBezTo>
                <a:cubicBezTo>
                  <a:pt x="f424" y="f412"/>
                  <a:pt x="f425" y="f414"/>
                  <a:pt x="f420" y="f404"/>
                </a:cubicBezTo>
                <a:close/>
                <a:moveTo>
                  <a:pt x="f426" y="f404"/>
                </a:moveTo>
                <a:cubicBezTo>
                  <a:pt x="f427" y="f414"/>
                  <a:pt x="f428" y="f412"/>
                  <a:pt x="f184" y="f410"/>
                </a:cubicBezTo>
                <a:cubicBezTo>
                  <a:pt x="f429" y="f408"/>
                  <a:pt x="f430" y="f406"/>
                  <a:pt x="f426" y="f404"/>
                </a:cubicBezTo>
                <a:close/>
                <a:moveTo>
                  <a:pt x="f431" y="f404"/>
                </a:moveTo>
                <a:cubicBezTo>
                  <a:pt x="f432" y="f406"/>
                  <a:pt x="f433" y="f408"/>
                  <a:pt x="f434" y="f410"/>
                </a:cubicBezTo>
                <a:cubicBezTo>
                  <a:pt x="f435" y="f412"/>
                  <a:pt x="f436" y="f414"/>
                  <a:pt x="f431" y="f404"/>
                </a:cubicBezTo>
                <a:close/>
                <a:moveTo>
                  <a:pt x="f437" y="f404"/>
                </a:moveTo>
                <a:cubicBezTo>
                  <a:pt x="f438" y="f414"/>
                  <a:pt x="f439" y="f412"/>
                  <a:pt x="f252" y="f410"/>
                </a:cubicBezTo>
                <a:cubicBezTo>
                  <a:pt x="f440" y="f408"/>
                  <a:pt x="f441" y="f406"/>
                  <a:pt x="f437" y="f404"/>
                </a:cubicBezTo>
                <a:close/>
                <a:moveTo>
                  <a:pt x="f442" y="f404"/>
                </a:moveTo>
                <a:cubicBezTo>
                  <a:pt x="f443" y="f406"/>
                  <a:pt x="f444" y="f408"/>
                  <a:pt x="f445" y="f410"/>
                </a:cubicBezTo>
                <a:cubicBezTo>
                  <a:pt x="f446" y="f412"/>
                  <a:pt x="f447" y="f414"/>
                  <a:pt x="f442" y="f404"/>
                </a:cubicBezTo>
                <a:close/>
                <a:moveTo>
                  <a:pt x="f448" y="f404"/>
                </a:moveTo>
                <a:cubicBezTo>
                  <a:pt x="f449" y="f414"/>
                  <a:pt x="f450" y="f412"/>
                  <a:pt x="f320" y="f410"/>
                </a:cubicBezTo>
                <a:cubicBezTo>
                  <a:pt x="f451" y="f408"/>
                  <a:pt x="f452" y="f406"/>
                  <a:pt x="f448" y="f404"/>
                </a:cubicBezTo>
                <a:close/>
                <a:moveTo>
                  <a:pt x="f453" y="f404"/>
                </a:moveTo>
                <a:cubicBezTo>
                  <a:pt x="f454" y="f406"/>
                  <a:pt x="f455" y="f408"/>
                  <a:pt x="f456" y="f410"/>
                </a:cubicBezTo>
                <a:cubicBezTo>
                  <a:pt x="f457" y="f412"/>
                  <a:pt x="f458" y="f414"/>
                  <a:pt x="f453" y="f404"/>
                </a:cubicBezTo>
                <a:close/>
                <a:moveTo>
                  <a:pt x="f459" y="f404"/>
                </a:moveTo>
                <a:cubicBezTo>
                  <a:pt x="f460" y="f414"/>
                  <a:pt x="f461" y="f412"/>
                  <a:pt x="f388" y="f410"/>
                </a:cubicBezTo>
                <a:cubicBezTo>
                  <a:pt x="f462" y="f408"/>
                  <a:pt x="f463" y="f406"/>
                  <a:pt x="f459" y="f404"/>
                </a:cubicBezTo>
                <a:close/>
                <a:moveTo>
                  <a:pt x="f464" y="f465"/>
                </a:moveTo>
                <a:lnTo>
                  <a:pt x="f466" y="f467"/>
                </a:lnTo>
                <a:cubicBezTo>
                  <a:pt x="f468" y="f469"/>
                  <a:pt x="f470" y="f471"/>
                  <a:pt x="f472" y="f473"/>
                </a:cubicBezTo>
                <a:cubicBezTo>
                  <a:pt x="f474" y="f475"/>
                  <a:pt x="f476" y="f477"/>
                  <a:pt x="f478" y="f479"/>
                </a:cubicBezTo>
                <a:lnTo>
                  <a:pt x="f480" y="f481"/>
                </a:lnTo>
                <a:cubicBezTo>
                  <a:pt x="f482" y="f483"/>
                  <a:pt x="f484" y="f485"/>
                  <a:pt x="f486" y="f487"/>
                </a:cubicBezTo>
                <a:lnTo>
                  <a:pt x="f3" y="f488"/>
                </a:lnTo>
                <a:lnTo>
                  <a:pt x="f3" y="f489"/>
                </a:lnTo>
                <a:lnTo>
                  <a:pt x="f490" y="f491"/>
                </a:lnTo>
                <a:cubicBezTo>
                  <a:pt x="f492" y="f493"/>
                  <a:pt x="f494" y="f495"/>
                  <a:pt x="f496" y="f404"/>
                </a:cubicBezTo>
                <a:cubicBezTo>
                  <a:pt x="f497" y="f498"/>
                  <a:pt x="f499" y="f500"/>
                  <a:pt x="f501" y="f502"/>
                </a:cubicBezTo>
                <a:lnTo>
                  <a:pt x="f3" y="f503"/>
                </a:lnTo>
                <a:lnTo>
                  <a:pt x="f3" y="f504"/>
                </a:lnTo>
                <a:lnTo>
                  <a:pt x="f505" y="f506"/>
                </a:lnTo>
                <a:cubicBezTo>
                  <a:pt x="f507" y="f508"/>
                  <a:pt x="f509" y="f510"/>
                  <a:pt x="f511" y="f512"/>
                </a:cubicBezTo>
                <a:cubicBezTo>
                  <a:pt x="f513" y="f514"/>
                  <a:pt x="f515" y="f516"/>
                  <a:pt x="f517" y="f518"/>
                </a:cubicBezTo>
                <a:lnTo>
                  <a:pt x="f519" y="f520"/>
                </a:lnTo>
                <a:cubicBezTo>
                  <a:pt x="f521" y="f522"/>
                  <a:pt x="f523" y="f524"/>
                  <a:pt x="f525" y="f526"/>
                </a:cubicBezTo>
                <a:cubicBezTo>
                  <a:pt x="f527" y="f528"/>
                  <a:pt x="f529" y="f530"/>
                  <a:pt x="f529" y="f531"/>
                </a:cubicBezTo>
                <a:lnTo>
                  <a:pt x="f532" y="f533"/>
                </a:lnTo>
                <a:lnTo>
                  <a:pt x="f534" y="f535"/>
                </a:lnTo>
                <a:close/>
                <a:moveTo>
                  <a:pt x="f536" y="f465"/>
                </a:moveTo>
                <a:lnTo>
                  <a:pt x="f537" y="f535"/>
                </a:lnTo>
                <a:lnTo>
                  <a:pt x="f538" y="f533"/>
                </a:lnTo>
                <a:lnTo>
                  <a:pt x="f539" y="f531"/>
                </a:lnTo>
                <a:cubicBezTo>
                  <a:pt x="f539" y="f530"/>
                  <a:pt x="f540" y="f528"/>
                  <a:pt x="f541" y="f526"/>
                </a:cubicBezTo>
                <a:cubicBezTo>
                  <a:pt x="f542" y="f524"/>
                  <a:pt x="f543" y="f522"/>
                  <a:pt x="f544" y="f520"/>
                </a:cubicBezTo>
                <a:lnTo>
                  <a:pt x="f545" y="f518"/>
                </a:lnTo>
                <a:cubicBezTo>
                  <a:pt x="f546" y="f516"/>
                  <a:pt x="f547" y="f514"/>
                  <a:pt x="f548" y="f512"/>
                </a:cubicBezTo>
                <a:cubicBezTo>
                  <a:pt x="f549" y="f550"/>
                  <a:pt x="f551" y="f552"/>
                  <a:pt x="f553" y="f554"/>
                </a:cubicBezTo>
                <a:lnTo>
                  <a:pt x="f555" y="f556"/>
                </a:lnTo>
                <a:cubicBezTo>
                  <a:pt x="f557" y="f558"/>
                  <a:pt x="f559" y="f560"/>
                  <a:pt x="f561" y="f562"/>
                </a:cubicBezTo>
                <a:cubicBezTo>
                  <a:pt x="f563" y="f564"/>
                  <a:pt x="f565" y="f566"/>
                  <a:pt x="f567" y="f568"/>
                </a:cubicBez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cubicBezTo>
                  <a:pt x="f575" y="f576"/>
                  <a:pt x="f577" y="f578"/>
                  <a:pt x="f577" y="f579"/>
                </a:cubicBezTo>
                <a:cubicBezTo>
                  <a:pt x="f577" y="f580"/>
                  <a:pt x="f581" y="f582"/>
                  <a:pt x="f583" y="f584"/>
                </a:cubicBezTo>
                <a:cubicBezTo>
                  <a:pt x="f585" y="f586"/>
                  <a:pt x="f587" y="f588"/>
                  <a:pt x="f589" y="f590"/>
                </a:cubicBezTo>
                <a:lnTo>
                  <a:pt x="f591" y="f592"/>
                </a:lnTo>
                <a:cubicBezTo>
                  <a:pt x="f593" y="f594"/>
                  <a:pt x="f595" y="f596"/>
                  <a:pt x="f597" y="f598"/>
                </a:cubicBezTo>
                <a:cubicBezTo>
                  <a:pt x="f599" y="f600"/>
                  <a:pt x="f601" y="f602"/>
                  <a:pt x="f603" y="f481"/>
                </a:cubicBezTo>
                <a:lnTo>
                  <a:pt x="f604" y="f479"/>
                </a:lnTo>
                <a:cubicBezTo>
                  <a:pt x="f605" y="f477"/>
                  <a:pt x="f606" y="f475"/>
                  <a:pt x="f607" y="f473"/>
                </a:cubicBezTo>
                <a:cubicBezTo>
                  <a:pt x="f608" y="f471"/>
                  <a:pt x="f609" y="f469"/>
                  <a:pt x="f610" y="f467"/>
                </a:cubicBezTo>
                <a:close/>
                <a:moveTo>
                  <a:pt x="f611" y="f465"/>
                </a:moveTo>
                <a:lnTo>
                  <a:pt x="f612" y="f467"/>
                </a:lnTo>
                <a:cubicBezTo>
                  <a:pt x="f613" y="f469"/>
                  <a:pt x="f614" y="f471"/>
                  <a:pt x="f615" y="f473"/>
                </a:cubicBezTo>
                <a:cubicBezTo>
                  <a:pt x="f616" y="f475"/>
                  <a:pt x="f617" y="f477"/>
                  <a:pt x="f618" y="f479"/>
                </a:cubicBezTo>
                <a:lnTo>
                  <a:pt x="f619" y="f481"/>
                </a:lnTo>
                <a:cubicBezTo>
                  <a:pt x="f620" y="f602"/>
                  <a:pt x="f621" y="f600"/>
                  <a:pt x="f622" y="f598"/>
                </a:cubicBezTo>
                <a:cubicBezTo>
                  <a:pt x="f623" y="f596"/>
                  <a:pt x="f624" y="f594"/>
                  <a:pt x="f625" y="f592"/>
                </a:cubicBezTo>
                <a:lnTo>
                  <a:pt x="f626" y="f590"/>
                </a:lnTo>
                <a:cubicBezTo>
                  <a:pt x="f627" y="f588"/>
                  <a:pt x="f102" y="f586"/>
                  <a:pt x="f101" y="f584"/>
                </a:cubicBezTo>
                <a:cubicBezTo>
                  <a:pt x="f100" y="f582"/>
                  <a:pt x="f99" y="f580"/>
                  <a:pt x="f99" y="f579"/>
                </a:cubicBezTo>
                <a:cubicBezTo>
                  <a:pt x="f99" y="f578"/>
                  <a:pt x="f628" y="f576"/>
                  <a:pt x="f629" y="f574"/>
                </a:cubicBezTo>
                <a:lnTo>
                  <a:pt x="f97" y="f572"/>
                </a:lnTo>
                <a:lnTo>
                  <a:pt x="f96" y="f570"/>
                </a:lnTo>
                <a:lnTo>
                  <a:pt x="f630" y="f568"/>
                </a:lnTo>
                <a:cubicBezTo>
                  <a:pt x="f631" y="f566"/>
                  <a:pt x="f632" y="f564"/>
                  <a:pt x="f633" y="f562"/>
                </a:cubicBezTo>
                <a:cubicBezTo>
                  <a:pt x="f634" y="f560"/>
                  <a:pt x="f635" y="f558"/>
                  <a:pt x="f123" y="f556"/>
                </a:cubicBezTo>
                <a:lnTo>
                  <a:pt x="f636" y="f554"/>
                </a:lnTo>
                <a:cubicBezTo>
                  <a:pt x="f637" y="f552"/>
                  <a:pt x="f638" y="f550"/>
                  <a:pt x="f639" y="f512"/>
                </a:cubicBezTo>
                <a:cubicBezTo>
                  <a:pt x="f640" y="f514"/>
                  <a:pt x="f641" y="f516"/>
                  <a:pt x="f642" y="f518"/>
                </a:cubicBezTo>
                <a:lnTo>
                  <a:pt x="f643" y="f520"/>
                </a:lnTo>
                <a:cubicBezTo>
                  <a:pt x="f644" y="f522"/>
                  <a:pt x="f645" y="f524"/>
                  <a:pt x="f646" y="f526"/>
                </a:cubicBezTo>
                <a:cubicBezTo>
                  <a:pt x="f647" y="f528"/>
                  <a:pt x="f648" y="f530"/>
                  <a:pt x="f648" y="f531"/>
                </a:cubicBezTo>
                <a:lnTo>
                  <a:pt x="f649" y="f533"/>
                </a:lnTo>
                <a:lnTo>
                  <a:pt x="f650" y="f535"/>
                </a:lnTo>
                <a:close/>
                <a:moveTo>
                  <a:pt x="f651" y="f465"/>
                </a:moveTo>
                <a:lnTo>
                  <a:pt x="f652" y="f535"/>
                </a:lnTo>
                <a:lnTo>
                  <a:pt x="f653" y="f533"/>
                </a:lnTo>
                <a:lnTo>
                  <a:pt x="f654" y="f531"/>
                </a:lnTo>
                <a:cubicBezTo>
                  <a:pt x="f654" y="f530"/>
                  <a:pt x="f655" y="f528"/>
                  <a:pt x="f656" y="f526"/>
                </a:cubicBezTo>
                <a:cubicBezTo>
                  <a:pt x="f657" y="f524"/>
                  <a:pt x="f658" y="f522"/>
                  <a:pt x="f659" y="f520"/>
                </a:cubicBezTo>
                <a:lnTo>
                  <a:pt x="f660" y="f518"/>
                </a:lnTo>
                <a:cubicBezTo>
                  <a:pt x="f661" y="f516"/>
                  <a:pt x="f662" y="f514"/>
                  <a:pt x="f663" y="f512"/>
                </a:cubicBezTo>
                <a:cubicBezTo>
                  <a:pt x="f664" y="f550"/>
                  <a:pt x="f665" y="f552"/>
                  <a:pt x="f666" y="f554"/>
                </a:cubicBezTo>
                <a:lnTo>
                  <a:pt x="f667" y="f556"/>
                </a:lnTo>
                <a:cubicBezTo>
                  <a:pt x="f668" y="f558"/>
                  <a:pt x="f669" y="f560"/>
                  <a:pt x="f670" y="f562"/>
                </a:cubicBezTo>
                <a:cubicBezTo>
                  <a:pt x="f671" y="f564"/>
                  <a:pt x="f672" y="f566"/>
                  <a:pt x="f673" y="f568"/>
                </a:cubicBezTo>
                <a:lnTo>
                  <a:pt x="f674" y="f570"/>
                </a:lnTo>
                <a:lnTo>
                  <a:pt x="f675" y="f572"/>
                </a:lnTo>
                <a:lnTo>
                  <a:pt x="f676" y="f574"/>
                </a:lnTo>
                <a:cubicBezTo>
                  <a:pt x="f677" y="f576"/>
                  <a:pt x="f678" y="f578"/>
                  <a:pt x="f678" y="f579"/>
                </a:cubicBezTo>
                <a:cubicBezTo>
                  <a:pt x="f678" y="f580"/>
                  <a:pt x="f679" y="f582"/>
                  <a:pt x="f680" y="f584"/>
                </a:cubicBezTo>
                <a:cubicBezTo>
                  <a:pt x="f681" y="f586"/>
                  <a:pt x="f682" y="f588"/>
                  <a:pt x="f683" y="f590"/>
                </a:cubicBezTo>
                <a:lnTo>
                  <a:pt x="f684" y="f592"/>
                </a:lnTo>
                <a:cubicBezTo>
                  <a:pt x="f685" y="f594"/>
                  <a:pt x="f686" y="f596"/>
                  <a:pt x="f687" y="f598"/>
                </a:cubicBezTo>
                <a:cubicBezTo>
                  <a:pt x="f688" y="f600"/>
                  <a:pt x="f689" y="f602"/>
                  <a:pt x="f690" y="f481"/>
                </a:cubicBezTo>
                <a:lnTo>
                  <a:pt x="f691" y="f479"/>
                </a:lnTo>
                <a:cubicBezTo>
                  <a:pt x="f692" y="f477"/>
                  <a:pt x="f693" y="f475"/>
                  <a:pt x="f694" y="f473"/>
                </a:cubicBezTo>
                <a:cubicBezTo>
                  <a:pt x="f695" y="f471"/>
                  <a:pt x="f696" y="f469"/>
                  <a:pt x="f697" y="f467"/>
                </a:cubicBezTo>
                <a:close/>
                <a:moveTo>
                  <a:pt x="f698" y="f465"/>
                </a:moveTo>
                <a:lnTo>
                  <a:pt x="f699" y="f467"/>
                </a:lnTo>
                <a:cubicBezTo>
                  <a:pt x="f700" y="f469"/>
                  <a:pt x="f701" y="f471"/>
                  <a:pt x="f702" y="f473"/>
                </a:cubicBezTo>
                <a:cubicBezTo>
                  <a:pt x="f703" y="f475"/>
                  <a:pt x="f704" y="f477"/>
                  <a:pt x="f705" y="f479"/>
                </a:cubicBezTo>
                <a:lnTo>
                  <a:pt x="f706" y="f481"/>
                </a:lnTo>
                <a:cubicBezTo>
                  <a:pt x="f707" y="f602"/>
                  <a:pt x="f708" y="f600"/>
                  <a:pt x="f709" y="f598"/>
                </a:cubicBezTo>
                <a:cubicBezTo>
                  <a:pt x="f710" y="f596"/>
                  <a:pt x="f711" y="f594"/>
                  <a:pt x="f712" y="f592"/>
                </a:cubicBezTo>
                <a:lnTo>
                  <a:pt x="f713" y="f590"/>
                </a:lnTo>
                <a:cubicBezTo>
                  <a:pt x="f714" y="f588"/>
                  <a:pt x="f715" y="f586"/>
                  <a:pt x="f716" y="f584"/>
                </a:cubicBezTo>
                <a:cubicBezTo>
                  <a:pt x="f717" y="f582"/>
                  <a:pt x="f168" y="f580"/>
                  <a:pt x="f168" y="f579"/>
                </a:cubicBezTo>
                <a:cubicBezTo>
                  <a:pt x="f168" y="f578"/>
                  <a:pt x="f718" y="f576"/>
                  <a:pt x="f719" y="f574"/>
                </a:cubicBezTo>
                <a:lnTo>
                  <a:pt x="f166" y="f572"/>
                </a:lnTo>
                <a:lnTo>
                  <a:pt x="f165" y="f570"/>
                </a:lnTo>
                <a:lnTo>
                  <a:pt x="f720" y="f568"/>
                </a:lnTo>
                <a:cubicBezTo>
                  <a:pt x="f721" y="f566"/>
                  <a:pt x="f722" y="f564"/>
                  <a:pt x="f723" y="f562"/>
                </a:cubicBezTo>
                <a:cubicBezTo>
                  <a:pt x="f724" y="f560"/>
                  <a:pt x="f725" y="f558"/>
                  <a:pt x="f726" y="f556"/>
                </a:cubicBezTo>
                <a:lnTo>
                  <a:pt x="f727" y="f554"/>
                </a:lnTo>
                <a:cubicBezTo>
                  <a:pt x="f728" y="f552"/>
                  <a:pt x="f729" y="f550"/>
                  <a:pt x="f730" y="f512"/>
                </a:cubicBezTo>
                <a:cubicBezTo>
                  <a:pt x="f731" y="f514"/>
                  <a:pt x="f732" y="f516"/>
                  <a:pt x="f733" y="f518"/>
                </a:cubicBezTo>
                <a:lnTo>
                  <a:pt x="f734" y="f520"/>
                </a:lnTo>
                <a:cubicBezTo>
                  <a:pt x="f735" y="f522"/>
                  <a:pt x="f736" y="f524"/>
                  <a:pt x="f737" y="f526"/>
                </a:cubicBezTo>
                <a:cubicBezTo>
                  <a:pt x="f738" y="f528"/>
                  <a:pt x="f739" y="f530"/>
                  <a:pt x="f739" y="f531"/>
                </a:cubicBezTo>
                <a:lnTo>
                  <a:pt x="f740" y="f533"/>
                </a:lnTo>
                <a:lnTo>
                  <a:pt x="f741" y="f535"/>
                </a:lnTo>
                <a:close/>
                <a:moveTo>
                  <a:pt x="f742" y="f465"/>
                </a:moveTo>
                <a:lnTo>
                  <a:pt x="f743" y="f535"/>
                </a:lnTo>
                <a:lnTo>
                  <a:pt x="f744" y="f533"/>
                </a:lnTo>
                <a:lnTo>
                  <a:pt x="f745" y="f531"/>
                </a:lnTo>
                <a:cubicBezTo>
                  <a:pt x="f745" y="f530"/>
                  <a:pt x="f746" y="f528"/>
                  <a:pt x="f747" y="f526"/>
                </a:cubicBezTo>
                <a:cubicBezTo>
                  <a:pt x="f748" y="f524"/>
                  <a:pt x="f749" y="f522"/>
                  <a:pt x="f750" y="f520"/>
                </a:cubicBezTo>
                <a:lnTo>
                  <a:pt x="f751" y="f518"/>
                </a:lnTo>
                <a:cubicBezTo>
                  <a:pt x="f752" y="f516"/>
                  <a:pt x="f753" y="f514"/>
                  <a:pt x="f754" y="f512"/>
                </a:cubicBezTo>
                <a:cubicBezTo>
                  <a:pt x="f755" y="f550"/>
                  <a:pt x="f756" y="f552"/>
                  <a:pt x="f757" y="f554"/>
                </a:cubicBezTo>
                <a:lnTo>
                  <a:pt x="f758" y="f556"/>
                </a:lnTo>
                <a:cubicBezTo>
                  <a:pt x="f759" y="f558"/>
                  <a:pt x="f760" y="f560"/>
                  <a:pt x="f761" y="f562"/>
                </a:cubicBezTo>
                <a:cubicBezTo>
                  <a:pt x="f762" y="f564"/>
                  <a:pt x="f763" y="f566"/>
                  <a:pt x="f764" y="f568"/>
                </a:cubicBezTo>
                <a:lnTo>
                  <a:pt x="f765" y="f570"/>
                </a:lnTo>
                <a:lnTo>
                  <a:pt x="f766" y="f572"/>
                </a:lnTo>
                <a:lnTo>
                  <a:pt x="f767" y="f574"/>
                </a:lnTo>
                <a:cubicBezTo>
                  <a:pt x="f768" y="f576"/>
                  <a:pt x="f769" y="f578"/>
                  <a:pt x="f769" y="f579"/>
                </a:cubicBezTo>
                <a:cubicBezTo>
                  <a:pt x="f769" y="f580"/>
                  <a:pt x="f770" y="f582"/>
                  <a:pt x="f771" y="f584"/>
                </a:cubicBezTo>
                <a:cubicBezTo>
                  <a:pt x="f772" y="f586"/>
                  <a:pt x="f773" y="f588"/>
                  <a:pt x="f774" y="f590"/>
                </a:cubicBezTo>
                <a:lnTo>
                  <a:pt x="f775" y="f592"/>
                </a:lnTo>
                <a:cubicBezTo>
                  <a:pt x="f776" y="f594"/>
                  <a:pt x="f777" y="f596"/>
                  <a:pt x="f778" y="f598"/>
                </a:cubicBezTo>
                <a:cubicBezTo>
                  <a:pt x="f779" y="f600"/>
                  <a:pt x="f780" y="f602"/>
                  <a:pt x="f781" y="f481"/>
                </a:cubicBezTo>
                <a:lnTo>
                  <a:pt x="f782" y="f479"/>
                </a:lnTo>
                <a:cubicBezTo>
                  <a:pt x="f783" y="f477"/>
                  <a:pt x="f784" y="f475"/>
                  <a:pt x="f785" y="f473"/>
                </a:cubicBezTo>
                <a:cubicBezTo>
                  <a:pt x="f786" y="f471"/>
                  <a:pt x="f787" y="f469"/>
                  <a:pt x="f788" y="f467"/>
                </a:cubicBezTo>
                <a:close/>
                <a:moveTo>
                  <a:pt x="f789" y="f465"/>
                </a:moveTo>
                <a:lnTo>
                  <a:pt x="f790" y="f467"/>
                </a:lnTo>
                <a:cubicBezTo>
                  <a:pt x="f791" y="f469"/>
                  <a:pt x="f792" y="f471"/>
                  <a:pt x="f793" y="f473"/>
                </a:cubicBezTo>
                <a:cubicBezTo>
                  <a:pt x="f794" y="f475"/>
                  <a:pt x="f795" y="f477"/>
                  <a:pt x="f796" y="f479"/>
                </a:cubicBezTo>
                <a:lnTo>
                  <a:pt x="f797" y="f481"/>
                </a:lnTo>
                <a:cubicBezTo>
                  <a:pt x="f798" y="f602"/>
                  <a:pt x="f799" y="f600"/>
                  <a:pt x="f800" y="f598"/>
                </a:cubicBezTo>
                <a:cubicBezTo>
                  <a:pt x="f801" y="f596"/>
                  <a:pt x="f802" y="f594"/>
                  <a:pt x="f803" y="f592"/>
                </a:cubicBezTo>
                <a:lnTo>
                  <a:pt x="f804" y="f590"/>
                </a:lnTo>
                <a:cubicBezTo>
                  <a:pt x="f805" y="f588"/>
                  <a:pt x="f239" y="f586"/>
                  <a:pt x="f238" y="f584"/>
                </a:cubicBezTo>
                <a:cubicBezTo>
                  <a:pt x="f237" y="f582"/>
                  <a:pt x="f236" y="f580"/>
                  <a:pt x="f236" y="f579"/>
                </a:cubicBezTo>
                <a:cubicBezTo>
                  <a:pt x="f236" y="f578"/>
                  <a:pt x="f806" y="f576"/>
                  <a:pt x="f807" y="f574"/>
                </a:cubicBezTo>
                <a:lnTo>
                  <a:pt x="f234" y="f572"/>
                </a:lnTo>
                <a:lnTo>
                  <a:pt x="f233" y="f570"/>
                </a:lnTo>
                <a:lnTo>
                  <a:pt x="f808" y="f568"/>
                </a:lnTo>
                <a:cubicBezTo>
                  <a:pt x="f809" y="f566"/>
                  <a:pt x="f810" y="f564"/>
                  <a:pt x="f811" y="f562"/>
                </a:cubicBezTo>
                <a:cubicBezTo>
                  <a:pt x="f812" y="f560"/>
                  <a:pt x="f813" y="f558"/>
                  <a:pt x="f260" y="f556"/>
                </a:cubicBezTo>
                <a:lnTo>
                  <a:pt x="f814" y="f554"/>
                </a:lnTo>
                <a:cubicBezTo>
                  <a:pt x="f815" y="f552"/>
                  <a:pt x="f816" y="f550"/>
                  <a:pt x="f817" y="f512"/>
                </a:cubicBezTo>
                <a:cubicBezTo>
                  <a:pt x="f818" y="f514"/>
                  <a:pt x="f819" y="f516"/>
                  <a:pt x="f820" y="f518"/>
                </a:cubicBezTo>
                <a:lnTo>
                  <a:pt x="f821" y="f520"/>
                </a:lnTo>
                <a:cubicBezTo>
                  <a:pt x="f822" y="f522"/>
                  <a:pt x="f823" y="f524"/>
                  <a:pt x="f824" y="f526"/>
                </a:cubicBezTo>
                <a:cubicBezTo>
                  <a:pt x="f825" y="f528"/>
                  <a:pt x="f826" y="f530"/>
                  <a:pt x="f826" y="f531"/>
                </a:cubicBezTo>
                <a:lnTo>
                  <a:pt x="f827" y="f533"/>
                </a:lnTo>
                <a:lnTo>
                  <a:pt x="f828" y="f535"/>
                </a:lnTo>
                <a:close/>
                <a:moveTo>
                  <a:pt x="f829" y="f465"/>
                </a:moveTo>
                <a:lnTo>
                  <a:pt x="f830" y="f535"/>
                </a:lnTo>
                <a:lnTo>
                  <a:pt x="f831" y="f533"/>
                </a:lnTo>
                <a:lnTo>
                  <a:pt x="f832" y="f531"/>
                </a:lnTo>
                <a:cubicBezTo>
                  <a:pt x="f832" y="f530"/>
                  <a:pt x="f833" y="f528"/>
                  <a:pt x="f834" y="f526"/>
                </a:cubicBezTo>
                <a:cubicBezTo>
                  <a:pt x="f835" y="f524"/>
                  <a:pt x="f836" y="f522"/>
                  <a:pt x="f837" y="f520"/>
                </a:cubicBezTo>
                <a:lnTo>
                  <a:pt x="f838" y="f518"/>
                </a:lnTo>
                <a:cubicBezTo>
                  <a:pt x="f839" y="f516"/>
                  <a:pt x="f840" y="f514"/>
                  <a:pt x="f841" y="f512"/>
                </a:cubicBezTo>
                <a:cubicBezTo>
                  <a:pt x="f842" y="f550"/>
                  <a:pt x="f843" y="f552"/>
                  <a:pt x="f844" y="f554"/>
                </a:cubicBezTo>
                <a:lnTo>
                  <a:pt x="f845" y="f556"/>
                </a:lnTo>
                <a:cubicBezTo>
                  <a:pt x="f846" y="f558"/>
                  <a:pt x="f847" y="f560"/>
                  <a:pt x="f848" y="f562"/>
                </a:cubicBezTo>
                <a:cubicBezTo>
                  <a:pt x="f849" y="f564"/>
                  <a:pt x="f850" y="f566"/>
                  <a:pt x="f851" y="f568"/>
                </a:cubicBezTo>
                <a:lnTo>
                  <a:pt x="f852" y="f570"/>
                </a:lnTo>
                <a:lnTo>
                  <a:pt x="f853" y="f572"/>
                </a:lnTo>
                <a:lnTo>
                  <a:pt x="f854" y="f574"/>
                </a:lnTo>
                <a:cubicBezTo>
                  <a:pt x="f855" y="f576"/>
                  <a:pt x="f856" y="f578"/>
                  <a:pt x="f856" y="f579"/>
                </a:cubicBezTo>
                <a:cubicBezTo>
                  <a:pt x="f856" y="f580"/>
                  <a:pt x="f857" y="f582"/>
                  <a:pt x="f858" y="f584"/>
                </a:cubicBezTo>
                <a:cubicBezTo>
                  <a:pt x="f859" y="f586"/>
                  <a:pt x="f860" y="f588"/>
                  <a:pt x="f861" y="f590"/>
                </a:cubicBezTo>
                <a:lnTo>
                  <a:pt x="f862" y="f592"/>
                </a:lnTo>
                <a:cubicBezTo>
                  <a:pt x="f863" y="f594"/>
                  <a:pt x="f864" y="f596"/>
                  <a:pt x="f865" y="f598"/>
                </a:cubicBezTo>
                <a:cubicBezTo>
                  <a:pt x="f866" y="f600"/>
                  <a:pt x="f867" y="f602"/>
                  <a:pt x="f868" y="f481"/>
                </a:cubicBezTo>
                <a:lnTo>
                  <a:pt x="f869" y="f479"/>
                </a:lnTo>
                <a:cubicBezTo>
                  <a:pt x="f870" y="f477"/>
                  <a:pt x="f871" y="f475"/>
                  <a:pt x="f872" y="f473"/>
                </a:cubicBezTo>
                <a:cubicBezTo>
                  <a:pt x="f873" y="f471"/>
                  <a:pt x="f874" y="f469"/>
                  <a:pt x="f875" y="f467"/>
                </a:cubicBezTo>
                <a:close/>
                <a:moveTo>
                  <a:pt x="f876" y="f465"/>
                </a:moveTo>
                <a:lnTo>
                  <a:pt x="f877" y="f467"/>
                </a:lnTo>
                <a:cubicBezTo>
                  <a:pt x="f878" y="f469"/>
                  <a:pt x="f879" y="f471"/>
                  <a:pt x="f880" y="f473"/>
                </a:cubicBezTo>
                <a:cubicBezTo>
                  <a:pt x="f881" y="f475"/>
                  <a:pt x="f882" y="f477"/>
                  <a:pt x="f883" y="f479"/>
                </a:cubicBezTo>
                <a:lnTo>
                  <a:pt x="f884" y="f481"/>
                </a:lnTo>
                <a:cubicBezTo>
                  <a:pt x="f885" y="f602"/>
                  <a:pt x="f886" y="f600"/>
                  <a:pt x="f887" y="f598"/>
                </a:cubicBezTo>
                <a:cubicBezTo>
                  <a:pt x="f888" y="f596"/>
                  <a:pt x="f889" y="f594"/>
                  <a:pt x="f890" y="f592"/>
                </a:cubicBezTo>
                <a:lnTo>
                  <a:pt x="f891" y="f590"/>
                </a:lnTo>
                <a:cubicBezTo>
                  <a:pt x="f892" y="f588"/>
                  <a:pt x="f307" y="f586"/>
                  <a:pt x="f306" y="f584"/>
                </a:cubicBezTo>
                <a:cubicBezTo>
                  <a:pt x="f305" y="f582"/>
                  <a:pt x="f304" y="f580"/>
                  <a:pt x="f304" y="f579"/>
                </a:cubicBezTo>
                <a:cubicBezTo>
                  <a:pt x="f304" y="f578"/>
                  <a:pt x="f893" y="f576"/>
                  <a:pt x="f894" y="f574"/>
                </a:cubicBezTo>
                <a:lnTo>
                  <a:pt x="f302" y="f572"/>
                </a:lnTo>
                <a:lnTo>
                  <a:pt x="f301" y="f570"/>
                </a:lnTo>
                <a:lnTo>
                  <a:pt x="f895" y="f568"/>
                </a:lnTo>
                <a:cubicBezTo>
                  <a:pt x="f896" y="f566"/>
                  <a:pt x="f897" y="f564"/>
                  <a:pt x="f898" y="f562"/>
                </a:cubicBezTo>
                <a:cubicBezTo>
                  <a:pt x="f899" y="f560"/>
                  <a:pt x="f900" y="f558"/>
                  <a:pt x="f328" y="f556"/>
                </a:cubicBezTo>
                <a:lnTo>
                  <a:pt x="f901" y="f554"/>
                </a:lnTo>
                <a:cubicBezTo>
                  <a:pt x="f902" y="f552"/>
                  <a:pt x="f903" y="f550"/>
                  <a:pt x="f904" y="f512"/>
                </a:cubicBezTo>
                <a:cubicBezTo>
                  <a:pt x="f905" y="f514"/>
                  <a:pt x="f906" y="f516"/>
                  <a:pt x="f907" y="f518"/>
                </a:cubicBezTo>
                <a:lnTo>
                  <a:pt x="f908" y="f520"/>
                </a:lnTo>
                <a:cubicBezTo>
                  <a:pt x="f909" y="f522"/>
                  <a:pt x="f910" y="f524"/>
                  <a:pt x="f911" y="f526"/>
                </a:cubicBezTo>
                <a:cubicBezTo>
                  <a:pt x="f912" y="f528"/>
                  <a:pt x="f913" y="f530"/>
                  <a:pt x="f913" y="f531"/>
                </a:cubicBezTo>
                <a:lnTo>
                  <a:pt x="f914" y="f533"/>
                </a:lnTo>
                <a:lnTo>
                  <a:pt x="f915" y="f535"/>
                </a:lnTo>
                <a:close/>
                <a:moveTo>
                  <a:pt x="f916" y="f465"/>
                </a:moveTo>
                <a:lnTo>
                  <a:pt x="f917" y="f535"/>
                </a:lnTo>
                <a:lnTo>
                  <a:pt x="f918" y="f533"/>
                </a:lnTo>
                <a:lnTo>
                  <a:pt x="f919" y="f531"/>
                </a:lnTo>
                <a:cubicBezTo>
                  <a:pt x="f919" y="f530"/>
                  <a:pt x="f920" y="f528"/>
                  <a:pt x="f921" y="f526"/>
                </a:cubicBezTo>
                <a:cubicBezTo>
                  <a:pt x="f922" y="f524"/>
                  <a:pt x="f923" y="f522"/>
                  <a:pt x="f924" y="f520"/>
                </a:cubicBezTo>
                <a:lnTo>
                  <a:pt x="f925" y="f518"/>
                </a:lnTo>
                <a:cubicBezTo>
                  <a:pt x="f926" y="f516"/>
                  <a:pt x="f927" y="f514"/>
                  <a:pt x="f928" y="f512"/>
                </a:cubicBezTo>
                <a:cubicBezTo>
                  <a:pt x="f929" y="f550"/>
                  <a:pt x="f930" y="f552"/>
                  <a:pt x="f931" y="f554"/>
                </a:cubicBezTo>
                <a:lnTo>
                  <a:pt x="f932" y="f556"/>
                </a:lnTo>
                <a:cubicBezTo>
                  <a:pt x="f933" y="f558"/>
                  <a:pt x="f934" y="f560"/>
                  <a:pt x="f935" y="f562"/>
                </a:cubicBezTo>
                <a:cubicBezTo>
                  <a:pt x="f936" y="f564"/>
                  <a:pt x="f937" y="f566"/>
                  <a:pt x="f938" y="f568"/>
                </a:cubicBezTo>
                <a:lnTo>
                  <a:pt x="f939" y="f570"/>
                </a:lnTo>
                <a:lnTo>
                  <a:pt x="f940" y="f572"/>
                </a:lnTo>
                <a:lnTo>
                  <a:pt x="f941" y="f574"/>
                </a:lnTo>
                <a:cubicBezTo>
                  <a:pt x="f942" y="f576"/>
                  <a:pt x="f943" y="f578"/>
                  <a:pt x="f943" y="f579"/>
                </a:cubicBezTo>
                <a:cubicBezTo>
                  <a:pt x="f943" y="f580"/>
                  <a:pt x="f944" y="f582"/>
                  <a:pt x="f945" y="f584"/>
                </a:cubicBezTo>
                <a:cubicBezTo>
                  <a:pt x="f946" y="f586"/>
                  <a:pt x="f947" y="f588"/>
                  <a:pt x="f948" y="f590"/>
                </a:cubicBezTo>
                <a:lnTo>
                  <a:pt x="f949" y="f592"/>
                </a:lnTo>
                <a:cubicBezTo>
                  <a:pt x="f950" y="f594"/>
                  <a:pt x="f951" y="f596"/>
                  <a:pt x="f952" y="f598"/>
                </a:cubicBezTo>
                <a:cubicBezTo>
                  <a:pt x="f953" y="f600"/>
                  <a:pt x="f954" y="f602"/>
                  <a:pt x="f955" y="f481"/>
                </a:cubicBezTo>
                <a:lnTo>
                  <a:pt x="f956" y="f479"/>
                </a:lnTo>
                <a:cubicBezTo>
                  <a:pt x="f957" y="f477"/>
                  <a:pt x="f958" y="f475"/>
                  <a:pt x="f959" y="f473"/>
                </a:cubicBezTo>
                <a:cubicBezTo>
                  <a:pt x="f960" y="f471"/>
                  <a:pt x="f961" y="f469"/>
                  <a:pt x="f962" y="f467"/>
                </a:cubicBezTo>
                <a:close/>
                <a:moveTo>
                  <a:pt x="f963" y="f465"/>
                </a:moveTo>
                <a:lnTo>
                  <a:pt x="f964" y="f467"/>
                </a:lnTo>
                <a:cubicBezTo>
                  <a:pt x="f965" y="f469"/>
                  <a:pt x="f966" y="f471"/>
                  <a:pt x="f967" y="f473"/>
                </a:cubicBezTo>
                <a:cubicBezTo>
                  <a:pt x="f968" y="f475"/>
                  <a:pt x="f969" y="f477"/>
                  <a:pt x="f970" y="f479"/>
                </a:cubicBezTo>
                <a:lnTo>
                  <a:pt x="f971" y="f481"/>
                </a:lnTo>
                <a:cubicBezTo>
                  <a:pt x="f972" y="f602"/>
                  <a:pt x="f973" y="f600"/>
                  <a:pt x="f974" y="f598"/>
                </a:cubicBezTo>
                <a:cubicBezTo>
                  <a:pt x="f975" y="f596"/>
                  <a:pt x="f976" y="f594"/>
                  <a:pt x="f977" y="f592"/>
                </a:cubicBezTo>
                <a:lnTo>
                  <a:pt x="f978" y="f590"/>
                </a:lnTo>
                <a:cubicBezTo>
                  <a:pt x="f979" y="f588"/>
                  <a:pt x="f375" y="f586"/>
                  <a:pt x="f374" y="f584"/>
                </a:cubicBezTo>
                <a:cubicBezTo>
                  <a:pt x="f373" y="f582"/>
                  <a:pt x="f372" y="f580"/>
                  <a:pt x="f372" y="f579"/>
                </a:cubicBezTo>
                <a:cubicBezTo>
                  <a:pt x="f372" y="f578"/>
                  <a:pt x="f980" y="f576"/>
                  <a:pt x="f981" y="f574"/>
                </a:cubicBezTo>
                <a:lnTo>
                  <a:pt x="f370" y="f572"/>
                </a:lnTo>
                <a:lnTo>
                  <a:pt x="f369" y="f570"/>
                </a:lnTo>
                <a:lnTo>
                  <a:pt x="f982" y="f568"/>
                </a:lnTo>
                <a:cubicBezTo>
                  <a:pt x="f983" y="f566"/>
                  <a:pt x="f984" y="f564"/>
                  <a:pt x="f985" y="f562"/>
                </a:cubicBezTo>
                <a:cubicBezTo>
                  <a:pt x="f986" y="f560"/>
                  <a:pt x="f987" y="f558"/>
                  <a:pt x="f396" y="f556"/>
                </a:cubicBezTo>
                <a:lnTo>
                  <a:pt x="f988" y="f554"/>
                </a:lnTo>
                <a:cubicBezTo>
                  <a:pt x="f989" y="f552"/>
                  <a:pt x="f990" y="f550"/>
                  <a:pt x="f991" y="f512"/>
                </a:cubicBezTo>
                <a:cubicBezTo>
                  <a:pt x="f992" y="f514"/>
                  <a:pt x="f993" y="f516"/>
                  <a:pt x="f994" y="f518"/>
                </a:cubicBezTo>
                <a:lnTo>
                  <a:pt x="f995" y="f520"/>
                </a:lnTo>
                <a:cubicBezTo>
                  <a:pt x="f996" y="f522"/>
                  <a:pt x="f997" y="f524"/>
                  <a:pt x="f998" y="f526"/>
                </a:cubicBezTo>
                <a:cubicBezTo>
                  <a:pt x="f999" y="f528"/>
                  <a:pt x="f2" y="f530"/>
                  <a:pt x="f2" y="f531"/>
                </a:cubicBezTo>
                <a:lnTo>
                  <a:pt x="f1000" y="f533"/>
                </a:lnTo>
                <a:lnTo>
                  <a:pt x="f1001" y="f535"/>
                </a:lnTo>
                <a:close/>
                <a:moveTo>
                  <a:pt x="f59" y="f1002"/>
                </a:moveTo>
                <a:cubicBezTo>
                  <a:pt x="f1003" y="f1004"/>
                  <a:pt x="f1005" y="f1006"/>
                  <a:pt x="f1007" y="f1008"/>
                </a:cubicBezTo>
                <a:cubicBezTo>
                  <a:pt x="f1009" y="f1010"/>
                  <a:pt x="f1011" y="f1012"/>
                  <a:pt x="f59" y="f1002"/>
                </a:cubicBezTo>
                <a:close/>
                <a:moveTo>
                  <a:pt x="f115" y="f1002"/>
                </a:moveTo>
                <a:cubicBezTo>
                  <a:pt x="f417" y="f1012"/>
                  <a:pt x="f1013" y="f1010"/>
                  <a:pt x="f415" y="f1008"/>
                </a:cubicBezTo>
                <a:cubicBezTo>
                  <a:pt x="f419" y="f1006"/>
                  <a:pt x="f1014" y="f1004"/>
                  <a:pt x="f115" y="f1002"/>
                </a:cubicBezTo>
                <a:close/>
                <a:moveTo>
                  <a:pt x="f145" y="f1002"/>
                </a:moveTo>
                <a:cubicBezTo>
                  <a:pt x="f1015" y="f1004"/>
                  <a:pt x="f1016" y="f1006"/>
                  <a:pt x="f1017" y="f1008"/>
                </a:cubicBezTo>
                <a:cubicBezTo>
                  <a:pt x="f1018" y="f1010"/>
                  <a:pt x="f1019" y="f1012"/>
                  <a:pt x="f145" y="f1002"/>
                </a:cubicBezTo>
                <a:close/>
                <a:moveTo>
                  <a:pt x="f184" y="f1002"/>
                </a:moveTo>
                <a:cubicBezTo>
                  <a:pt x="f428" y="f1012"/>
                  <a:pt x="f1020" y="f1010"/>
                  <a:pt x="f426" y="f1008"/>
                </a:cubicBezTo>
                <a:cubicBezTo>
                  <a:pt x="f430" y="f1006"/>
                  <a:pt x="f1021" y="f1004"/>
                  <a:pt x="f184" y="f1002"/>
                </a:cubicBezTo>
                <a:close/>
                <a:moveTo>
                  <a:pt x="f214" y="f1002"/>
                </a:moveTo>
                <a:cubicBezTo>
                  <a:pt x="f1022" y="f1004"/>
                  <a:pt x="f1023" y="f1006"/>
                  <a:pt x="f1024" y="f1008"/>
                </a:cubicBezTo>
                <a:cubicBezTo>
                  <a:pt x="f1025" y="f1010"/>
                  <a:pt x="f1026" y="f1012"/>
                  <a:pt x="f214" y="f1002"/>
                </a:cubicBezTo>
                <a:close/>
                <a:moveTo>
                  <a:pt x="f252" y="f1002"/>
                </a:moveTo>
                <a:cubicBezTo>
                  <a:pt x="f439" y="f1012"/>
                  <a:pt x="f1027" y="f1010"/>
                  <a:pt x="f437" y="f1008"/>
                </a:cubicBezTo>
                <a:cubicBezTo>
                  <a:pt x="f441" y="f1006"/>
                  <a:pt x="f1028" y="f1004"/>
                  <a:pt x="f252" y="f1002"/>
                </a:cubicBezTo>
                <a:close/>
                <a:moveTo>
                  <a:pt x="f282" y="f1002"/>
                </a:moveTo>
                <a:cubicBezTo>
                  <a:pt x="f1029" y="f1004"/>
                  <a:pt x="f1030" y="f1006"/>
                  <a:pt x="f1031" y="f1008"/>
                </a:cubicBezTo>
                <a:cubicBezTo>
                  <a:pt x="f1032" y="f1010"/>
                  <a:pt x="f1033" y="f1012"/>
                  <a:pt x="f282" y="f1002"/>
                </a:cubicBezTo>
                <a:close/>
                <a:moveTo>
                  <a:pt x="f320" y="f1002"/>
                </a:moveTo>
                <a:cubicBezTo>
                  <a:pt x="f450" y="f1012"/>
                  <a:pt x="f1034" y="f1010"/>
                  <a:pt x="f448" y="f1008"/>
                </a:cubicBezTo>
                <a:cubicBezTo>
                  <a:pt x="f452" y="f1006"/>
                  <a:pt x="f1035" y="f1004"/>
                  <a:pt x="f320" y="f1002"/>
                </a:cubicBezTo>
                <a:close/>
                <a:moveTo>
                  <a:pt x="f350" y="f1002"/>
                </a:moveTo>
                <a:cubicBezTo>
                  <a:pt x="f1036" y="f1004"/>
                  <a:pt x="f1037" y="f1006"/>
                  <a:pt x="f1038" y="f1008"/>
                </a:cubicBezTo>
                <a:cubicBezTo>
                  <a:pt x="f1039" y="f1010"/>
                  <a:pt x="f1040" y="f1012"/>
                  <a:pt x="f350" y="f1002"/>
                </a:cubicBezTo>
                <a:close/>
                <a:moveTo>
                  <a:pt x="f388" y="f1002"/>
                </a:moveTo>
                <a:cubicBezTo>
                  <a:pt x="f461" y="f1012"/>
                  <a:pt x="f1041" y="f1010"/>
                  <a:pt x="f459" y="f1008"/>
                </a:cubicBezTo>
                <a:cubicBezTo>
                  <a:pt x="f463" y="f1006"/>
                  <a:pt x="f1042" y="f1004"/>
                  <a:pt x="f388" y="f1002"/>
                </a:cubicBezTo>
                <a:close/>
                <a:moveTo>
                  <a:pt x="f3" y="f1043"/>
                </a:moveTo>
                <a:lnTo>
                  <a:pt x="f3" y="f1044"/>
                </a:lnTo>
                <a:lnTo>
                  <a:pt x="f501" y="f1045"/>
                </a:lnTo>
                <a:cubicBezTo>
                  <a:pt x="f499" y="f1046"/>
                  <a:pt x="f497" y="f1047"/>
                  <a:pt x="f496" y="f1008"/>
                </a:cubicBezTo>
                <a:cubicBezTo>
                  <a:pt x="f494" y="f1048"/>
                  <a:pt x="f1049" y="f1050"/>
                  <a:pt x="f490" y="f1051"/>
                </a:cubicBezTo>
                <a:lnTo>
                  <a:pt x="f3" y="f1052"/>
                </a:lnTo>
                <a:lnTo>
                  <a:pt x="f3" y="f1053"/>
                </a:lnTo>
                <a:lnTo>
                  <a:pt x="f486" y="f1054"/>
                </a:lnTo>
                <a:cubicBezTo>
                  <a:pt x="f1055" y="f1056"/>
                  <a:pt x="f482" y="f1057"/>
                  <a:pt x="f1058" y="f1059"/>
                </a:cubicBezTo>
                <a:lnTo>
                  <a:pt x="f478" y="f1060"/>
                </a:lnTo>
                <a:cubicBezTo>
                  <a:pt x="f1061" y="f1062"/>
                  <a:pt x="f1063" y="f1064"/>
                  <a:pt x="f1065" y="f1066"/>
                </a:cubicBezTo>
                <a:cubicBezTo>
                  <a:pt x="f1067" y="f1068"/>
                  <a:pt x="f1069" y="f1070"/>
                  <a:pt x="f1071" y="f1072"/>
                </a:cubicBezTo>
                <a:lnTo>
                  <a:pt x="f464" y="f1073"/>
                </a:lnTo>
                <a:lnTo>
                  <a:pt x="f534" y="f1074"/>
                </a:lnTo>
                <a:lnTo>
                  <a:pt x="f1075" y="f1076"/>
                </a:lnTo>
                <a:cubicBezTo>
                  <a:pt x="f1077" y="f1078"/>
                  <a:pt x="f529" y="f1079"/>
                  <a:pt x="f529" y="f1080"/>
                </a:cubicBezTo>
                <a:cubicBezTo>
                  <a:pt x="f529" y="f1081"/>
                  <a:pt x="f527" y="f1082"/>
                  <a:pt x="f525" y="f1083"/>
                </a:cubicBezTo>
                <a:cubicBezTo>
                  <a:pt x="f523" y="f1084"/>
                  <a:pt x="f1085" y="f1086"/>
                  <a:pt x="f1087" y="f1088"/>
                </a:cubicBezTo>
                <a:lnTo>
                  <a:pt x="f1089" y="f1090"/>
                </a:lnTo>
                <a:cubicBezTo>
                  <a:pt x="f1091" y="f1092"/>
                  <a:pt x="f1093" y="f1094"/>
                  <a:pt x="f1095" y="f1096"/>
                </a:cubicBezTo>
                <a:cubicBezTo>
                  <a:pt x="f509" y="f1097"/>
                  <a:pt x="f507" y="f1098"/>
                  <a:pt x="f1099" y="f1100"/>
                </a:cubicBezTo>
                <a:close/>
                <a:moveTo>
                  <a:pt x="f31" y="f1101"/>
                </a:moveTo>
                <a:lnTo>
                  <a:pt x="f33" y="f1102"/>
                </a:lnTo>
                <a:cubicBezTo>
                  <a:pt x="f35" y="f1103"/>
                  <a:pt x="f37" y="f1104"/>
                  <a:pt x="f39" y="f1105"/>
                </a:cubicBezTo>
                <a:cubicBezTo>
                  <a:pt x="f41" y="f1106"/>
                  <a:pt x="f43" y="f1107"/>
                  <a:pt x="f45" y="f1108"/>
                </a:cubicBezTo>
                <a:lnTo>
                  <a:pt x="f47" y="f1109"/>
                </a:lnTo>
                <a:cubicBezTo>
                  <a:pt x="f1110" y="f1111"/>
                  <a:pt x="f1112" y="f1113"/>
                  <a:pt x="f1114" y="f1096"/>
                </a:cubicBezTo>
                <a:cubicBezTo>
                  <a:pt x="f1115" y="f1094"/>
                  <a:pt x="f1116" y="f1092"/>
                  <a:pt x="f1117" y="f1090"/>
                </a:cubicBezTo>
                <a:lnTo>
                  <a:pt x="f1118" y="f1088"/>
                </a:lnTo>
                <a:cubicBezTo>
                  <a:pt x="f1119" y="f1086"/>
                  <a:pt x="f1120" y="f1084"/>
                  <a:pt x="f1121" y="f1083"/>
                </a:cubicBezTo>
                <a:cubicBezTo>
                  <a:pt x="f1122" y="f1082"/>
                  <a:pt x="f1123" y="f1081"/>
                  <a:pt x="f1123" y="f1080"/>
                </a:cubicBezTo>
                <a:cubicBezTo>
                  <a:pt x="f1123" y="f1079"/>
                  <a:pt x="f1124" y="f1078"/>
                  <a:pt x="f1125" y="f1076"/>
                </a:cubicBezTo>
                <a:lnTo>
                  <a:pt x="f1126" y="f1074"/>
                </a:lnTo>
                <a:lnTo>
                  <a:pt x="f1127" y="f1073"/>
                </a:lnTo>
                <a:lnTo>
                  <a:pt x="f1128" y="f1072"/>
                </a:lnTo>
                <a:cubicBezTo>
                  <a:pt x="f1129" y="f1070"/>
                  <a:pt x="f1130" y="f1068"/>
                  <a:pt x="f1131" y="f1066"/>
                </a:cubicBezTo>
                <a:cubicBezTo>
                  <a:pt x="f1132" y="f1064"/>
                  <a:pt x="f1133" y="f1062"/>
                  <a:pt x="f1134" y="f1060"/>
                </a:cubicBezTo>
                <a:lnTo>
                  <a:pt x="f1135" y="f1059"/>
                </a:lnTo>
                <a:cubicBezTo>
                  <a:pt x="f1136" y="f1137"/>
                  <a:pt x="f1138" y="f1139"/>
                  <a:pt x="f71" y="f1140"/>
                </a:cubicBezTo>
                <a:cubicBezTo>
                  <a:pt x="f73" y="f1141"/>
                  <a:pt x="f75" y="f1142"/>
                  <a:pt x="f77" y="f1143"/>
                </a:cubicBezTo>
                <a:lnTo>
                  <a:pt x="f79" y="f1144"/>
                </a:lnTo>
                <a:cubicBezTo>
                  <a:pt x="f81" y="f1145"/>
                  <a:pt x="f83" y="f1146"/>
                  <a:pt x="f85" y="f1147"/>
                </a:cubicBezTo>
                <a:cubicBezTo>
                  <a:pt x="f87" y="f1148"/>
                  <a:pt x="f89" y="f1149"/>
                  <a:pt x="f89" y="f1150"/>
                </a:cubicBezTo>
                <a:lnTo>
                  <a:pt x="f92" y="f1151"/>
                </a:lnTo>
                <a:lnTo>
                  <a:pt x="f94" y="f1152"/>
                </a:lnTo>
                <a:close/>
                <a:moveTo>
                  <a:pt x="f96" y="f1101"/>
                </a:moveTo>
                <a:lnTo>
                  <a:pt x="f97" y="f1152"/>
                </a:lnTo>
                <a:lnTo>
                  <a:pt x="f98" y="f1151"/>
                </a:lnTo>
                <a:lnTo>
                  <a:pt x="f99" y="f1150"/>
                </a:lnTo>
                <a:cubicBezTo>
                  <a:pt x="f99" y="f1149"/>
                  <a:pt x="f100" y="f1148"/>
                  <a:pt x="f101" y="f1147"/>
                </a:cubicBezTo>
                <a:cubicBezTo>
                  <a:pt x="f102" y="f1146"/>
                  <a:pt x="f103" y="f1145"/>
                  <a:pt x="f104" y="f1144"/>
                </a:cubicBezTo>
                <a:lnTo>
                  <a:pt x="f105" y="f1143"/>
                </a:lnTo>
                <a:cubicBezTo>
                  <a:pt x="f106" y="f1142"/>
                  <a:pt x="f107" y="f1141"/>
                  <a:pt x="f108" y="f1140"/>
                </a:cubicBezTo>
                <a:cubicBezTo>
                  <a:pt x="f621" y="f1139"/>
                  <a:pt x="f620" y="f1137"/>
                  <a:pt x="f1153" y="f1059"/>
                </a:cubicBezTo>
                <a:lnTo>
                  <a:pt x="f618" y="f1060"/>
                </a:lnTo>
                <a:cubicBezTo>
                  <a:pt x="f1154" y="f1062"/>
                  <a:pt x="f1155" y="f1064"/>
                  <a:pt x="f1156" y="f1066"/>
                </a:cubicBezTo>
                <a:cubicBezTo>
                  <a:pt x="f1157" y="f1068"/>
                  <a:pt x="f1158" y="f1070"/>
                  <a:pt x="f1159" y="f1072"/>
                </a:cubicBezTo>
                <a:lnTo>
                  <a:pt x="f611" y="f1073"/>
                </a:lnTo>
                <a:lnTo>
                  <a:pt x="f650" y="f1074"/>
                </a:lnTo>
                <a:lnTo>
                  <a:pt x="f1160" y="f1076"/>
                </a:lnTo>
                <a:cubicBezTo>
                  <a:pt x="f1161" y="f1078"/>
                  <a:pt x="f648" y="f1079"/>
                  <a:pt x="f648" y="f1080"/>
                </a:cubicBezTo>
                <a:cubicBezTo>
                  <a:pt x="f648" y="f1081"/>
                  <a:pt x="f647" y="f1082"/>
                  <a:pt x="f646" y="f1083"/>
                </a:cubicBezTo>
                <a:cubicBezTo>
                  <a:pt x="f645" y="f1084"/>
                  <a:pt x="f1162" y="f1086"/>
                  <a:pt x="f1163" y="f1088"/>
                </a:cubicBezTo>
                <a:lnTo>
                  <a:pt x="f1164" y="f1090"/>
                </a:lnTo>
                <a:cubicBezTo>
                  <a:pt x="f1165" y="f1092"/>
                  <a:pt x="f1166" y="f1094"/>
                  <a:pt x="f1167" y="f1096"/>
                </a:cubicBezTo>
                <a:cubicBezTo>
                  <a:pt x="f638" y="f1113"/>
                  <a:pt x="f637" y="f1111"/>
                  <a:pt x="f122" y="f1109"/>
                </a:cubicBezTo>
                <a:lnTo>
                  <a:pt x="f123" y="f1108"/>
                </a:lnTo>
                <a:cubicBezTo>
                  <a:pt x="f124" y="f1107"/>
                  <a:pt x="f125" y="f1106"/>
                  <a:pt x="f126" y="f1105"/>
                </a:cubicBezTo>
                <a:cubicBezTo>
                  <a:pt x="f127" y="f1104"/>
                  <a:pt x="f128" y="f1103"/>
                  <a:pt x="f129" y="f1102"/>
                </a:cubicBezTo>
                <a:close/>
                <a:moveTo>
                  <a:pt x="f130" y="f1101"/>
                </a:moveTo>
                <a:lnTo>
                  <a:pt x="f131" y="f1102"/>
                </a:lnTo>
                <a:cubicBezTo>
                  <a:pt x="f132" y="f1103"/>
                  <a:pt x="f133" y="f1104"/>
                  <a:pt x="f134" y="f1105"/>
                </a:cubicBezTo>
                <a:cubicBezTo>
                  <a:pt x="f135" y="f1106"/>
                  <a:pt x="f136" y="f1107"/>
                  <a:pt x="f137" y="f1108"/>
                </a:cubicBezTo>
                <a:lnTo>
                  <a:pt x="f138" y="f1109"/>
                </a:lnTo>
                <a:cubicBezTo>
                  <a:pt x="f1168" y="f1111"/>
                  <a:pt x="f1169" y="f1113"/>
                  <a:pt x="f1170" y="f1096"/>
                </a:cubicBezTo>
                <a:cubicBezTo>
                  <a:pt x="f1171" y="f1094"/>
                  <a:pt x="f1172" y="f1092"/>
                  <a:pt x="f1173" y="f1090"/>
                </a:cubicBezTo>
                <a:lnTo>
                  <a:pt x="f1174" y="f1088"/>
                </a:lnTo>
                <a:cubicBezTo>
                  <a:pt x="f1175" y="f1086"/>
                  <a:pt x="f1176" y="f1084"/>
                  <a:pt x="f1177" y="f1083"/>
                </a:cubicBezTo>
                <a:cubicBezTo>
                  <a:pt x="f1178" y="f1082"/>
                  <a:pt x="f1179" y="f1081"/>
                  <a:pt x="f1179" y="f1080"/>
                </a:cubicBezTo>
                <a:cubicBezTo>
                  <a:pt x="f1179" y="f1079"/>
                  <a:pt x="f1180" y="f1078"/>
                  <a:pt x="f1181" y="f1076"/>
                </a:cubicBezTo>
                <a:lnTo>
                  <a:pt x="f1182" y="f1074"/>
                </a:lnTo>
                <a:lnTo>
                  <a:pt x="f1183" y="f1073"/>
                </a:lnTo>
                <a:lnTo>
                  <a:pt x="f1184" y="f1072"/>
                </a:lnTo>
                <a:cubicBezTo>
                  <a:pt x="f1185" y="f1070"/>
                  <a:pt x="f1186" y="f1068"/>
                  <a:pt x="f1187" y="f1066"/>
                </a:cubicBezTo>
                <a:cubicBezTo>
                  <a:pt x="f1188" y="f1064"/>
                  <a:pt x="f1189" y="f1062"/>
                  <a:pt x="f1190" y="f1060"/>
                </a:cubicBezTo>
                <a:lnTo>
                  <a:pt x="f1191" y="f1059"/>
                </a:lnTo>
                <a:cubicBezTo>
                  <a:pt x="f1192" y="f1137"/>
                  <a:pt x="f1193" y="f1139"/>
                  <a:pt x="f153" y="f1140"/>
                </a:cubicBezTo>
                <a:cubicBezTo>
                  <a:pt x="f154" y="f1141"/>
                  <a:pt x="f155" y="f1142"/>
                  <a:pt x="f156" y="f1143"/>
                </a:cubicBezTo>
                <a:lnTo>
                  <a:pt x="f157" y="f1144"/>
                </a:lnTo>
                <a:cubicBezTo>
                  <a:pt x="f158" y="f1145"/>
                  <a:pt x="f159" y="f1146"/>
                  <a:pt x="f160" y="f1147"/>
                </a:cubicBezTo>
                <a:cubicBezTo>
                  <a:pt x="f161" y="f1148"/>
                  <a:pt x="f162" y="f1149"/>
                  <a:pt x="f162" y="f1150"/>
                </a:cubicBezTo>
                <a:lnTo>
                  <a:pt x="f163" y="f1151"/>
                </a:lnTo>
                <a:lnTo>
                  <a:pt x="f164" y="f1152"/>
                </a:lnTo>
                <a:close/>
                <a:moveTo>
                  <a:pt x="f165" y="f1101"/>
                </a:moveTo>
                <a:lnTo>
                  <a:pt x="f166" y="f1152"/>
                </a:lnTo>
                <a:lnTo>
                  <a:pt x="f167" y="f1151"/>
                </a:lnTo>
                <a:lnTo>
                  <a:pt x="f168" y="f1150"/>
                </a:lnTo>
                <a:cubicBezTo>
                  <a:pt x="f168" y="f1149"/>
                  <a:pt x="f717" y="f1148"/>
                  <a:pt x="f716" y="f1147"/>
                </a:cubicBezTo>
                <a:cubicBezTo>
                  <a:pt x="f715" y="f1146"/>
                  <a:pt x="f172" y="f1145"/>
                  <a:pt x="f1194" y="f1144"/>
                </a:cubicBezTo>
                <a:lnTo>
                  <a:pt x="f174" y="f1143"/>
                </a:lnTo>
                <a:cubicBezTo>
                  <a:pt x="f1195" y="f1142"/>
                  <a:pt x="f176" y="f1141"/>
                  <a:pt x="f1196" y="f1140"/>
                </a:cubicBezTo>
                <a:cubicBezTo>
                  <a:pt x="f708" y="f1139"/>
                  <a:pt x="f707" y="f1137"/>
                  <a:pt x="f1197" y="f1059"/>
                </a:cubicBezTo>
                <a:lnTo>
                  <a:pt x="f705" y="f1060"/>
                </a:lnTo>
                <a:cubicBezTo>
                  <a:pt x="f1198" y="f1062"/>
                  <a:pt x="f1199" y="f1064"/>
                  <a:pt x="f1200" y="f1066"/>
                </a:cubicBezTo>
                <a:cubicBezTo>
                  <a:pt x="f1201" y="f1068"/>
                  <a:pt x="f1202" y="f1070"/>
                  <a:pt x="f1203" y="f1072"/>
                </a:cubicBezTo>
                <a:lnTo>
                  <a:pt x="f698" y="f1073"/>
                </a:lnTo>
                <a:lnTo>
                  <a:pt x="f741" y="f1074"/>
                </a:lnTo>
                <a:lnTo>
                  <a:pt x="f1204" y="f1076"/>
                </a:lnTo>
                <a:cubicBezTo>
                  <a:pt x="f1205" y="f1078"/>
                  <a:pt x="f739" y="f1079"/>
                  <a:pt x="f739" y="f1080"/>
                </a:cubicBezTo>
                <a:cubicBezTo>
                  <a:pt x="f739" y="f1081"/>
                  <a:pt x="f738" y="f1082"/>
                  <a:pt x="f737" y="f1083"/>
                </a:cubicBezTo>
                <a:cubicBezTo>
                  <a:pt x="f736" y="f1084"/>
                  <a:pt x="f1206" y="f1086"/>
                  <a:pt x="f1207" y="f1088"/>
                </a:cubicBezTo>
                <a:lnTo>
                  <a:pt x="f1208" y="f1090"/>
                </a:lnTo>
                <a:cubicBezTo>
                  <a:pt x="f1209" y="f1092"/>
                  <a:pt x="f1210" y="f1094"/>
                  <a:pt x="f1211" y="f1096"/>
                </a:cubicBezTo>
                <a:cubicBezTo>
                  <a:pt x="f729" y="f1113"/>
                  <a:pt x="f728" y="f1111"/>
                  <a:pt x="f727" y="f1109"/>
                </a:cubicBezTo>
                <a:lnTo>
                  <a:pt x="f726" y="f1108"/>
                </a:lnTo>
                <a:cubicBezTo>
                  <a:pt x="f193" y="f1107"/>
                  <a:pt x="f194" y="f1106"/>
                  <a:pt x="f195" y="f1105"/>
                </a:cubicBezTo>
                <a:cubicBezTo>
                  <a:pt x="f1212" y="f1104"/>
                  <a:pt x="f197" y="f1103"/>
                  <a:pt x="f1213" y="f1102"/>
                </a:cubicBezTo>
                <a:close/>
                <a:moveTo>
                  <a:pt x="f199" y="f1101"/>
                </a:moveTo>
                <a:lnTo>
                  <a:pt x="f200" y="f1102"/>
                </a:lnTo>
                <a:cubicBezTo>
                  <a:pt x="f201" y="f1103"/>
                  <a:pt x="f202" y="f1104"/>
                  <a:pt x="f203" y="f1105"/>
                </a:cubicBezTo>
                <a:cubicBezTo>
                  <a:pt x="f204" y="f1106"/>
                  <a:pt x="f205" y="f1107"/>
                  <a:pt x="f206" y="f1108"/>
                </a:cubicBezTo>
                <a:lnTo>
                  <a:pt x="f207" y="f1109"/>
                </a:lnTo>
                <a:cubicBezTo>
                  <a:pt x="f1214" y="f1111"/>
                  <a:pt x="f1215" y="f1113"/>
                  <a:pt x="f1216" y="f1096"/>
                </a:cubicBezTo>
                <a:cubicBezTo>
                  <a:pt x="f1217" y="f1094"/>
                  <a:pt x="f1218" y="f1092"/>
                  <a:pt x="f1219" y="f1090"/>
                </a:cubicBezTo>
                <a:lnTo>
                  <a:pt x="f1220" y="f1088"/>
                </a:lnTo>
                <a:cubicBezTo>
                  <a:pt x="f1221" y="f1086"/>
                  <a:pt x="f1222" y="f1084"/>
                  <a:pt x="f1223" y="f1083"/>
                </a:cubicBezTo>
                <a:cubicBezTo>
                  <a:pt x="f1224" y="f1082"/>
                  <a:pt x="f1225" y="f1081"/>
                  <a:pt x="f1225" y="f1080"/>
                </a:cubicBezTo>
                <a:cubicBezTo>
                  <a:pt x="f1225" y="f1079"/>
                  <a:pt x="f1226" y="f1078"/>
                  <a:pt x="f1227" y="f1076"/>
                </a:cubicBezTo>
                <a:lnTo>
                  <a:pt x="f1228" y="f1074"/>
                </a:lnTo>
                <a:lnTo>
                  <a:pt x="f1229" y="f1073"/>
                </a:lnTo>
                <a:lnTo>
                  <a:pt x="f1230" y="f1072"/>
                </a:lnTo>
                <a:cubicBezTo>
                  <a:pt x="f1231" y="f1070"/>
                  <a:pt x="f1232" y="f1068"/>
                  <a:pt x="f1233" y="f1066"/>
                </a:cubicBezTo>
                <a:cubicBezTo>
                  <a:pt x="f1234" y="f1064"/>
                  <a:pt x="f1235" y="f1062"/>
                  <a:pt x="f1236" y="f1060"/>
                </a:cubicBezTo>
                <a:lnTo>
                  <a:pt x="f1237" y="f1059"/>
                </a:lnTo>
                <a:cubicBezTo>
                  <a:pt x="f1238" y="f1137"/>
                  <a:pt x="f1239" y="f1139"/>
                  <a:pt x="f221" y="f1140"/>
                </a:cubicBezTo>
                <a:cubicBezTo>
                  <a:pt x="f222" y="f1141"/>
                  <a:pt x="f223" y="f1142"/>
                  <a:pt x="f224" y="f1143"/>
                </a:cubicBezTo>
                <a:lnTo>
                  <a:pt x="f225" y="f1144"/>
                </a:lnTo>
                <a:cubicBezTo>
                  <a:pt x="f226" y="f1145"/>
                  <a:pt x="f227" y="f1146"/>
                  <a:pt x="f228" y="f1147"/>
                </a:cubicBezTo>
                <a:cubicBezTo>
                  <a:pt x="f229" y="f1148"/>
                  <a:pt x="f230" y="f1149"/>
                  <a:pt x="f230" y="f1150"/>
                </a:cubicBezTo>
                <a:lnTo>
                  <a:pt x="f231" y="f1151"/>
                </a:lnTo>
                <a:lnTo>
                  <a:pt x="f232" y="f1152"/>
                </a:lnTo>
                <a:close/>
                <a:moveTo>
                  <a:pt x="f233" y="f1101"/>
                </a:moveTo>
                <a:lnTo>
                  <a:pt x="f234" y="f1152"/>
                </a:lnTo>
                <a:lnTo>
                  <a:pt x="f235" y="f1151"/>
                </a:lnTo>
                <a:lnTo>
                  <a:pt x="f236" y="f1150"/>
                </a:lnTo>
                <a:cubicBezTo>
                  <a:pt x="f236" y="f1149"/>
                  <a:pt x="f237" y="f1148"/>
                  <a:pt x="f238" y="f1147"/>
                </a:cubicBezTo>
                <a:cubicBezTo>
                  <a:pt x="f239" y="f1146"/>
                  <a:pt x="f240" y="f1145"/>
                  <a:pt x="f241" y="f1144"/>
                </a:cubicBezTo>
                <a:lnTo>
                  <a:pt x="f242" y="f1143"/>
                </a:lnTo>
                <a:cubicBezTo>
                  <a:pt x="f243" y="f1142"/>
                  <a:pt x="f244" y="f1141"/>
                  <a:pt x="f245" y="f1140"/>
                </a:cubicBezTo>
                <a:cubicBezTo>
                  <a:pt x="f799" y="f1139"/>
                  <a:pt x="f798" y="f1137"/>
                  <a:pt x="f1240" y="f1059"/>
                </a:cubicBezTo>
                <a:lnTo>
                  <a:pt x="f796" y="f1060"/>
                </a:lnTo>
                <a:cubicBezTo>
                  <a:pt x="f1241" y="f1062"/>
                  <a:pt x="f1242" y="f1064"/>
                  <a:pt x="f1243" y="f1066"/>
                </a:cubicBezTo>
                <a:cubicBezTo>
                  <a:pt x="f1244" y="f1068"/>
                  <a:pt x="f1245" y="f1070"/>
                  <a:pt x="f1246" y="f1072"/>
                </a:cubicBezTo>
                <a:lnTo>
                  <a:pt x="f789" y="f1073"/>
                </a:lnTo>
                <a:lnTo>
                  <a:pt x="f828" y="f1074"/>
                </a:lnTo>
                <a:lnTo>
                  <a:pt x="f1247" y="f1076"/>
                </a:lnTo>
                <a:cubicBezTo>
                  <a:pt x="f1248" y="f1078"/>
                  <a:pt x="f826" y="f1079"/>
                  <a:pt x="f826" y="f1080"/>
                </a:cubicBezTo>
                <a:cubicBezTo>
                  <a:pt x="f826" y="f1081"/>
                  <a:pt x="f825" y="f1082"/>
                  <a:pt x="f824" y="f1083"/>
                </a:cubicBezTo>
                <a:cubicBezTo>
                  <a:pt x="f823" y="f1084"/>
                  <a:pt x="f1249" y="f1086"/>
                  <a:pt x="f1250" y="f1088"/>
                </a:cubicBezTo>
                <a:lnTo>
                  <a:pt x="f1251" y="f1090"/>
                </a:lnTo>
                <a:cubicBezTo>
                  <a:pt x="f1252" y="f1092"/>
                  <a:pt x="f1253" y="f1094"/>
                  <a:pt x="f1254" y="f1096"/>
                </a:cubicBezTo>
                <a:cubicBezTo>
                  <a:pt x="f816" y="f1113"/>
                  <a:pt x="f815" y="f1111"/>
                  <a:pt x="f259" y="f1109"/>
                </a:cubicBezTo>
                <a:lnTo>
                  <a:pt x="f260" y="f1108"/>
                </a:lnTo>
                <a:cubicBezTo>
                  <a:pt x="f261" y="f1107"/>
                  <a:pt x="f262" y="f1106"/>
                  <a:pt x="f263" y="f1105"/>
                </a:cubicBezTo>
                <a:cubicBezTo>
                  <a:pt x="f264" y="f1104"/>
                  <a:pt x="f265" y="f1103"/>
                  <a:pt x="f266" y="f1102"/>
                </a:cubicBezTo>
                <a:close/>
                <a:moveTo>
                  <a:pt x="f267" y="f1101"/>
                </a:moveTo>
                <a:lnTo>
                  <a:pt x="f268" y="f1102"/>
                </a:lnTo>
                <a:cubicBezTo>
                  <a:pt x="f269" y="f1103"/>
                  <a:pt x="f270" y="f1104"/>
                  <a:pt x="f271" y="f1105"/>
                </a:cubicBezTo>
                <a:cubicBezTo>
                  <a:pt x="f272" y="f1106"/>
                  <a:pt x="f273" y="f1107"/>
                  <a:pt x="f274" y="f1108"/>
                </a:cubicBezTo>
                <a:lnTo>
                  <a:pt x="f275" y="f1109"/>
                </a:lnTo>
                <a:cubicBezTo>
                  <a:pt x="f1255" y="f1111"/>
                  <a:pt x="f1256" y="f1113"/>
                  <a:pt x="f1257" y="f1096"/>
                </a:cubicBezTo>
                <a:cubicBezTo>
                  <a:pt x="f1258" y="f1094"/>
                  <a:pt x="f1259" y="f1092"/>
                  <a:pt x="f1260" y="f1090"/>
                </a:cubicBezTo>
                <a:lnTo>
                  <a:pt x="f1261" y="f1088"/>
                </a:lnTo>
                <a:cubicBezTo>
                  <a:pt x="f1262" y="f1086"/>
                  <a:pt x="f1263" y="f1084"/>
                  <a:pt x="f1264" y="f1083"/>
                </a:cubicBezTo>
                <a:cubicBezTo>
                  <a:pt x="f1265" y="f1082"/>
                  <a:pt x="f1266" y="f1081"/>
                  <a:pt x="f1266" y="f1080"/>
                </a:cubicBezTo>
                <a:cubicBezTo>
                  <a:pt x="f1266" y="f1079"/>
                  <a:pt x="f1267" y="f1078"/>
                  <a:pt x="f1268" y="f1076"/>
                </a:cubicBezTo>
                <a:lnTo>
                  <a:pt x="f1269" y="f1074"/>
                </a:lnTo>
                <a:lnTo>
                  <a:pt x="f1270" y="f1073"/>
                </a:lnTo>
                <a:lnTo>
                  <a:pt x="f1271" y="f1072"/>
                </a:lnTo>
                <a:cubicBezTo>
                  <a:pt x="f1272" y="f1070"/>
                  <a:pt x="f1273" y="f1068"/>
                  <a:pt x="f1274" y="f1066"/>
                </a:cubicBezTo>
                <a:cubicBezTo>
                  <a:pt x="f1275" y="f1064"/>
                  <a:pt x="f1276" y="f1062"/>
                  <a:pt x="f1277" y="f1060"/>
                </a:cubicBezTo>
                <a:lnTo>
                  <a:pt x="f1278" y="f1059"/>
                </a:lnTo>
                <a:cubicBezTo>
                  <a:pt x="f1279" y="f1137"/>
                  <a:pt x="f1280" y="f1139"/>
                  <a:pt x="f289" y="f1140"/>
                </a:cubicBezTo>
                <a:cubicBezTo>
                  <a:pt x="f290" y="f1141"/>
                  <a:pt x="f291" y="f1142"/>
                  <a:pt x="f292" y="f1143"/>
                </a:cubicBezTo>
                <a:lnTo>
                  <a:pt x="f293" y="f1144"/>
                </a:lnTo>
                <a:cubicBezTo>
                  <a:pt x="f294" y="f1145"/>
                  <a:pt x="f295" y="f1146"/>
                  <a:pt x="f296" y="f1147"/>
                </a:cubicBezTo>
                <a:cubicBezTo>
                  <a:pt x="f297" y="f1148"/>
                  <a:pt x="f298" y="f1149"/>
                  <a:pt x="f298" y="f1150"/>
                </a:cubicBezTo>
                <a:lnTo>
                  <a:pt x="f299" y="f1151"/>
                </a:lnTo>
                <a:lnTo>
                  <a:pt x="f300" y="f1152"/>
                </a:lnTo>
                <a:close/>
                <a:moveTo>
                  <a:pt x="f301" y="f1101"/>
                </a:moveTo>
                <a:lnTo>
                  <a:pt x="f302" y="f1152"/>
                </a:lnTo>
                <a:lnTo>
                  <a:pt x="f303" y="f1151"/>
                </a:lnTo>
                <a:lnTo>
                  <a:pt x="f304" y="f1150"/>
                </a:lnTo>
                <a:cubicBezTo>
                  <a:pt x="f304" y="f1149"/>
                  <a:pt x="f305" y="f1148"/>
                  <a:pt x="f306" y="f1147"/>
                </a:cubicBezTo>
                <a:cubicBezTo>
                  <a:pt x="f307" y="f1146"/>
                  <a:pt x="f308" y="f1145"/>
                  <a:pt x="f309" y="f1144"/>
                </a:cubicBezTo>
                <a:lnTo>
                  <a:pt x="f310" y="f1143"/>
                </a:lnTo>
                <a:cubicBezTo>
                  <a:pt x="f311" y="f1142"/>
                  <a:pt x="f312" y="f1141"/>
                  <a:pt x="f313" y="f1140"/>
                </a:cubicBezTo>
                <a:cubicBezTo>
                  <a:pt x="f886" y="f1139"/>
                  <a:pt x="f885" y="f1137"/>
                  <a:pt x="f1281" y="f1059"/>
                </a:cubicBezTo>
                <a:lnTo>
                  <a:pt x="f883" y="f1060"/>
                </a:lnTo>
                <a:cubicBezTo>
                  <a:pt x="f1282" y="f1062"/>
                  <a:pt x="f1283" y="f1064"/>
                  <a:pt x="f1284" y="f1066"/>
                </a:cubicBezTo>
                <a:cubicBezTo>
                  <a:pt x="f1285" y="f1068"/>
                  <a:pt x="f1286" y="f1070"/>
                  <a:pt x="f1287" y="f1072"/>
                </a:cubicBezTo>
                <a:lnTo>
                  <a:pt x="f876" y="f1073"/>
                </a:lnTo>
                <a:lnTo>
                  <a:pt x="f915" y="f1074"/>
                </a:lnTo>
                <a:lnTo>
                  <a:pt x="f1288" y="f1076"/>
                </a:lnTo>
                <a:cubicBezTo>
                  <a:pt x="f1289" y="f1078"/>
                  <a:pt x="f913" y="f1079"/>
                  <a:pt x="f913" y="f1080"/>
                </a:cubicBezTo>
                <a:cubicBezTo>
                  <a:pt x="f913" y="f1081"/>
                  <a:pt x="f912" y="f1082"/>
                  <a:pt x="f911" y="f1083"/>
                </a:cubicBezTo>
                <a:cubicBezTo>
                  <a:pt x="f910" y="f1084"/>
                  <a:pt x="f1290" y="f1086"/>
                  <a:pt x="f1291" y="f1088"/>
                </a:cubicBezTo>
                <a:lnTo>
                  <a:pt x="f1292" y="f1090"/>
                </a:lnTo>
                <a:cubicBezTo>
                  <a:pt x="f1293" y="f1092"/>
                  <a:pt x="f1294" y="f1094"/>
                  <a:pt x="f1295" y="f1096"/>
                </a:cubicBezTo>
                <a:cubicBezTo>
                  <a:pt x="f903" y="f1113"/>
                  <a:pt x="f902" y="f1111"/>
                  <a:pt x="f327" y="f1109"/>
                </a:cubicBezTo>
                <a:lnTo>
                  <a:pt x="f328" y="f1108"/>
                </a:lnTo>
                <a:cubicBezTo>
                  <a:pt x="f329" y="f1107"/>
                  <a:pt x="f330" y="f1106"/>
                  <a:pt x="f331" y="f1105"/>
                </a:cubicBezTo>
                <a:cubicBezTo>
                  <a:pt x="f332" y="f1104"/>
                  <a:pt x="f333" y="f1103"/>
                  <a:pt x="f334" y="f1102"/>
                </a:cubicBezTo>
                <a:close/>
                <a:moveTo>
                  <a:pt x="f335" y="f1101"/>
                </a:moveTo>
                <a:lnTo>
                  <a:pt x="f336" y="f1102"/>
                </a:lnTo>
                <a:cubicBezTo>
                  <a:pt x="f337" y="f1103"/>
                  <a:pt x="f338" y="f1104"/>
                  <a:pt x="f339" y="f1105"/>
                </a:cubicBezTo>
                <a:cubicBezTo>
                  <a:pt x="f340" y="f1106"/>
                  <a:pt x="f341" y="f1107"/>
                  <a:pt x="f342" y="f1108"/>
                </a:cubicBezTo>
                <a:lnTo>
                  <a:pt x="f343" y="f1109"/>
                </a:lnTo>
                <a:cubicBezTo>
                  <a:pt x="f1296" y="f1111"/>
                  <a:pt x="f1297" y="f1113"/>
                  <a:pt x="f1298" y="f1096"/>
                </a:cubicBezTo>
                <a:cubicBezTo>
                  <a:pt x="f1299" y="f1094"/>
                  <a:pt x="f1300" y="f1092"/>
                  <a:pt x="f1301" y="f1090"/>
                </a:cubicBezTo>
                <a:lnTo>
                  <a:pt x="f1302" y="f1088"/>
                </a:lnTo>
                <a:cubicBezTo>
                  <a:pt x="f1303" y="f1086"/>
                  <a:pt x="f1304" y="f1084"/>
                  <a:pt x="f1305" y="f1083"/>
                </a:cubicBezTo>
                <a:cubicBezTo>
                  <a:pt x="f1306" y="f1082"/>
                  <a:pt x="f1307" y="f1081"/>
                  <a:pt x="f1307" y="f1080"/>
                </a:cubicBezTo>
                <a:cubicBezTo>
                  <a:pt x="f1307" y="f1079"/>
                  <a:pt x="f1308" y="f1078"/>
                  <a:pt x="f1309" y="f1076"/>
                </a:cubicBezTo>
                <a:lnTo>
                  <a:pt x="f1310" y="f1074"/>
                </a:lnTo>
                <a:lnTo>
                  <a:pt x="f1311" y="f1073"/>
                </a:lnTo>
                <a:lnTo>
                  <a:pt x="f1312" y="f1072"/>
                </a:lnTo>
                <a:cubicBezTo>
                  <a:pt x="f1313" y="f1070"/>
                  <a:pt x="f1314" y="f1068"/>
                  <a:pt x="f1315" y="f1066"/>
                </a:cubicBezTo>
                <a:cubicBezTo>
                  <a:pt x="f1316" y="f1064"/>
                  <a:pt x="f1317" y="f1062"/>
                  <a:pt x="f1318" y="f1060"/>
                </a:cubicBezTo>
                <a:lnTo>
                  <a:pt x="f1319" y="f1059"/>
                </a:lnTo>
                <a:cubicBezTo>
                  <a:pt x="f1320" y="f1137"/>
                  <a:pt x="f1321" y="f1139"/>
                  <a:pt x="f357" y="f1140"/>
                </a:cubicBezTo>
                <a:cubicBezTo>
                  <a:pt x="f358" y="f1141"/>
                  <a:pt x="f359" y="f1142"/>
                  <a:pt x="f360" y="f1143"/>
                </a:cubicBezTo>
                <a:lnTo>
                  <a:pt x="f361" y="f1144"/>
                </a:lnTo>
                <a:cubicBezTo>
                  <a:pt x="f362" y="f1145"/>
                  <a:pt x="f363" y="f1146"/>
                  <a:pt x="f364" y="f1147"/>
                </a:cubicBezTo>
                <a:cubicBezTo>
                  <a:pt x="f365" y="f1148"/>
                  <a:pt x="f366" y="f1149"/>
                  <a:pt x="f366" y="f1150"/>
                </a:cubicBezTo>
                <a:lnTo>
                  <a:pt x="f367" y="f1151"/>
                </a:lnTo>
                <a:lnTo>
                  <a:pt x="f368" y="f1152"/>
                </a:lnTo>
                <a:close/>
                <a:moveTo>
                  <a:pt x="f369" y="f1101"/>
                </a:moveTo>
                <a:lnTo>
                  <a:pt x="f370" y="f1152"/>
                </a:lnTo>
                <a:lnTo>
                  <a:pt x="f371" y="f1151"/>
                </a:lnTo>
                <a:lnTo>
                  <a:pt x="f372" y="f1150"/>
                </a:lnTo>
                <a:cubicBezTo>
                  <a:pt x="f372" y="f1149"/>
                  <a:pt x="f373" y="f1148"/>
                  <a:pt x="f374" y="f1147"/>
                </a:cubicBezTo>
                <a:cubicBezTo>
                  <a:pt x="f375" y="f1146"/>
                  <a:pt x="f376" y="f1145"/>
                  <a:pt x="f377" y="f1144"/>
                </a:cubicBezTo>
                <a:lnTo>
                  <a:pt x="f378" y="f1143"/>
                </a:lnTo>
                <a:cubicBezTo>
                  <a:pt x="f379" y="f1142"/>
                  <a:pt x="f380" y="f1141"/>
                  <a:pt x="f381" y="f1140"/>
                </a:cubicBezTo>
                <a:cubicBezTo>
                  <a:pt x="f973" y="f1139"/>
                  <a:pt x="f972" y="f1137"/>
                  <a:pt x="f1322" y="f1059"/>
                </a:cubicBezTo>
                <a:lnTo>
                  <a:pt x="f970" y="f1060"/>
                </a:lnTo>
                <a:cubicBezTo>
                  <a:pt x="f1323" y="f1062"/>
                  <a:pt x="f1324" y="f1064"/>
                  <a:pt x="f1325" y="f1066"/>
                </a:cubicBezTo>
                <a:cubicBezTo>
                  <a:pt x="f1326" y="f1068"/>
                  <a:pt x="f1327" y="f1070"/>
                  <a:pt x="f1328" y="f1072"/>
                </a:cubicBezTo>
                <a:lnTo>
                  <a:pt x="f963" y="f1073"/>
                </a:lnTo>
                <a:lnTo>
                  <a:pt x="f1001" y="f1074"/>
                </a:lnTo>
                <a:lnTo>
                  <a:pt x="f1329" y="f1076"/>
                </a:lnTo>
                <a:cubicBezTo>
                  <a:pt x="f1330" y="f1078"/>
                  <a:pt x="f2" y="f1079"/>
                  <a:pt x="f2" y="f1080"/>
                </a:cubicBezTo>
                <a:cubicBezTo>
                  <a:pt x="f2" y="f1081"/>
                  <a:pt x="f999" y="f1082"/>
                  <a:pt x="f998" y="f1083"/>
                </a:cubicBezTo>
                <a:cubicBezTo>
                  <a:pt x="f997" y="f1084"/>
                  <a:pt x="f1331" y="f1086"/>
                  <a:pt x="f1332" y="f1088"/>
                </a:cubicBezTo>
                <a:lnTo>
                  <a:pt x="f1333" y="f1090"/>
                </a:lnTo>
                <a:cubicBezTo>
                  <a:pt x="f1334" y="f1092"/>
                  <a:pt x="f1335" y="f1094"/>
                  <a:pt x="f1336" y="f1096"/>
                </a:cubicBezTo>
                <a:cubicBezTo>
                  <a:pt x="f990" y="f1113"/>
                  <a:pt x="f989" y="f1111"/>
                  <a:pt x="f395" y="f1109"/>
                </a:cubicBezTo>
                <a:lnTo>
                  <a:pt x="f396" y="f1108"/>
                </a:lnTo>
                <a:cubicBezTo>
                  <a:pt x="f397" y="f1107"/>
                  <a:pt x="f398" y="f1106"/>
                  <a:pt x="f399" y="f1105"/>
                </a:cubicBezTo>
                <a:cubicBezTo>
                  <a:pt x="f400" y="f1104"/>
                  <a:pt x="f401" y="f1103"/>
                  <a:pt x="f402" y="f1102"/>
                </a:cubicBezTo>
                <a:close/>
                <a:moveTo>
                  <a:pt x="f403" y="f1337"/>
                </a:moveTo>
                <a:cubicBezTo>
                  <a:pt x="f405" y="f1338"/>
                  <a:pt x="f407" y="f1339"/>
                  <a:pt x="f409" y="f1340"/>
                </a:cubicBezTo>
                <a:cubicBezTo>
                  <a:pt x="f411" y="f1341"/>
                  <a:pt x="f413" y="f1342"/>
                  <a:pt x="f403" y="f1337"/>
                </a:cubicBezTo>
                <a:close/>
                <a:moveTo>
                  <a:pt x="f415" y="f1337"/>
                </a:moveTo>
                <a:cubicBezTo>
                  <a:pt x="f416" y="f1342"/>
                  <a:pt x="f417" y="f1341"/>
                  <a:pt x="f115" y="f1340"/>
                </a:cubicBezTo>
                <a:cubicBezTo>
                  <a:pt x="f418" y="f1339"/>
                  <a:pt x="f419" y="f1338"/>
                  <a:pt x="f415" y="f1337"/>
                </a:cubicBezTo>
                <a:close/>
                <a:moveTo>
                  <a:pt x="f420" y="f1337"/>
                </a:moveTo>
                <a:cubicBezTo>
                  <a:pt x="f421" y="f1338"/>
                  <a:pt x="f422" y="f1339"/>
                  <a:pt x="f423" y="f1340"/>
                </a:cubicBezTo>
                <a:cubicBezTo>
                  <a:pt x="f424" y="f1341"/>
                  <a:pt x="f425" y="f1342"/>
                  <a:pt x="f420" y="f1337"/>
                </a:cubicBezTo>
                <a:close/>
                <a:moveTo>
                  <a:pt x="f426" y="f1337"/>
                </a:moveTo>
                <a:cubicBezTo>
                  <a:pt x="f427" y="f1342"/>
                  <a:pt x="f428" y="f1341"/>
                  <a:pt x="f184" y="f1340"/>
                </a:cubicBezTo>
                <a:cubicBezTo>
                  <a:pt x="f429" y="f1339"/>
                  <a:pt x="f430" y="f1338"/>
                  <a:pt x="f426" y="f1337"/>
                </a:cubicBezTo>
                <a:close/>
                <a:moveTo>
                  <a:pt x="f431" y="f1337"/>
                </a:moveTo>
                <a:cubicBezTo>
                  <a:pt x="f432" y="f1338"/>
                  <a:pt x="f433" y="f1339"/>
                  <a:pt x="f434" y="f1340"/>
                </a:cubicBezTo>
                <a:cubicBezTo>
                  <a:pt x="f435" y="f1341"/>
                  <a:pt x="f436" y="f1342"/>
                  <a:pt x="f431" y="f1337"/>
                </a:cubicBezTo>
                <a:close/>
                <a:moveTo>
                  <a:pt x="f437" y="f1337"/>
                </a:moveTo>
                <a:cubicBezTo>
                  <a:pt x="f438" y="f1342"/>
                  <a:pt x="f439" y="f1341"/>
                  <a:pt x="f252" y="f1340"/>
                </a:cubicBezTo>
                <a:cubicBezTo>
                  <a:pt x="f440" y="f1339"/>
                  <a:pt x="f441" y="f1338"/>
                  <a:pt x="f437" y="f1337"/>
                </a:cubicBezTo>
                <a:close/>
                <a:moveTo>
                  <a:pt x="f442" y="f1337"/>
                </a:moveTo>
                <a:cubicBezTo>
                  <a:pt x="f443" y="f1338"/>
                  <a:pt x="f444" y="f1339"/>
                  <a:pt x="f445" y="f1340"/>
                </a:cubicBezTo>
                <a:cubicBezTo>
                  <a:pt x="f446" y="f1341"/>
                  <a:pt x="f447" y="f1342"/>
                  <a:pt x="f442" y="f1337"/>
                </a:cubicBezTo>
                <a:close/>
                <a:moveTo>
                  <a:pt x="f448" y="f1337"/>
                </a:moveTo>
                <a:cubicBezTo>
                  <a:pt x="f449" y="f1342"/>
                  <a:pt x="f450" y="f1341"/>
                  <a:pt x="f320" y="f1340"/>
                </a:cubicBezTo>
                <a:cubicBezTo>
                  <a:pt x="f451" y="f1339"/>
                  <a:pt x="f452" y="f1338"/>
                  <a:pt x="f448" y="f1337"/>
                </a:cubicBezTo>
                <a:close/>
                <a:moveTo>
                  <a:pt x="f453" y="f1337"/>
                </a:moveTo>
                <a:cubicBezTo>
                  <a:pt x="f454" y="f1338"/>
                  <a:pt x="f455" y="f1339"/>
                  <a:pt x="f456" y="f1340"/>
                </a:cubicBezTo>
                <a:cubicBezTo>
                  <a:pt x="f457" y="f1341"/>
                  <a:pt x="f458" y="f1342"/>
                  <a:pt x="f453" y="f1337"/>
                </a:cubicBezTo>
                <a:close/>
                <a:moveTo>
                  <a:pt x="f459" y="f1337"/>
                </a:moveTo>
                <a:cubicBezTo>
                  <a:pt x="f460" y="f1342"/>
                  <a:pt x="f461" y="f1341"/>
                  <a:pt x="f388" y="f1340"/>
                </a:cubicBezTo>
                <a:cubicBezTo>
                  <a:pt x="f462" y="f1339"/>
                  <a:pt x="f463" y="f1338"/>
                  <a:pt x="f459" y="f1337"/>
                </a:cubicBezTo>
                <a:close/>
                <a:moveTo>
                  <a:pt x="f464" y="f1343"/>
                </a:moveTo>
                <a:lnTo>
                  <a:pt x="f466" y="f1344"/>
                </a:lnTo>
                <a:cubicBezTo>
                  <a:pt x="f468" y="f1345"/>
                  <a:pt x="f470" y="f1346"/>
                  <a:pt x="f472" y="f1347"/>
                </a:cubicBezTo>
                <a:cubicBezTo>
                  <a:pt x="f474" y="f1348"/>
                  <a:pt x="f476" y="f1349"/>
                  <a:pt x="f478" y="f1350"/>
                </a:cubicBezTo>
                <a:lnTo>
                  <a:pt x="f480" y="f1351"/>
                </a:lnTo>
                <a:cubicBezTo>
                  <a:pt x="f482" y="f1352"/>
                  <a:pt x="f484" y="f1353"/>
                  <a:pt x="f486" y="f1354"/>
                </a:cubicBezTo>
                <a:lnTo>
                  <a:pt x="f3" y="f1355"/>
                </a:lnTo>
                <a:lnTo>
                  <a:pt x="f3" y="f1356"/>
                </a:lnTo>
                <a:lnTo>
                  <a:pt x="f490" y="f1357"/>
                </a:lnTo>
                <a:cubicBezTo>
                  <a:pt x="f492" y="f1358"/>
                  <a:pt x="f494" y="f1359"/>
                  <a:pt x="f496" y="f1337"/>
                </a:cubicBezTo>
                <a:cubicBezTo>
                  <a:pt x="f497" y="f1360"/>
                  <a:pt x="f499" y="f1361"/>
                  <a:pt x="f501" y="f1362"/>
                </a:cubicBezTo>
                <a:lnTo>
                  <a:pt x="f3" y="f1363"/>
                </a:lnTo>
                <a:lnTo>
                  <a:pt x="f3" y="f1364"/>
                </a:lnTo>
                <a:lnTo>
                  <a:pt x="f505" y="f1365"/>
                </a:lnTo>
                <a:cubicBezTo>
                  <a:pt x="f507" y="f1366"/>
                  <a:pt x="f509" y="f1367"/>
                  <a:pt x="f511" y="f1368"/>
                </a:cubicBezTo>
                <a:cubicBezTo>
                  <a:pt x="f513" y="f1369"/>
                  <a:pt x="f515" y="f1370"/>
                  <a:pt x="f517" y="f1371"/>
                </a:cubicBezTo>
                <a:lnTo>
                  <a:pt x="f519" y="f1372"/>
                </a:lnTo>
                <a:cubicBezTo>
                  <a:pt x="f521" y="f1373"/>
                  <a:pt x="f523" y="f1374"/>
                  <a:pt x="f525" y="f1375"/>
                </a:cubicBezTo>
                <a:cubicBezTo>
                  <a:pt x="f527" y="f1376"/>
                  <a:pt x="f529" y="f1377"/>
                  <a:pt x="f529" y="f1378"/>
                </a:cubicBezTo>
                <a:lnTo>
                  <a:pt x="f532" y="f1379"/>
                </a:lnTo>
                <a:lnTo>
                  <a:pt x="f534" y="f1380"/>
                </a:lnTo>
                <a:close/>
                <a:moveTo>
                  <a:pt x="f536" y="f1343"/>
                </a:moveTo>
                <a:lnTo>
                  <a:pt x="f537" y="f1380"/>
                </a:lnTo>
                <a:lnTo>
                  <a:pt x="f538" y="f1379"/>
                </a:lnTo>
                <a:lnTo>
                  <a:pt x="f539" y="f1378"/>
                </a:lnTo>
                <a:cubicBezTo>
                  <a:pt x="f539" y="f1377"/>
                  <a:pt x="f540" y="f1376"/>
                  <a:pt x="f541" y="f1375"/>
                </a:cubicBezTo>
                <a:cubicBezTo>
                  <a:pt x="f542" y="f1374"/>
                  <a:pt x="f543" y="f1373"/>
                  <a:pt x="f544" y="f1372"/>
                </a:cubicBezTo>
                <a:lnTo>
                  <a:pt x="f545" y="f1371"/>
                </a:lnTo>
                <a:cubicBezTo>
                  <a:pt x="f546" y="f1370"/>
                  <a:pt x="f547" y="f1369"/>
                  <a:pt x="f548" y="f1368"/>
                </a:cubicBezTo>
                <a:cubicBezTo>
                  <a:pt x="f549" y="f1381"/>
                  <a:pt x="f551" y="f1382"/>
                  <a:pt x="f553" y="f1383"/>
                </a:cubicBezTo>
                <a:lnTo>
                  <a:pt x="f555" y="f1384"/>
                </a:lnTo>
                <a:cubicBezTo>
                  <a:pt x="f557" y="f1385"/>
                  <a:pt x="f559" y="f1386"/>
                  <a:pt x="f561" y="f1387"/>
                </a:cubicBezTo>
                <a:cubicBezTo>
                  <a:pt x="f563" y="f1388"/>
                  <a:pt x="f565" y="f1389"/>
                  <a:pt x="f567" y="f1390"/>
                </a:cubicBezTo>
                <a:lnTo>
                  <a:pt x="f569" y="f1391"/>
                </a:lnTo>
                <a:lnTo>
                  <a:pt x="f571" y="f1392"/>
                </a:lnTo>
                <a:lnTo>
                  <a:pt x="f573" y="f1393"/>
                </a:lnTo>
                <a:cubicBezTo>
                  <a:pt x="f575" y="f1394"/>
                  <a:pt x="f577" y="f1395"/>
                  <a:pt x="f577" y="f1396"/>
                </a:cubicBezTo>
                <a:cubicBezTo>
                  <a:pt x="f577" y="f1397"/>
                  <a:pt x="f581" y="f1398"/>
                  <a:pt x="f583" y="f1399"/>
                </a:cubicBezTo>
                <a:cubicBezTo>
                  <a:pt x="f585" y="f1400"/>
                  <a:pt x="f587" y="f1401"/>
                  <a:pt x="f589" y="f1402"/>
                </a:cubicBezTo>
                <a:lnTo>
                  <a:pt x="f591" y="f1403"/>
                </a:lnTo>
                <a:cubicBezTo>
                  <a:pt x="f593" y="f1404"/>
                  <a:pt x="f595" y="f1405"/>
                  <a:pt x="f597" y="f1406"/>
                </a:cubicBezTo>
                <a:cubicBezTo>
                  <a:pt x="f599" y="f1407"/>
                  <a:pt x="f601" y="f1408"/>
                  <a:pt x="f603" y="f1351"/>
                </a:cubicBezTo>
                <a:lnTo>
                  <a:pt x="f604" y="f1350"/>
                </a:lnTo>
                <a:cubicBezTo>
                  <a:pt x="f605" y="f1349"/>
                  <a:pt x="f606" y="f1348"/>
                  <a:pt x="f607" y="f1347"/>
                </a:cubicBezTo>
                <a:cubicBezTo>
                  <a:pt x="f608" y="f1346"/>
                  <a:pt x="f609" y="f1345"/>
                  <a:pt x="f610" y="f1344"/>
                </a:cubicBezTo>
                <a:close/>
                <a:moveTo>
                  <a:pt x="f611" y="f1343"/>
                </a:moveTo>
                <a:lnTo>
                  <a:pt x="f612" y="f1344"/>
                </a:lnTo>
                <a:cubicBezTo>
                  <a:pt x="f613" y="f1345"/>
                  <a:pt x="f614" y="f1346"/>
                  <a:pt x="f615" y="f1347"/>
                </a:cubicBezTo>
                <a:cubicBezTo>
                  <a:pt x="f616" y="f1348"/>
                  <a:pt x="f617" y="f1349"/>
                  <a:pt x="f618" y="f1350"/>
                </a:cubicBezTo>
                <a:lnTo>
                  <a:pt x="f619" y="f1351"/>
                </a:lnTo>
                <a:cubicBezTo>
                  <a:pt x="f620" y="f1408"/>
                  <a:pt x="f621" y="f1407"/>
                  <a:pt x="f622" y="f1406"/>
                </a:cubicBezTo>
                <a:cubicBezTo>
                  <a:pt x="f623" y="f1405"/>
                  <a:pt x="f624" y="f1404"/>
                  <a:pt x="f625" y="f1403"/>
                </a:cubicBezTo>
                <a:lnTo>
                  <a:pt x="f626" y="f1402"/>
                </a:lnTo>
                <a:cubicBezTo>
                  <a:pt x="f627" y="f1401"/>
                  <a:pt x="f102" y="f1400"/>
                  <a:pt x="f101" y="f1399"/>
                </a:cubicBezTo>
                <a:cubicBezTo>
                  <a:pt x="f100" y="f1398"/>
                  <a:pt x="f99" y="f1397"/>
                  <a:pt x="f99" y="f1396"/>
                </a:cubicBezTo>
                <a:cubicBezTo>
                  <a:pt x="f99" y="f1395"/>
                  <a:pt x="f628" y="f1394"/>
                  <a:pt x="f629" y="f1393"/>
                </a:cubicBezTo>
                <a:lnTo>
                  <a:pt x="f97" y="f1392"/>
                </a:lnTo>
                <a:lnTo>
                  <a:pt x="f96" y="f1391"/>
                </a:lnTo>
                <a:lnTo>
                  <a:pt x="f630" y="f1390"/>
                </a:lnTo>
                <a:cubicBezTo>
                  <a:pt x="f631" y="f1389"/>
                  <a:pt x="f632" y="f1388"/>
                  <a:pt x="f633" y="f1387"/>
                </a:cubicBezTo>
                <a:cubicBezTo>
                  <a:pt x="f634" y="f1386"/>
                  <a:pt x="f635" y="f1385"/>
                  <a:pt x="f123" y="f1384"/>
                </a:cubicBezTo>
                <a:lnTo>
                  <a:pt x="f636" y="f1383"/>
                </a:lnTo>
                <a:cubicBezTo>
                  <a:pt x="f637" y="f1382"/>
                  <a:pt x="f638" y="f1381"/>
                  <a:pt x="f639" y="f1368"/>
                </a:cubicBezTo>
                <a:cubicBezTo>
                  <a:pt x="f640" y="f1369"/>
                  <a:pt x="f641" y="f1370"/>
                  <a:pt x="f642" y="f1371"/>
                </a:cubicBezTo>
                <a:lnTo>
                  <a:pt x="f643" y="f1372"/>
                </a:lnTo>
                <a:cubicBezTo>
                  <a:pt x="f644" y="f1373"/>
                  <a:pt x="f645" y="f1374"/>
                  <a:pt x="f646" y="f1375"/>
                </a:cubicBezTo>
                <a:cubicBezTo>
                  <a:pt x="f647" y="f1376"/>
                  <a:pt x="f648" y="f1377"/>
                  <a:pt x="f648" y="f1378"/>
                </a:cubicBezTo>
                <a:lnTo>
                  <a:pt x="f649" y="f1379"/>
                </a:lnTo>
                <a:lnTo>
                  <a:pt x="f650" y="f1380"/>
                </a:lnTo>
                <a:close/>
                <a:moveTo>
                  <a:pt x="f651" y="f1343"/>
                </a:moveTo>
                <a:lnTo>
                  <a:pt x="f652" y="f1380"/>
                </a:lnTo>
                <a:lnTo>
                  <a:pt x="f653" y="f1379"/>
                </a:lnTo>
                <a:lnTo>
                  <a:pt x="f654" y="f1378"/>
                </a:lnTo>
                <a:cubicBezTo>
                  <a:pt x="f654" y="f1377"/>
                  <a:pt x="f655" y="f1376"/>
                  <a:pt x="f656" y="f1375"/>
                </a:cubicBezTo>
                <a:cubicBezTo>
                  <a:pt x="f657" y="f1374"/>
                  <a:pt x="f658" y="f1373"/>
                  <a:pt x="f659" y="f1372"/>
                </a:cubicBezTo>
                <a:lnTo>
                  <a:pt x="f660" y="f1371"/>
                </a:lnTo>
                <a:cubicBezTo>
                  <a:pt x="f661" y="f1370"/>
                  <a:pt x="f662" y="f1369"/>
                  <a:pt x="f663" y="f1368"/>
                </a:cubicBezTo>
                <a:cubicBezTo>
                  <a:pt x="f664" y="f1381"/>
                  <a:pt x="f665" y="f1382"/>
                  <a:pt x="f666" y="f1383"/>
                </a:cubicBezTo>
                <a:lnTo>
                  <a:pt x="f667" y="f1384"/>
                </a:lnTo>
                <a:cubicBezTo>
                  <a:pt x="f668" y="f1385"/>
                  <a:pt x="f669" y="f1386"/>
                  <a:pt x="f670" y="f1387"/>
                </a:cubicBezTo>
                <a:cubicBezTo>
                  <a:pt x="f671" y="f1388"/>
                  <a:pt x="f672" y="f1389"/>
                  <a:pt x="f673" y="f1390"/>
                </a:cubicBezTo>
                <a:lnTo>
                  <a:pt x="f674" y="f1391"/>
                </a:lnTo>
                <a:lnTo>
                  <a:pt x="f675" y="f1392"/>
                </a:lnTo>
                <a:lnTo>
                  <a:pt x="f676" y="f1393"/>
                </a:lnTo>
                <a:cubicBezTo>
                  <a:pt x="f677" y="f1394"/>
                  <a:pt x="f678" y="f1395"/>
                  <a:pt x="f678" y="f1396"/>
                </a:cubicBezTo>
                <a:cubicBezTo>
                  <a:pt x="f678" y="f1397"/>
                  <a:pt x="f679" y="f1398"/>
                  <a:pt x="f680" y="f1399"/>
                </a:cubicBezTo>
                <a:cubicBezTo>
                  <a:pt x="f681" y="f1400"/>
                  <a:pt x="f682" y="f1401"/>
                  <a:pt x="f683" y="f1402"/>
                </a:cubicBezTo>
                <a:lnTo>
                  <a:pt x="f684" y="f1403"/>
                </a:lnTo>
                <a:cubicBezTo>
                  <a:pt x="f685" y="f1404"/>
                  <a:pt x="f686" y="f1405"/>
                  <a:pt x="f687" y="f1406"/>
                </a:cubicBezTo>
                <a:cubicBezTo>
                  <a:pt x="f688" y="f1407"/>
                  <a:pt x="f689" y="f1408"/>
                  <a:pt x="f690" y="f1351"/>
                </a:cubicBezTo>
                <a:lnTo>
                  <a:pt x="f691" y="f1350"/>
                </a:lnTo>
                <a:cubicBezTo>
                  <a:pt x="f692" y="f1349"/>
                  <a:pt x="f693" y="f1348"/>
                  <a:pt x="f694" y="f1347"/>
                </a:cubicBezTo>
                <a:cubicBezTo>
                  <a:pt x="f695" y="f1346"/>
                  <a:pt x="f696" y="f1345"/>
                  <a:pt x="f697" y="f1344"/>
                </a:cubicBezTo>
                <a:close/>
                <a:moveTo>
                  <a:pt x="f698" y="f1343"/>
                </a:moveTo>
                <a:lnTo>
                  <a:pt x="f699" y="f1344"/>
                </a:lnTo>
                <a:cubicBezTo>
                  <a:pt x="f700" y="f1345"/>
                  <a:pt x="f701" y="f1346"/>
                  <a:pt x="f702" y="f1347"/>
                </a:cubicBezTo>
                <a:cubicBezTo>
                  <a:pt x="f703" y="f1348"/>
                  <a:pt x="f704" y="f1349"/>
                  <a:pt x="f705" y="f1350"/>
                </a:cubicBezTo>
                <a:lnTo>
                  <a:pt x="f706" y="f1351"/>
                </a:lnTo>
                <a:cubicBezTo>
                  <a:pt x="f707" y="f1408"/>
                  <a:pt x="f708" y="f1407"/>
                  <a:pt x="f709" y="f1406"/>
                </a:cubicBezTo>
                <a:cubicBezTo>
                  <a:pt x="f710" y="f1405"/>
                  <a:pt x="f711" y="f1404"/>
                  <a:pt x="f712" y="f1403"/>
                </a:cubicBezTo>
                <a:lnTo>
                  <a:pt x="f713" y="f1402"/>
                </a:lnTo>
                <a:cubicBezTo>
                  <a:pt x="f714" y="f1401"/>
                  <a:pt x="f715" y="f1400"/>
                  <a:pt x="f716" y="f1399"/>
                </a:cubicBezTo>
                <a:cubicBezTo>
                  <a:pt x="f717" y="f1398"/>
                  <a:pt x="f168" y="f1397"/>
                  <a:pt x="f168" y="f1396"/>
                </a:cubicBezTo>
                <a:cubicBezTo>
                  <a:pt x="f168" y="f1395"/>
                  <a:pt x="f718" y="f1394"/>
                  <a:pt x="f719" y="f1393"/>
                </a:cubicBezTo>
                <a:lnTo>
                  <a:pt x="f166" y="f1392"/>
                </a:lnTo>
                <a:lnTo>
                  <a:pt x="f165" y="f1391"/>
                </a:lnTo>
                <a:lnTo>
                  <a:pt x="f720" y="f1390"/>
                </a:lnTo>
                <a:cubicBezTo>
                  <a:pt x="f721" y="f1389"/>
                  <a:pt x="f722" y="f1388"/>
                  <a:pt x="f723" y="f1387"/>
                </a:cubicBezTo>
                <a:cubicBezTo>
                  <a:pt x="f724" y="f1386"/>
                  <a:pt x="f725" y="f1385"/>
                  <a:pt x="f726" y="f1384"/>
                </a:cubicBezTo>
                <a:lnTo>
                  <a:pt x="f727" y="f1383"/>
                </a:lnTo>
                <a:cubicBezTo>
                  <a:pt x="f728" y="f1382"/>
                  <a:pt x="f729" y="f1381"/>
                  <a:pt x="f730" y="f1368"/>
                </a:cubicBezTo>
                <a:cubicBezTo>
                  <a:pt x="f731" y="f1369"/>
                  <a:pt x="f732" y="f1370"/>
                  <a:pt x="f733" y="f1371"/>
                </a:cubicBezTo>
                <a:lnTo>
                  <a:pt x="f734" y="f1372"/>
                </a:lnTo>
                <a:cubicBezTo>
                  <a:pt x="f735" y="f1373"/>
                  <a:pt x="f736" y="f1374"/>
                  <a:pt x="f737" y="f1375"/>
                </a:cubicBezTo>
                <a:cubicBezTo>
                  <a:pt x="f738" y="f1376"/>
                  <a:pt x="f739" y="f1377"/>
                  <a:pt x="f739" y="f1378"/>
                </a:cubicBezTo>
                <a:lnTo>
                  <a:pt x="f740" y="f1379"/>
                </a:lnTo>
                <a:lnTo>
                  <a:pt x="f741" y="f1380"/>
                </a:lnTo>
                <a:close/>
                <a:moveTo>
                  <a:pt x="f742" y="f1343"/>
                </a:moveTo>
                <a:lnTo>
                  <a:pt x="f743" y="f1380"/>
                </a:lnTo>
                <a:lnTo>
                  <a:pt x="f744" y="f1379"/>
                </a:lnTo>
                <a:lnTo>
                  <a:pt x="f745" y="f1378"/>
                </a:lnTo>
                <a:cubicBezTo>
                  <a:pt x="f745" y="f1377"/>
                  <a:pt x="f746" y="f1376"/>
                  <a:pt x="f747" y="f1375"/>
                </a:cubicBezTo>
                <a:cubicBezTo>
                  <a:pt x="f748" y="f1374"/>
                  <a:pt x="f749" y="f1373"/>
                  <a:pt x="f750" y="f1372"/>
                </a:cubicBezTo>
                <a:lnTo>
                  <a:pt x="f751" y="f1371"/>
                </a:lnTo>
                <a:cubicBezTo>
                  <a:pt x="f752" y="f1370"/>
                  <a:pt x="f753" y="f1369"/>
                  <a:pt x="f754" y="f1368"/>
                </a:cubicBezTo>
                <a:cubicBezTo>
                  <a:pt x="f755" y="f1381"/>
                  <a:pt x="f756" y="f1382"/>
                  <a:pt x="f757" y="f1383"/>
                </a:cubicBezTo>
                <a:lnTo>
                  <a:pt x="f758" y="f1384"/>
                </a:lnTo>
                <a:cubicBezTo>
                  <a:pt x="f759" y="f1385"/>
                  <a:pt x="f760" y="f1386"/>
                  <a:pt x="f761" y="f1387"/>
                </a:cubicBezTo>
                <a:cubicBezTo>
                  <a:pt x="f762" y="f1388"/>
                  <a:pt x="f763" y="f1389"/>
                  <a:pt x="f764" y="f1390"/>
                </a:cubicBezTo>
                <a:lnTo>
                  <a:pt x="f765" y="f1391"/>
                </a:lnTo>
                <a:lnTo>
                  <a:pt x="f766" y="f1392"/>
                </a:lnTo>
                <a:lnTo>
                  <a:pt x="f767" y="f1393"/>
                </a:lnTo>
                <a:cubicBezTo>
                  <a:pt x="f768" y="f1394"/>
                  <a:pt x="f769" y="f1395"/>
                  <a:pt x="f769" y="f1396"/>
                </a:cubicBezTo>
                <a:cubicBezTo>
                  <a:pt x="f769" y="f1397"/>
                  <a:pt x="f770" y="f1398"/>
                  <a:pt x="f771" y="f1399"/>
                </a:cubicBezTo>
                <a:cubicBezTo>
                  <a:pt x="f772" y="f1400"/>
                  <a:pt x="f773" y="f1401"/>
                  <a:pt x="f774" y="f1402"/>
                </a:cubicBezTo>
                <a:lnTo>
                  <a:pt x="f775" y="f1403"/>
                </a:lnTo>
                <a:cubicBezTo>
                  <a:pt x="f776" y="f1404"/>
                  <a:pt x="f777" y="f1405"/>
                  <a:pt x="f778" y="f1406"/>
                </a:cubicBezTo>
                <a:cubicBezTo>
                  <a:pt x="f779" y="f1407"/>
                  <a:pt x="f780" y="f1408"/>
                  <a:pt x="f781" y="f1351"/>
                </a:cubicBezTo>
                <a:lnTo>
                  <a:pt x="f782" y="f1350"/>
                </a:lnTo>
                <a:cubicBezTo>
                  <a:pt x="f783" y="f1349"/>
                  <a:pt x="f784" y="f1348"/>
                  <a:pt x="f785" y="f1347"/>
                </a:cubicBezTo>
                <a:cubicBezTo>
                  <a:pt x="f786" y="f1346"/>
                  <a:pt x="f787" y="f1345"/>
                  <a:pt x="f788" y="f1344"/>
                </a:cubicBezTo>
                <a:close/>
                <a:moveTo>
                  <a:pt x="f789" y="f1343"/>
                </a:moveTo>
                <a:lnTo>
                  <a:pt x="f790" y="f1344"/>
                </a:lnTo>
                <a:cubicBezTo>
                  <a:pt x="f791" y="f1345"/>
                  <a:pt x="f792" y="f1346"/>
                  <a:pt x="f793" y="f1347"/>
                </a:cubicBezTo>
                <a:cubicBezTo>
                  <a:pt x="f794" y="f1348"/>
                  <a:pt x="f795" y="f1349"/>
                  <a:pt x="f796" y="f1350"/>
                </a:cubicBezTo>
                <a:lnTo>
                  <a:pt x="f797" y="f1351"/>
                </a:lnTo>
                <a:cubicBezTo>
                  <a:pt x="f798" y="f1408"/>
                  <a:pt x="f799" y="f1407"/>
                  <a:pt x="f800" y="f1406"/>
                </a:cubicBezTo>
                <a:cubicBezTo>
                  <a:pt x="f801" y="f1405"/>
                  <a:pt x="f802" y="f1404"/>
                  <a:pt x="f803" y="f1403"/>
                </a:cubicBezTo>
                <a:lnTo>
                  <a:pt x="f804" y="f1402"/>
                </a:lnTo>
                <a:cubicBezTo>
                  <a:pt x="f805" y="f1401"/>
                  <a:pt x="f239" y="f1400"/>
                  <a:pt x="f238" y="f1399"/>
                </a:cubicBezTo>
                <a:cubicBezTo>
                  <a:pt x="f237" y="f1398"/>
                  <a:pt x="f236" y="f1397"/>
                  <a:pt x="f236" y="f1396"/>
                </a:cubicBezTo>
                <a:cubicBezTo>
                  <a:pt x="f236" y="f1395"/>
                  <a:pt x="f806" y="f1394"/>
                  <a:pt x="f807" y="f1393"/>
                </a:cubicBezTo>
                <a:lnTo>
                  <a:pt x="f234" y="f1392"/>
                </a:lnTo>
                <a:lnTo>
                  <a:pt x="f233" y="f1391"/>
                </a:lnTo>
                <a:lnTo>
                  <a:pt x="f808" y="f1390"/>
                </a:lnTo>
                <a:cubicBezTo>
                  <a:pt x="f809" y="f1389"/>
                  <a:pt x="f810" y="f1388"/>
                  <a:pt x="f811" y="f1387"/>
                </a:cubicBezTo>
                <a:cubicBezTo>
                  <a:pt x="f812" y="f1386"/>
                  <a:pt x="f813" y="f1385"/>
                  <a:pt x="f260" y="f1384"/>
                </a:cubicBezTo>
                <a:lnTo>
                  <a:pt x="f814" y="f1383"/>
                </a:lnTo>
                <a:cubicBezTo>
                  <a:pt x="f815" y="f1382"/>
                  <a:pt x="f816" y="f1381"/>
                  <a:pt x="f817" y="f1368"/>
                </a:cubicBezTo>
                <a:cubicBezTo>
                  <a:pt x="f818" y="f1369"/>
                  <a:pt x="f819" y="f1370"/>
                  <a:pt x="f820" y="f1371"/>
                </a:cubicBezTo>
                <a:lnTo>
                  <a:pt x="f821" y="f1372"/>
                </a:lnTo>
                <a:cubicBezTo>
                  <a:pt x="f822" y="f1373"/>
                  <a:pt x="f823" y="f1374"/>
                  <a:pt x="f824" y="f1375"/>
                </a:cubicBezTo>
                <a:cubicBezTo>
                  <a:pt x="f825" y="f1376"/>
                  <a:pt x="f826" y="f1377"/>
                  <a:pt x="f826" y="f1378"/>
                </a:cubicBezTo>
                <a:lnTo>
                  <a:pt x="f827" y="f1379"/>
                </a:lnTo>
                <a:lnTo>
                  <a:pt x="f828" y="f1380"/>
                </a:lnTo>
                <a:close/>
                <a:moveTo>
                  <a:pt x="f829" y="f1343"/>
                </a:moveTo>
                <a:lnTo>
                  <a:pt x="f830" y="f1380"/>
                </a:lnTo>
                <a:lnTo>
                  <a:pt x="f831" y="f1379"/>
                </a:lnTo>
                <a:lnTo>
                  <a:pt x="f832" y="f1378"/>
                </a:lnTo>
                <a:cubicBezTo>
                  <a:pt x="f832" y="f1377"/>
                  <a:pt x="f833" y="f1376"/>
                  <a:pt x="f834" y="f1375"/>
                </a:cubicBezTo>
                <a:cubicBezTo>
                  <a:pt x="f835" y="f1374"/>
                  <a:pt x="f836" y="f1373"/>
                  <a:pt x="f837" y="f1372"/>
                </a:cubicBezTo>
                <a:lnTo>
                  <a:pt x="f838" y="f1371"/>
                </a:lnTo>
                <a:cubicBezTo>
                  <a:pt x="f839" y="f1370"/>
                  <a:pt x="f840" y="f1369"/>
                  <a:pt x="f841" y="f1368"/>
                </a:cubicBezTo>
                <a:cubicBezTo>
                  <a:pt x="f842" y="f1381"/>
                  <a:pt x="f843" y="f1382"/>
                  <a:pt x="f844" y="f1383"/>
                </a:cubicBezTo>
                <a:lnTo>
                  <a:pt x="f845" y="f1384"/>
                </a:lnTo>
                <a:cubicBezTo>
                  <a:pt x="f846" y="f1385"/>
                  <a:pt x="f847" y="f1386"/>
                  <a:pt x="f848" y="f1387"/>
                </a:cubicBezTo>
                <a:cubicBezTo>
                  <a:pt x="f849" y="f1388"/>
                  <a:pt x="f850" y="f1389"/>
                  <a:pt x="f851" y="f1390"/>
                </a:cubicBezTo>
                <a:lnTo>
                  <a:pt x="f852" y="f1391"/>
                </a:lnTo>
                <a:lnTo>
                  <a:pt x="f853" y="f1392"/>
                </a:lnTo>
                <a:lnTo>
                  <a:pt x="f854" y="f1393"/>
                </a:lnTo>
                <a:cubicBezTo>
                  <a:pt x="f855" y="f1394"/>
                  <a:pt x="f856" y="f1395"/>
                  <a:pt x="f856" y="f1396"/>
                </a:cubicBezTo>
                <a:cubicBezTo>
                  <a:pt x="f856" y="f1397"/>
                  <a:pt x="f857" y="f1398"/>
                  <a:pt x="f858" y="f1399"/>
                </a:cubicBezTo>
                <a:cubicBezTo>
                  <a:pt x="f859" y="f1400"/>
                  <a:pt x="f860" y="f1401"/>
                  <a:pt x="f861" y="f1402"/>
                </a:cubicBezTo>
                <a:lnTo>
                  <a:pt x="f862" y="f1403"/>
                </a:lnTo>
                <a:cubicBezTo>
                  <a:pt x="f863" y="f1404"/>
                  <a:pt x="f864" y="f1405"/>
                  <a:pt x="f865" y="f1406"/>
                </a:cubicBezTo>
                <a:cubicBezTo>
                  <a:pt x="f866" y="f1407"/>
                  <a:pt x="f867" y="f1408"/>
                  <a:pt x="f868" y="f1351"/>
                </a:cubicBezTo>
                <a:lnTo>
                  <a:pt x="f869" y="f1350"/>
                </a:lnTo>
                <a:cubicBezTo>
                  <a:pt x="f870" y="f1349"/>
                  <a:pt x="f871" y="f1348"/>
                  <a:pt x="f872" y="f1347"/>
                </a:cubicBezTo>
                <a:cubicBezTo>
                  <a:pt x="f873" y="f1346"/>
                  <a:pt x="f874" y="f1345"/>
                  <a:pt x="f875" y="f1344"/>
                </a:cubicBezTo>
                <a:close/>
                <a:moveTo>
                  <a:pt x="f876" y="f1343"/>
                </a:moveTo>
                <a:lnTo>
                  <a:pt x="f877" y="f1344"/>
                </a:lnTo>
                <a:cubicBezTo>
                  <a:pt x="f878" y="f1345"/>
                  <a:pt x="f879" y="f1346"/>
                  <a:pt x="f880" y="f1347"/>
                </a:cubicBezTo>
                <a:cubicBezTo>
                  <a:pt x="f881" y="f1348"/>
                  <a:pt x="f882" y="f1349"/>
                  <a:pt x="f883" y="f1350"/>
                </a:cubicBezTo>
                <a:lnTo>
                  <a:pt x="f884" y="f1351"/>
                </a:lnTo>
                <a:cubicBezTo>
                  <a:pt x="f885" y="f1408"/>
                  <a:pt x="f886" y="f1407"/>
                  <a:pt x="f887" y="f1406"/>
                </a:cubicBezTo>
                <a:cubicBezTo>
                  <a:pt x="f888" y="f1405"/>
                  <a:pt x="f889" y="f1404"/>
                  <a:pt x="f890" y="f1403"/>
                </a:cubicBezTo>
                <a:lnTo>
                  <a:pt x="f891" y="f1402"/>
                </a:lnTo>
                <a:cubicBezTo>
                  <a:pt x="f892" y="f1401"/>
                  <a:pt x="f307" y="f1400"/>
                  <a:pt x="f306" y="f1399"/>
                </a:cubicBezTo>
                <a:cubicBezTo>
                  <a:pt x="f305" y="f1398"/>
                  <a:pt x="f304" y="f1397"/>
                  <a:pt x="f304" y="f1396"/>
                </a:cubicBezTo>
                <a:cubicBezTo>
                  <a:pt x="f304" y="f1395"/>
                  <a:pt x="f893" y="f1394"/>
                  <a:pt x="f894" y="f1393"/>
                </a:cubicBezTo>
                <a:lnTo>
                  <a:pt x="f302" y="f1392"/>
                </a:lnTo>
                <a:lnTo>
                  <a:pt x="f301" y="f1391"/>
                </a:lnTo>
                <a:lnTo>
                  <a:pt x="f895" y="f1390"/>
                </a:lnTo>
                <a:cubicBezTo>
                  <a:pt x="f896" y="f1389"/>
                  <a:pt x="f897" y="f1388"/>
                  <a:pt x="f898" y="f1387"/>
                </a:cubicBezTo>
                <a:cubicBezTo>
                  <a:pt x="f899" y="f1386"/>
                  <a:pt x="f900" y="f1385"/>
                  <a:pt x="f328" y="f1384"/>
                </a:cubicBezTo>
                <a:lnTo>
                  <a:pt x="f901" y="f1383"/>
                </a:lnTo>
                <a:cubicBezTo>
                  <a:pt x="f902" y="f1382"/>
                  <a:pt x="f903" y="f1381"/>
                  <a:pt x="f904" y="f1368"/>
                </a:cubicBezTo>
                <a:cubicBezTo>
                  <a:pt x="f905" y="f1369"/>
                  <a:pt x="f906" y="f1370"/>
                  <a:pt x="f907" y="f1371"/>
                </a:cubicBezTo>
                <a:lnTo>
                  <a:pt x="f908" y="f1372"/>
                </a:lnTo>
                <a:cubicBezTo>
                  <a:pt x="f909" y="f1373"/>
                  <a:pt x="f910" y="f1374"/>
                  <a:pt x="f911" y="f1375"/>
                </a:cubicBezTo>
                <a:cubicBezTo>
                  <a:pt x="f912" y="f1376"/>
                  <a:pt x="f913" y="f1377"/>
                  <a:pt x="f913" y="f1378"/>
                </a:cubicBezTo>
                <a:lnTo>
                  <a:pt x="f914" y="f1379"/>
                </a:lnTo>
                <a:lnTo>
                  <a:pt x="f915" y="f1380"/>
                </a:lnTo>
                <a:close/>
                <a:moveTo>
                  <a:pt x="f916" y="f1343"/>
                </a:moveTo>
                <a:lnTo>
                  <a:pt x="f917" y="f1380"/>
                </a:lnTo>
                <a:lnTo>
                  <a:pt x="f918" y="f1379"/>
                </a:lnTo>
                <a:lnTo>
                  <a:pt x="f919" y="f1378"/>
                </a:lnTo>
                <a:cubicBezTo>
                  <a:pt x="f919" y="f1377"/>
                  <a:pt x="f920" y="f1376"/>
                  <a:pt x="f921" y="f1375"/>
                </a:cubicBezTo>
                <a:cubicBezTo>
                  <a:pt x="f922" y="f1374"/>
                  <a:pt x="f923" y="f1373"/>
                  <a:pt x="f924" y="f1372"/>
                </a:cubicBezTo>
                <a:lnTo>
                  <a:pt x="f925" y="f1371"/>
                </a:lnTo>
                <a:cubicBezTo>
                  <a:pt x="f926" y="f1370"/>
                  <a:pt x="f927" y="f1369"/>
                  <a:pt x="f928" y="f1368"/>
                </a:cubicBezTo>
                <a:cubicBezTo>
                  <a:pt x="f929" y="f1381"/>
                  <a:pt x="f930" y="f1382"/>
                  <a:pt x="f931" y="f1383"/>
                </a:cubicBezTo>
                <a:lnTo>
                  <a:pt x="f932" y="f1384"/>
                </a:lnTo>
                <a:cubicBezTo>
                  <a:pt x="f933" y="f1385"/>
                  <a:pt x="f934" y="f1386"/>
                  <a:pt x="f935" y="f1387"/>
                </a:cubicBezTo>
                <a:cubicBezTo>
                  <a:pt x="f936" y="f1388"/>
                  <a:pt x="f937" y="f1389"/>
                  <a:pt x="f938" y="f1390"/>
                </a:cubicBezTo>
                <a:lnTo>
                  <a:pt x="f939" y="f1391"/>
                </a:lnTo>
                <a:lnTo>
                  <a:pt x="f940" y="f1392"/>
                </a:lnTo>
                <a:lnTo>
                  <a:pt x="f941" y="f1393"/>
                </a:lnTo>
                <a:cubicBezTo>
                  <a:pt x="f942" y="f1394"/>
                  <a:pt x="f943" y="f1395"/>
                  <a:pt x="f943" y="f1396"/>
                </a:cubicBezTo>
                <a:cubicBezTo>
                  <a:pt x="f943" y="f1397"/>
                  <a:pt x="f944" y="f1398"/>
                  <a:pt x="f945" y="f1399"/>
                </a:cubicBezTo>
                <a:cubicBezTo>
                  <a:pt x="f946" y="f1400"/>
                  <a:pt x="f947" y="f1401"/>
                  <a:pt x="f948" y="f1402"/>
                </a:cubicBezTo>
                <a:lnTo>
                  <a:pt x="f949" y="f1403"/>
                </a:lnTo>
                <a:cubicBezTo>
                  <a:pt x="f950" y="f1404"/>
                  <a:pt x="f951" y="f1405"/>
                  <a:pt x="f952" y="f1406"/>
                </a:cubicBezTo>
                <a:cubicBezTo>
                  <a:pt x="f953" y="f1407"/>
                  <a:pt x="f954" y="f1408"/>
                  <a:pt x="f955" y="f1351"/>
                </a:cubicBezTo>
                <a:lnTo>
                  <a:pt x="f956" y="f1350"/>
                </a:lnTo>
                <a:cubicBezTo>
                  <a:pt x="f957" y="f1349"/>
                  <a:pt x="f958" y="f1348"/>
                  <a:pt x="f959" y="f1347"/>
                </a:cubicBezTo>
                <a:cubicBezTo>
                  <a:pt x="f960" y="f1346"/>
                  <a:pt x="f961" y="f1345"/>
                  <a:pt x="f962" y="f1344"/>
                </a:cubicBezTo>
                <a:close/>
                <a:moveTo>
                  <a:pt x="f963" y="f1343"/>
                </a:moveTo>
                <a:lnTo>
                  <a:pt x="f964" y="f1344"/>
                </a:lnTo>
                <a:cubicBezTo>
                  <a:pt x="f965" y="f1345"/>
                  <a:pt x="f966" y="f1346"/>
                  <a:pt x="f967" y="f1347"/>
                </a:cubicBezTo>
                <a:cubicBezTo>
                  <a:pt x="f968" y="f1348"/>
                  <a:pt x="f969" y="f1349"/>
                  <a:pt x="f970" y="f1350"/>
                </a:cubicBezTo>
                <a:lnTo>
                  <a:pt x="f971" y="f1351"/>
                </a:lnTo>
                <a:cubicBezTo>
                  <a:pt x="f972" y="f1408"/>
                  <a:pt x="f973" y="f1407"/>
                  <a:pt x="f974" y="f1406"/>
                </a:cubicBezTo>
                <a:cubicBezTo>
                  <a:pt x="f975" y="f1405"/>
                  <a:pt x="f976" y="f1404"/>
                  <a:pt x="f977" y="f1403"/>
                </a:cubicBezTo>
                <a:lnTo>
                  <a:pt x="f978" y="f1402"/>
                </a:lnTo>
                <a:cubicBezTo>
                  <a:pt x="f979" y="f1401"/>
                  <a:pt x="f375" y="f1400"/>
                  <a:pt x="f374" y="f1399"/>
                </a:cubicBezTo>
                <a:cubicBezTo>
                  <a:pt x="f373" y="f1398"/>
                  <a:pt x="f372" y="f1397"/>
                  <a:pt x="f372" y="f1396"/>
                </a:cubicBezTo>
                <a:cubicBezTo>
                  <a:pt x="f372" y="f1395"/>
                  <a:pt x="f980" y="f1394"/>
                  <a:pt x="f981" y="f1393"/>
                </a:cubicBezTo>
                <a:lnTo>
                  <a:pt x="f370" y="f1392"/>
                </a:lnTo>
                <a:lnTo>
                  <a:pt x="f369" y="f1391"/>
                </a:lnTo>
                <a:lnTo>
                  <a:pt x="f982" y="f1390"/>
                </a:lnTo>
                <a:cubicBezTo>
                  <a:pt x="f983" y="f1389"/>
                  <a:pt x="f984" y="f1388"/>
                  <a:pt x="f985" y="f1387"/>
                </a:cubicBezTo>
                <a:cubicBezTo>
                  <a:pt x="f986" y="f1386"/>
                  <a:pt x="f987" y="f1385"/>
                  <a:pt x="f396" y="f1384"/>
                </a:cubicBezTo>
                <a:lnTo>
                  <a:pt x="f988" y="f1383"/>
                </a:lnTo>
                <a:cubicBezTo>
                  <a:pt x="f989" y="f1382"/>
                  <a:pt x="f990" y="f1381"/>
                  <a:pt x="f991" y="f1368"/>
                </a:cubicBezTo>
                <a:cubicBezTo>
                  <a:pt x="f992" y="f1369"/>
                  <a:pt x="f993" y="f1370"/>
                  <a:pt x="f994" y="f1371"/>
                </a:cubicBezTo>
                <a:lnTo>
                  <a:pt x="f995" y="f1372"/>
                </a:lnTo>
                <a:cubicBezTo>
                  <a:pt x="f996" y="f1373"/>
                  <a:pt x="f997" y="f1374"/>
                  <a:pt x="f998" y="f1375"/>
                </a:cubicBezTo>
                <a:cubicBezTo>
                  <a:pt x="f999" y="f1376"/>
                  <a:pt x="f2" y="f1377"/>
                  <a:pt x="f2" y="f1378"/>
                </a:cubicBezTo>
                <a:lnTo>
                  <a:pt x="f1000" y="f1379"/>
                </a:lnTo>
                <a:lnTo>
                  <a:pt x="f1001" y="f1380"/>
                </a:lnTo>
                <a:close/>
                <a:moveTo>
                  <a:pt x="f59" y="f1409"/>
                </a:moveTo>
                <a:cubicBezTo>
                  <a:pt x="f1003" y="f1410"/>
                  <a:pt x="f1005" y="f1411"/>
                  <a:pt x="f1007" y="f1412"/>
                </a:cubicBezTo>
                <a:cubicBezTo>
                  <a:pt x="f1009" y="f1413"/>
                  <a:pt x="f1011" y="f1414"/>
                  <a:pt x="f59" y="f1409"/>
                </a:cubicBezTo>
                <a:close/>
                <a:moveTo>
                  <a:pt x="f115" y="f1409"/>
                </a:moveTo>
                <a:cubicBezTo>
                  <a:pt x="f417" y="f1414"/>
                  <a:pt x="f1013" y="f1413"/>
                  <a:pt x="f415" y="f1412"/>
                </a:cubicBezTo>
                <a:cubicBezTo>
                  <a:pt x="f419" y="f1411"/>
                  <a:pt x="f1014" y="f1410"/>
                  <a:pt x="f115" y="f1409"/>
                </a:cubicBezTo>
                <a:close/>
                <a:moveTo>
                  <a:pt x="f145" y="f1409"/>
                </a:moveTo>
                <a:cubicBezTo>
                  <a:pt x="f1015" y="f1410"/>
                  <a:pt x="f1016" y="f1411"/>
                  <a:pt x="f1017" y="f1412"/>
                </a:cubicBezTo>
                <a:cubicBezTo>
                  <a:pt x="f1018" y="f1413"/>
                  <a:pt x="f1019" y="f1414"/>
                  <a:pt x="f145" y="f1409"/>
                </a:cubicBezTo>
                <a:close/>
                <a:moveTo>
                  <a:pt x="f184" y="f1409"/>
                </a:moveTo>
                <a:cubicBezTo>
                  <a:pt x="f428" y="f1414"/>
                  <a:pt x="f1020" y="f1413"/>
                  <a:pt x="f426" y="f1412"/>
                </a:cubicBezTo>
                <a:cubicBezTo>
                  <a:pt x="f430" y="f1411"/>
                  <a:pt x="f1021" y="f1410"/>
                  <a:pt x="f184" y="f1409"/>
                </a:cubicBezTo>
                <a:close/>
                <a:moveTo>
                  <a:pt x="f214" y="f1409"/>
                </a:moveTo>
                <a:cubicBezTo>
                  <a:pt x="f1022" y="f1410"/>
                  <a:pt x="f1023" y="f1411"/>
                  <a:pt x="f1024" y="f1412"/>
                </a:cubicBezTo>
                <a:cubicBezTo>
                  <a:pt x="f1025" y="f1413"/>
                  <a:pt x="f1026" y="f1414"/>
                  <a:pt x="f214" y="f1409"/>
                </a:cubicBezTo>
                <a:close/>
                <a:moveTo>
                  <a:pt x="f252" y="f1409"/>
                </a:moveTo>
                <a:cubicBezTo>
                  <a:pt x="f439" y="f1414"/>
                  <a:pt x="f1027" y="f1413"/>
                  <a:pt x="f437" y="f1412"/>
                </a:cubicBezTo>
                <a:cubicBezTo>
                  <a:pt x="f441" y="f1411"/>
                  <a:pt x="f1028" y="f1410"/>
                  <a:pt x="f252" y="f1409"/>
                </a:cubicBezTo>
                <a:close/>
                <a:moveTo>
                  <a:pt x="f282" y="f1409"/>
                </a:moveTo>
                <a:cubicBezTo>
                  <a:pt x="f1029" y="f1410"/>
                  <a:pt x="f1030" y="f1411"/>
                  <a:pt x="f1031" y="f1412"/>
                </a:cubicBezTo>
                <a:cubicBezTo>
                  <a:pt x="f1032" y="f1413"/>
                  <a:pt x="f1033" y="f1414"/>
                  <a:pt x="f282" y="f1409"/>
                </a:cubicBezTo>
                <a:close/>
                <a:moveTo>
                  <a:pt x="f320" y="f1409"/>
                </a:moveTo>
                <a:cubicBezTo>
                  <a:pt x="f450" y="f1414"/>
                  <a:pt x="f1034" y="f1413"/>
                  <a:pt x="f448" y="f1412"/>
                </a:cubicBezTo>
                <a:cubicBezTo>
                  <a:pt x="f452" y="f1411"/>
                  <a:pt x="f1035" y="f1410"/>
                  <a:pt x="f320" y="f1409"/>
                </a:cubicBezTo>
                <a:close/>
                <a:moveTo>
                  <a:pt x="f350" y="f1409"/>
                </a:moveTo>
                <a:cubicBezTo>
                  <a:pt x="f1036" y="f1410"/>
                  <a:pt x="f1037" y="f1411"/>
                  <a:pt x="f1038" y="f1412"/>
                </a:cubicBezTo>
                <a:cubicBezTo>
                  <a:pt x="f1039" y="f1413"/>
                  <a:pt x="f1040" y="f1414"/>
                  <a:pt x="f350" y="f1409"/>
                </a:cubicBezTo>
                <a:close/>
                <a:moveTo>
                  <a:pt x="f388" y="f1409"/>
                </a:moveTo>
                <a:cubicBezTo>
                  <a:pt x="f461" y="f1414"/>
                  <a:pt x="f1041" y="f1413"/>
                  <a:pt x="f459" y="f1412"/>
                </a:cubicBezTo>
                <a:cubicBezTo>
                  <a:pt x="f463" y="f1411"/>
                  <a:pt x="f1042" y="f1410"/>
                  <a:pt x="f388" y="f1409"/>
                </a:cubicBezTo>
                <a:close/>
                <a:moveTo>
                  <a:pt x="f3" y="f1415"/>
                </a:moveTo>
                <a:lnTo>
                  <a:pt x="f3" y="f1416"/>
                </a:lnTo>
                <a:lnTo>
                  <a:pt x="f501" y="f1417"/>
                </a:lnTo>
                <a:cubicBezTo>
                  <a:pt x="f499" y="f1418"/>
                  <a:pt x="f497" y="f1419"/>
                  <a:pt x="f496" y="f1412"/>
                </a:cubicBezTo>
                <a:cubicBezTo>
                  <a:pt x="f494" y="f1420"/>
                  <a:pt x="f1049" y="f1421"/>
                  <a:pt x="f490" y="f1422"/>
                </a:cubicBezTo>
                <a:lnTo>
                  <a:pt x="f3" y="f1423"/>
                </a:lnTo>
                <a:lnTo>
                  <a:pt x="f3" y="f1424"/>
                </a:lnTo>
                <a:lnTo>
                  <a:pt x="f486" y="f1425"/>
                </a:lnTo>
                <a:cubicBezTo>
                  <a:pt x="f1055" y="f1426"/>
                  <a:pt x="f482" y="f1427"/>
                  <a:pt x="f1058" y="f1428"/>
                </a:cubicBezTo>
                <a:lnTo>
                  <a:pt x="f478" y="f1429"/>
                </a:lnTo>
                <a:cubicBezTo>
                  <a:pt x="f1061" y="f1430"/>
                  <a:pt x="f1063" y="f1431"/>
                  <a:pt x="f1065" y="f1432"/>
                </a:cubicBezTo>
                <a:cubicBezTo>
                  <a:pt x="f1067" y="f1433"/>
                  <a:pt x="f1069" y="f1434"/>
                  <a:pt x="f1071" y="f1435"/>
                </a:cubicBezTo>
                <a:lnTo>
                  <a:pt x="f464" y="f1436"/>
                </a:lnTo>
                <a:lnTo>
                  <a:pt x="f534" y="f1437"/>
                </a:lnTo>
                <a:lnTo>
                  <a:pt x="f1075" y="f1438"/>
                </a:lnTo>
                <a:cubicBezTo>
                  <a:pt x="f1077" y="f1439"/>
                  <a:pt x="f529" y="f1440"/>
                  <a:pt x="f529" y="f1441"/>
                </a:cubicBezTo>
                <a:cubicBezTo>
                  <a:pt x="f529" y="f1442"/>
                  <a:pt x="f527" y="f1443"/>
                  <a:pt x="f525" y="f1444"/>
                </a:cubicBezTo>
                <a:cubicBezTo>
                  <a:pt x="f523" y="f1445"/>
                  <a:pt x="f1085" y="f1446"/>
                  <a:pt x="f1087" y="f1447"/>
                </a:cubicBezTo>
                <a:lnTo>
                  <a:pt x="f1089" y="f1448"/>
                </a:lnTo>
                <a:cubicBezTo>
                  <a:pt x="f1091" y="f1449"/>
                  <a:pt x="f1093" y="f1450"/>
                  <a:pt x="f1095" y="f1451"/>
                </a:cubicBezTo>
                <a:cubicBezTo>
                  <a:pt x="f509" y="f1452"/>
                  <a:pt x="f507" y="f1453"/>
                  <a:pt x="f1099" y="f1454"/>
                </a:cubicBezTo>
                <a:close/>
                <a:moveTo>
                  <a:pt x="f31" y="f1455"/>
                </a:moveTo>
                <a:lnTo>
                  <a:pt x="f33" y="f1456"/>
                </a:lnTo>
                <a:cubicBezTo>
                  <a:pt x="f35" y="f1457"/>
                  <a:pt x="f37" y="f1458"/>
                  <a:pt x="f39" y="f1459"/>
                </a:cubicBezTo>
                <a:cubicBezTo>
                  <a:pt x="f41" y="f1460"/>
                  <a:pt x="f43" y="f1461"/>
                  <a:pt x="f45" y="f1462"/>
                </a:cubicBezTo>
                <a:lnTo>
                  <a:pt x="f47" y="f1463"/>
                </a:lnTo>
                <a:cubicBezTo>
                  <a:pt x="f1110" y="f1464"/>
                  <a:pt x="f1112" y="f1465"/>
                  <a:pt x="f1114" y="f1451"/>
                </a:cubicBezTo>
                <a:cubicBezTo>
                  <a:pt x="f1115" y="f1450"/>
                  <a:pt x="f1116" y="f1449"/>
                  <a:pt x="f1117" y="f1448"/>
                </a:cubicBezTo>
                <a:lnTo>
                  <a:pt x="f1118" y="f1447"/>
                </a:lnTo>
                <a:cubicBezTo>
                  <a:pt x="f1119" y="f1446"/>
                  <a:pt x="f1120" y="f1445"/>
                  <a:pt x="f1121" y="f1444"/>
                </a:cubicBezTo>
                <a:cubicBezTo>
                  <a:pt x="f1122" y="f1443"/>
                  <a:pt x="f1123" y="f1442"/>
                  <a:pt x="f1123" y="f1441"/>
                </a:cubicBezTo>
                <a:cubicBezTo>
                  <a:pt x="f1123" y="f1440"/>
                  <a:pt x="f1124" y="f1439"/>
                  <a:pt x="f1125" y="f1438"/>
                </a:cubicBezTo>
                <a:lnTo>
                  <a:pt x="f1126" y="f1437"/>
                </a:lnTo>
                <a:lnTo>
                  <a:pt x="f1127" y="f1436"/>
                </a:lnTo>
                <a:lnTo>
                  <a:pt x="f1128" y="f1435"/>
                </a:lnTo>
                <a:cubicBezTo>
                  <a:pt x="f1129" y="f1434"/>
                  <a:pt x="f1130" y="f1433"/>
                  <a:pt x="f1131" y="f1432"/>
                </a:cubicBezTo>
                <a:cubicBezTo>
                  <a:pt x="f1132" y="f1431"/>
                  <a:pt x="f1133" y="f1430"/>
                  <a:pt x="f1134" y="f1429"/>
                </a:cubicBezTo>
                <a:lnTo>
                  <a:pt x="f1135" y="f1428"/>
                </a:lnTo>
                <a:cubicBezTo>
                  <a:pt x="f1136" y="f1466"/>
                  <a:pt x="f1138" y="f1467"/>
                  <a:pt x="f71" y="f1468"/>
                </a:cubicBezTo>
                <a:cubicBezTo>
                  <a:pt x="f73" y="f1469"/>
                  <a:pt x="f75" y="f1470"/>
                  <a:pt x="f77" y="f1471"/>
                </a:cubicBezTo>
                <a:lnTo>
                  <a:pt x="f79" y="f1472"/>
                </a:lnTo>
                <a:cubicBezTo>
                  <a:pt x="f81" y="f1473"/>
                  <a:pt x="f83" y="f1474"/>
                  <a:pt x="f85" y="f1475"/>
                </a:cubicBezTo>
                <a:cubicBezTo>
                  <a:pt x="f87" y="f1476"/>
                  <a:pt x="f89" y="f1477"/>
                  <a:pt x="f89" y="f1478"/>
                </a:cubicBezTo>
                <a:lnTo>
                  <a:pt x="f92" y="f1479"/>
                </a:lnTo>
                <a:lnTo>
                  <a:pt x="f94" y="f1480"/>
                </a:lnTo>
                <a:close/>
                <a:moveTo>
                  <a:pt x="f96" y="f1455"/>
                </a:moveTo>
                <a:lnTo>
                  <a:pt x="f97" y="f1480"/>
                </a:lnTo>
                <a:lnTo>
                  <a:pt x="f98" y="f1479"/>
                </a:lnTo>
                <a:lnTo>
                  <a:pt x="f99" y="f1478"/>
                </a:lnTo>
                <a:cubicBezTo>
                  <a:pt x="f99" y="f1477"/>
                  <a:pt x="f100" y="f1476"/>
                  <a:pt x="f101" y="f1475"/>
                </a:cubicBezTo>
                <a:cubicBezTo>
                  <a:pt x="f102" y="f1474"/>
                  <a:pt x="f103" y="f1473"/>
                  <a:pt x="f104" y="f1472"/>
                </a:cubicBezTo>
                <a:lnTo>
                  <a:pt x="f105" y="f1471"/>
                </a:lnTo>
                <a:cubicBezTo>
                  <a:pt x="f106" y="f1470"/>
                  <a:pt x="f107" y="f1469"/>
                  <a:pt x="f108" y="f1468"/>
                </a:cubicBezTo>
                <a:cubicBezTo>
                  <a:pt x="f621" y="f1467"/>
                  <a:pt x="f620" y="f1466"/>
                  <a:pt x="f1153" y="f1428"/>
                </a:cubicBezTo>
                <a:lnTo>
                  <a:pt x="f618" y="f1429"/>
                </a:lnTo>
                <a:cubicBezTo>
                  <a:pt x="f1154" y="f1430"/>
                  <a:pt x="f1155" y="f1431"/>
                  <a:pt x="f1156" y="f1432"/>
                </a:cubicBezTo>
                <a:cubicBezTo>
                  <a:pt x="f1157" y="f1433"/>
                  <a:pt x="f1158" y="f1434"/>
                  <a:pt x="f1159" y="f1435"/>
                </a:cubicBezTo>
                <a:lnTo>
                  <a:pt x="f611" y="f1436"/>
                </a:lnTo>
                <a:lnTo>
                  <a:pt x="f650" y="f1437"/>
                </a:lnTo>
                <a:lnTo>
                  <a:pt x="f1160" y="f1438"/>
                </a:lnTo>
                <a:cubicBezTo>
                  <a:pt x="f1161" y="f1439"/>
                  <a:pt x="f648" y="f1440"/>
                  <a:pt x="f648" y="f1441"/>
                </a:cubicBezTo>
                <a:cubicBezTo>
                  <a:pt x="f648" y="f1442"/>
                  <a:pt x="f647" y="f1443"/>
                  <a:pt x="f646" y="f1444"/>
                </a:cubicBezTo>
                <a:cubicBezTo>
                  <a:pt x="f645" y="f1445"/>
                  <a:pt x="f1162" y="f1446"/>
                  <a:pt x="f1163" y="f1447"/>
                </a:cubicBezTo>
                <a:lnTo>
                  <a:pt x="f1164" y="f1448"/>
                </a:lnTo>
                <a:cubicBezTo>
                  <a:pt x="f1165" y="f1449"/>
                  <a:pt x="f1166" y="f1450"/>
                  <a:pt x="f1167" y="f1451"/>
                </a:cubicBezTo>
                <a:cubicBezTo>
                  <a:pt x="f638" y="f1465"/>
                  <a:pt x="f637" y="f1464"/>
                  <a:pt x="f122" y="f1463"/>
                </a:cubicBezTo>
                <a:lnTo>
                  <a:pt x="f123" y="f1462"/>
                </a:lnTo>
                <a:cubicBezTo>
                  <a:pt x="f124" y="f1461"/>
                  <a:pt x="f125" y="f1460"/>
                  <a:pt x="f126" y="f1459"/>
                </a:cubicBezTo>
                <a:cubicBezTo>
                  <a:pt x="f127" y="f1458"/>
                  <a:pt x="f128" y="f1457"/>
                  <a:pt x="f129" y="f1456"/>
                </a:cubicBezTo>
                <a:close/>
                <a:moveTo>
                  <a:pt x="f130" y="f1455"/>
                </a:moveTo>
                <a:lnTo>
                  <a:pt x="f131" y="f1456"/>
                </a:lnTo>
                <a:cubicBezTo>
                  <a:pt x="f132" y="f1457"/>
                  <a:pt x="f133" y="f1458"/>
                  <a:pt x="f134" y="f1459"/>
                </a:cubicBezTo>
                <a:cubicBezTo>
                  <a:pt x="f135" y="f1460"/>
                  <a:pt x="f136" y="f1461"/>
                  <a:pt x="f137" y="f1462"/>
                </a:cubicBezTo>
                <a:lnTo>
                  <a:pt x="f138" y="f1463"/>
                </a:lnTo>
                <a:cubicBezTo>
                  <a:pt x="f1168" y="f1464"/>
                  <a:pt x="f1169" y="f1465"/>
                  <a:pt x="f1170" y="f1451"/>
                </a:cubicBezTo>
                <a:cubicBezTo>
                  <a:pt x="f1171" y="f1450"/>
                  <a:pt x="f1172" y="f1449"/>
                  <a:pt x="f1173" y="f1448"/>
                </a:cubicBezTo>
                <a:lnTo>
                  <a:pt x="f1174" y="f1447"/>
                </a:lnTo>
                <a:cubicBezTo>
                  <a:pt x="f1175" y="f1446"/>
                  <a:pt x="f1176" y="f1445"/>
                  <a:pt x="f1177" y="f1444"/>
                </a:cubicBezTo>
                <a:cubicBezTo>
                  <a:pt x="f1178" y="f1443"/>
                  <a:pt x="f1179" y="f1442"/>
                  <a:pt x="f1179" y="f1441"/>
                </a:cubicBezTo>
                <a:cubicBezTo>
                  <a:pt x="f1179" y="f1440"/>
                  <a:pt x="f1180" y="f1439"/>
                  <a:pt x="f1181" y="f1438"/>
                </a:cubicBezTo>
                <a:lnTo>
                  <a:pt x="f1182" y="f1437"/>
                </a:lnTo>
                <a:lnTo>
                  <a:pt x="f1183" y="f1436"/>
                </a:lnTo>
                <a:lnTo>
                  <a:pt x="f1184" y="f1435"/>
                </a:lnTo>
                <a:cubicBezTo>
                  <a:pt x="f1185" y="f1434"/>
                  <a:pt x="f1186" y="f1433"/>
                  <a:pt x="f1187" y="f1432"/>
                </a:cubicBezTo>
                <a:cubicBezTo>
                  <a:pt x="f1188" y="f1431"/>
                  <a:pt x="f1189" y="f1430"/>
                  <a:pt x="f1190" y="f1429"/>
                </a:cubicBezTo>
                <a:lnTo>
                  <a:pt x="f1191" y="f1428"/>
                </a:lnTo>
                <a:cubicBezTo>
                  <a:pt x="f1192" y="f1466"/>
                  <a:pt x="f1193" y="f1467"/>
                  <a:pt x="f153" y="f1468"/>
                </a:cubicBezTo>
                <a:cubicBezTo>
                  <a:pt x="f154" y="f1469"/>
                  <a:pt x="f155" y="f1470"/>
                  <a:pt x="f156" y="f1471"/>
                </a:cubicBezTo>
                <a:lnTo>
                  <a:pt x="f157" y="f1472"/>
                </a:lnTo>
                <a:cubicBezTo>
                  <a:pt x="f158" y="f1473"/>
                  <a:pt x="f159" y="f1474"/>
                  <a:pt x="f160" y="f1475"/>
                </a:cubicBezTo>
                <a:cubicBezTo>
                  <a:pt x="f161" y="f1476"/>
                  <a:pt x="f162" y="f1477"/>
                  <a:pt x="f162" y="f1478"/>
                </a:cubicBezTo>
                <a:lnTo>
                  <a:pt x="f163" y="f1479"/>
                </a:lnTo>
                <a:lnTo>
                  <a:pt x="f164" y="f1480"/>
                </a:lnTo>
                <a:close/>
                <a:moveTo>
                  <a:pt x="f165" y="f1455"/>
                </a:moveTo>
                <a:lnTo>
                  <a:pt x="f166" y="f1480"/>
                </a:lnTo>
                <a:lnTo>
                  <a:pt x="f167" y="f1479"/>
                </a:lnTo>
                <a:lnTo>
                  <a:pt x="f168" y="f1478"/>
                </a:lnTo>
                <a:cubicBezTo>
                  <a:pt x="f168" y="f1477"/>
                  <a:pt x="f717" y="f1476"/>
                  <a:pt x="f716" y="f1475"/>
                </a:cubicBezTo>
                <a:cubicBezTo>
                  <a:pt x="f715" y="f1474"/>
                  <a:pt x="f172" y="f1473"/>
                  <a:pt x="f1194" y="f1472"/>
                </a:cubicBezTo>
                <a:lnTo>
                  <a:pt x="f174" y="f1471"/>
                </a:lnTo>
                <a:cubicBezTo>
                  <a:pt x="f1195" y="f1470"/>
                  <a:pt x="f176" y="f1469"/>
                  <a:pt x="f1196" y="f1468"/>
                </a:cubicBezTo>
                <a:cubicBezTo>
                  <a:pt x="f708" y="f1467"/>
                  <a:pt x="f707" y="f1466"/>
                  <a:pt x="f1197" y="f1428"/>
                </a:cubicBezTo>
                <a:lnTo>
                  <a:pt x="f705" y="f1429"/>
                </a:lnTo>
                <a:cubicBezTo>
                  <a:pt x="f1198" y="f1430"/>
                  <a:pt x="f1199" y="f1431"/>
                  <a:pt x="f1200" y="f1432"/>
                </a:cubicBezTo>
                <a:cubicBezTo>
                  <a:pt x="f1201" y="f1433"/>
                  <a:pt x="f1202" y="f1434"/>
                  <a:pt x="f1203" y="f1435"/>
                </a:cubicBezTo>
                <a:lnTo>
                  <a:pt x="f698" y="f1436"/>
                </a:lnTo>
                <a:lnTo>
                  <a:pt x="f741" y="f1437"/>
                </a:lnTo>
                <a:lnTo>
                  <a:pt x="f1204" y="f1438"/>
                </a:lnTo>
                <a:cubicBezTo>
                  <a:pt x="f1205" y="f1439"/>
                  <a:pt x="f739" y="f1440"/>
                  <a:pt x="f739" y="f1441"/>
                </a:cubicBezTo>
                <a:cubicBezTo>
                  <a:pt x="f739" y="f1442"/>
                  <a:pt x="f738" y="f1443"/>
                  <a:pt x="f737" y="f1444"/>
                </a:cubicBezTo>
                <a:cubicBezTo>
                  <a:pt x="f736" y="f1445"/>
                  <a:pt x="f1206" y="f1446"/>
                  <a:pt x="f1207" y="f1447"/>
                </a:cubicBezTo>
                <a:lnTo>
                  <a:pt x="f1208" y="f1448"/>
                </a:lnTo>
                <a:cubicBezTo>
                  <a:pt x="f1209" y="f1449"/>
                  <a:pt x="f1210" y="f1450"/>
                  <a:pt x="f1211" y="f1451"/>
                </a:cubicBezTo>
                <a:cubicBezTo>
                  <a:pt x="f729" y="f1465"/>
                  <a:pt x="f728" y="f1464"/>
                  <a:pt x="f727" y="f1463"/>
                </a:cubicBezTo>
                <a:lnTo>
                  <a:pt x="f726" y="f1462"/>
                </a:lnTo>
                <a:cubicBezTo>
                  <a:pt x="f193" y="f1461"/>
                  <a:pt x="f194" y="f1460"/>
                  <a:pt x="f195" y="f1459"/>
                </a:cubicBezTo>
                <a:cubicBezTo>
                  <a:pt x="f1212" y="f1458"/>
                  <a:pt x="f197" y="f1457"/>
                  <a:pt x="f1213" y="f1456"/>
                </a:cubicBezTo>
                <a:close/>
                <a:moveTo>
                  <a:pt x="f199" y="f1455"/>
                </a:moveTo>
                <a:lnTo>
                  <a:pt x="f200" y="f1456"/>
                </a:lnTo>
                <a:cubicBezTo>
                  <a:pt x="f201" y="f1457"/>
                  <a:pt x="f202" y="f1458"/>
                  <a:pt x="f203" y="f1459"/>
                </a:cubicBezTo>
                <a:cubicBezTo>
                  <a:pt x="f204" y="f1460"/>
                  <a:pt x="f205" y="f1461"/>
                  <a:pt x="f206" y="f1462"/>
                </a:cubicBezTo>
                <a:lnTo>
                  <a:pt x="f207" y="f1463"/>
                </a:lnTo>
                <a:cubicBezTo>
                  <a:pt x="f1214" y="f1464"/>
                  <a:pt x="f1215" y="f1465"/>
                  <a:pt x="f1216" y="f1451"/>
                </a:cubicBezTo>
                <a:cubicBezTo>
                  <a:pt x="f1217" y="f1450"/>
                  <a:pt x="f1218" y="f1449"/>
                  <a:pt x="f1219" y="f1448"/>
                </a:cubicBezTo>
                <a:lnTo>
                  <a:pt x="f1220" y="f1447"/>
                </a:lnTo>
                <a:cubicBezTo>
                  <a:pt x="f1221" y="f1446"/>
                  <a:pt x="f1222" y="f1445"/>
                  <a:pt x="f1223" y="f1444"/>
                </a:cubicBezTo>
                <a:cubicBezTo>
                  <a:pt x="f1224" y="f1443"/>
                  <a:pt x="f1225" y="f1442"/>
                  <a:pt x="f1225" y="f1441"/>
                </a:cubicBezTo>
                <a:cubicBezTo>
                  <a:pt x="f1225" y="f1440"/>
                  <a:pt x="f1226" y="f1439"/>
                  <a:pt x="f1227" y="f1438"/>
                </a:cubicBezTo>
                <a:lnTo>
                  <a:pt x="f1228" y="f1437"/>
                </a:lnTo>
                <a:lnTo>
                  <a:pt x="f1229" y="f1436"/>
                </a:lnTo>
                <a:lnTo>
                  <a:pt x="f1230" y="f1435"/>
                </a:lnTo>
                <a:cubicBezTo>
                  <a:pt x="f1231" y="f1434"/>
                  <a:pt x="f1232" y="f1433"/>
                  <a:pt x="f1233" y="f1432"/>
                </a:cubicBezTo>
                <a:cubicBezTo>
                  <a:pt x="f1234" y="f1431"/>
                  <a:pt x="f1235" y="f1430"/>
                  <a:pt x="f1236" y="f1429"/>
                </a:cubicBezTo>
                <a:lnTo>
                  <a:pt x="f1237" y="f1428"/>
                </a:lnTo>
                <a:cubicBezTo>
                  <a:pt x="f1238" y="f1466"/>
                  <a:pt x="f1239" y="f1467"/>
                  <a:pt x="f221" y="f1468"/>
                </a:cubicBezTo>
                <a:cubicBezTo>
                  <a:pt x="f222" y="f1469"/>
                  <a:pt x="f223" y="f1470"/>
                  <a:pt x="f224" y="f1471"/>
                </a:cubicBezTo>
                <a:lnTo>
                  <a:pt x="f225" y="f1472"/>
                </a:lnTo>
                <a:cubicBezTo>
                  <a:pt x="f226" y="f1473"/>
                  <a:pt x="f227" y="f1474"/>
                  <a:pt x="f228" y="f1475"/>
                </a:cubicBezTo>
                <a:cubicBezTo>
                  <a:pt x="f229" y="f1476"/>
                  <a:pt x="f230" y="f1477"/>
                  <a:pt x="f230" y="f1478"/>
                </a:cubicBezTo>
                <a:lnTo>
                  <a:pt x="f231" y="f1479"/>
                </a:lnTo>
                <a:lnTo>
                  <a:pt x="f232" y="f1480"/>
                </a:lnTo>
                <a:close/>
                <a:moveTo>
                  <a:pt x="f233" y="f1455"/>
                </a:moveTo>
                <a:lnTo>
                  <a:pt x="f234" y="f1480"/>
                </a:lnTo>
                <a:lnTo>
                  <a:pt x="f235" y="f1479"/>
                </a:lnTo>
                <a:lnTo>
                  <a:pt x="f236" y="f1478"/>
                </a:lnTo>
                <a:cubicBezTo>
                  <a:pt x="f236" y="f1477"/>
                  <a:pt x="f237" y="f1476"/>
                  <a:pt x="f238" y="f1475"/>
                </a:cubicBezTo>
                <a:cubicBezTo>
                  <a:pt x="f239" y="f1474"/>
                  <a:pt x="f240" y="f1473"/>
                  <a:pt x="f241" y="f1472"/>
                </a:cubicBezTo>
                <a:lnTo>
                  <a:pt x="f242" y="f1471"/>
                </a:lnTo>
                <a:cubicBezTo>
                  <a:pt x="f243" y="f1470"/>
                  <a:pt x="f244" y="f1469"/>
                  <a:pt x="f245" y="f1468"/>
                </a:cubicBezTo>
                <a:cubicBezTo>
                  <a:pt x="f799" y="f1467"/>
                  <a:pt x="f798" y="f1466"/>
                  <a:pt x="f1240" y="f1428"/>
                </a:cubicBezTo>
                <a:lnTo>
                  <a:pt x="f796" y="f1429"/>
                </a:lnTo>
                <a:cubicBezTo>
                  <a:pt x="f1241" y="f1430"/>
                  <a:pt x="f1242" y="f1431"/>
                  <a:pt x="f1243" y="f1432"/>
                </a:cubicBezTo>
                <a:cubicBezTo>
                  <a:pt x="f1244" y="f1433"/>
                  <a:pt x="f1245" y="f1434"/>
                  <a:pt x="f1246" y="f1435"/>
                </a:cubicBezTo>
                <a:lnTo>
                  <a:pt x="f789" y="f1436"/>
                </a:lnTo>
                <a:lnTo>
                  <a:pt x="f828" y="f1437"/>
                </a:lnTo>
                <a:lnTo>
                  <a:pt x="f1247" y="f1438"/>
                </a:lnTo>
                <a:cubicBezTo>
                  <a:pt x="f1248" y="f1439"/>
                  <a:pt x="f826" y="f1440"/>
                  <a:pt x="f826" y="f1441"/>
                </a:cubicBezTo>
                <a:cubicBezTo>
                  <a:pt x="f826" y="f1442"/>
                  <a:pt x="f825" y="f1443"/>
                  <a:pt x="f824" y="f1444"/>
                </a:cubicBezTo>
                <a:cubicBezTo>
                  <a:pt x="f823" y="f1445"/>
                  <a:pt x="f1249" y="f1446"/>
                  <a:pt x="f1250" y="f1447"/>
                </a:cubicBezTo>
                <a:lnTo>
                  <a:pt x="f1251" y="f1448"/>
                </a:lnTo>
                <a:cubicBezTo>
                  <a:pt x="f1252" y="f1449"/>
                  <a:pt x="f1253" y="f1450"/>
                  <a:pt x="f1254" y="f1451"/>
                </a:cubicBezTo>
                <a:cubicBezTo>
                  <a:pt x="f816" y="f1465"/>
                  <a:pt x="f815" y="f1464"/>
                  <a:pt x="f259" y="f1463"/>
                </a:cubicBezTo>
                <a:lnTo>
                  <a:pt x="f260" y="f1462"/>
                </a:lnTo>
                <a:cubicBezTo>
                  <a:pt x="f261" y="f1461"/>
                  <a:pt x="f262" y="f1460"/>
                  <a:pt x="f263" y="f1459"/>
                </a:cubicBezTo>
                <a:cubicBezTo>
                  <a:pt x="f264" y="f1458"/>
                  <a:pt x="f265" y="f1457"/>
                  <a:pt x="f266" y="f1456"/>
                </a:cubicBezTo>
                <a:close/>
                <a:moveTo>
                  <a:pt x="f267" y="f1455"/>
                </a:moveTo>
                <a:lnTo>
                  <a:pt x="f268" y="f1456"/>
                </a:lnTo>
                <a:cubicBezTo>
                  <a:pt x="f269" y="f1457"/>
                  <a:pt x="f270" y="f1458"/>
                  <a:pt x="f271" y="f1459"/>
                </a:cubicBezTo>
                <a:cubicBezTo>
                  <a:pt x="f272" y="f1460"/>
                  <a:pt x="f273" y="f1461"/>
                  <a:pt x="f274" y="f1462"/>
                </a:cubicBezTo>
                <a:lnTo>
                  <a:pt x="f275" y="f1463"/>
                </a:lnTo>
                <a:cubicBezTo>
                  <a:pt x="f1255" y="f1464"/>
                  <a:pt x="f1256" y="f1465"/>
                  <a:pt x="f1257" y="f1451"/>
                </a:cubicBezTo>
                <a:cubicBezTo>
                  <a:pt x="f1258" y="f1450"/>
                  <a:pt x="f1259" y="f1449"/>
                  <a:pt x="f1260" y="f1448"/>
                </a:cubicBezTo>
                <a:lnTo>
                  <a:pt x="f1261" y="f1447"/>
                </a:lnTo>
                <a:cubicBezTo>
                  <a:pt x="f1262" y="f1446"/>
                  <a:pt x="f1263" y="f1445"/>
                  <a:pt x="f1264" y="f1444"/>
                </a:cubicBezTo>
                <a:cubicBezTo>
                  <a:pt x="f1265" y="f1443"/>
                  <a:pt x="f1266" y="f1442"/>
                  <a:pt x="f1266" y="f1441"/>
                </a:cubicBezTo>
                <a:cubicBezTo>
                  <a:pt x="f1266" y="f1440"/>
                  <a:pt x="f1267" y="f1439"/>
                  <a:pt x="f1268" y="f1438"/>
                </a:cubicBezTo>
                <a:lnTo>
                  <a:pt x="f1269" y="f1437"/>
                </a:lnTo>
                <a:lnTo>
                  <a:pt x="f1270" y="f1436"/>
                </a:lnTo>
                <a:lnTo>
                  <a:pt x="f1271" y="f1435"/>
                </a:lnTo>
                <a:cubicBezTo>
                  <a:pt x="f1272" y="f1434"/>
                  <a:pt x="f1273" y="f1433"/>
                  <a:pt x="f1274" y="f1432"/>
                </a:cubicBezTo>
                <a:cubicBezTo>
                  <a:pt x="f1275" y="f1431"/>
                  <a:pt x="f1276" y="f1430"/>
                  <a:pt x="f1277" y="f1429"/>
                </a:cubicBezTo>
                <a:lnTo>
                  <a:pt x="f1278" y="f1428"/>
                </a:lnTo>
                <a:cubicBezTo>
                  <a:pt x="f1279" y="f1466"/>
                  <a:pt x="f1280" y="f1467"/>
                  <a:pt x="f289" y="f1468"/>
                </a:cubicBezTo>
                <a:cubicBezTo>
                  <a:pt x="f290" y="f1469"/>
                  <a:pt x="f291" y="f1470"/>
                  <a:pt x="f292" y="f1471"/>
                </a:cubicBezTo>
                <a:lnTo>
                  <a:pt x="f293" y="f1472"/>
                </a:lnTo>
                <a:cubicBezTo>
                  <a:pt x="f294" y="f1473"/>
                  <a:pt x="f295" y="f1474"/>
                  <a:pt x="f296" y="f1475"/>
                </a:cubicBezTo>
                <a:cubicBezTo>
                  <a:pt x="f297" y="f1476"/>
                  <a:pt x="f298" y="f1477"/>
                  <a:pt x="f298" y="f1478"/>
                </a:cubicBezTo>
                <a:lnTo>
                  <a:pt x="f299" y="f1479"/>
                </a:lnTo>
                <a:lnTo>
                  <a:pt x="f300" y="f1480"/>
                </a:lnTo>
                <a:close/>
                <a:moveTo>
                  <a:pt x="f301" y="f1455"/>
                </a:moveTo>
                <a:lnTo>
                  <a:pt x="f302" y="f1480"/>
                </a:lnTo>
                <a:lnTo>
                  <a:pt x="f303" y="f1479"/>
                </a:lnTo>
                <a:lnTo>
                  <a:pt x="f304" y="f1478"/>
                </a:lnTo>
                <a:cubicBezTo>
                  <a:pt x="f304" y="f1477"/>
                  <a:pt x="f305" y="f1476"/>
                  <a:pt x="f306" y="f1475"/>
                </a:cubicBezTo>
                <a:cubicBezTo>
                  <a:pt x="f307" y="f1474"/>
                  <a:pt x="f308" y="f1473"/>
                  <a:pt x="f309" y="f1472"/>
                </a:cubicBezTo>
                <a:lnTo>
                  <a:pt x="f310" y="f1471"/>
                </a:lnTo>
                <a:cubicBezTo>
                  <a:pt x="f311" y="f1470"/>
                  <a:pt x="f312" y="f1469"/>
                  <a:pt x="f313" y="f1468"/>
                </a:cubicBezTo>
                <a:cubicBezTo>
                  <a:pt x="f886" y="f1467"/>
                  <a:pt x="f885" y="f1466"/>
                  <a:pt x="f1281" y="f1428"/>
                </a:cubicBezTo>
                <a:lnTo>
                  <a:pt x="f883" y="f1429"/>
                </a:lnTo>
                <a:cubicBezTo>
                  <a:pt x="f1282" y="f1430"/>
                  <a:pt x="f1283" y="f1431"/>
                  <a:pt x="f1284" y="f1432"/>
                </a:cubicBezTo>
                <a:cubicBezTo>
                  <a:pt x="f1285" y="f1433"/>
                  <a:pt x="f1286" y="f1434"/>
                  <a:pt x="f1287" y="f1435"/>
                </a:cubicBezTo>
                <a:lnTo>
                  <a:pt x="f876" y="f1436"/>
                </a:lnTo>
                <a:lnTo>
                  <a:pt x="f915" y="f1437"/>
                </a:lnTo>
                <a:lnTo>
                  <a:pt x="f1288" y="f1438"/>
                </a:lnTo>
                <a:cubicBezTo>
                  <a:pt x="f1289" y="f1439"/>
                  <a:pt x="f913" y="f1440"/>
                  <a:pt x="f913" y="f1441"/>
                </a:cubicBezTo>
                <a:cubicBezTo>
                  <a:pt x="f913" y="f1442"/>
                  <a:pt x="f912" y="f1443"/>
                  <a:pt x="f911" y="f1444"/>
                </a:cubicBezTo>
                <a:cubicBezTo>
                  <a:pt x="f910" y="f1445"/>
                  <a:pt x="f1290" y="f1446"/>
                  <a:pt x="f1291" y="f1447"/>
                </a:cubicBezTo>
                <a:lnTo>
                  <a:pt x="f1292" y="f1448"/>
                </a:lnTo>
                <a:cubicBezTo>
                  <a:pt x="f1293" y="f1449"/>
                  <a:pt x="f1294" y="f1450"/>
                  <a:pt x="f1295" y="f1451"/>
                </a:cubicBezTo>
                <a:cubicBezTo>
                  <a:pt x="f903" y="f1465"/>
                  <a:pt x="f902" y="f1464"/>
                  <a:pt x="f327" y="f1463"/>
                </a:cubicBezTo>
                <a:lnTo>
                  <a:pt x="f328" y="f1462"/>
                </a:lnTo>
                <a:cubicBezTo>
                  <a:pt x="f329" y="f1461"/>
                  <a:pt x="f330" y="f1460"/>
                  <a:pt x="f331" y="f1459"/>
                </a:cubicBezTo>
                <a:cubicBezTo>
                  <a:pt x="f332" y="f1458"/>
                  <a:pt x="f333" y="f1457"/>
                  <a:pt x="f334" y="f1456"/>
                </a:cubicBezTo>
                <a:close/>
                <a:moveTo>
                  <a:pt x="f335" y="f1455"/>
                </a:moveTo>
                <a:lnTo>
                  <a:pt x="f336" y="f1456"/>
                </a:lnTo>
                <a:cubicBezTo>
                  <a:pt x="f337" y="f1457"/>
                  <a:pt x="f338" y="f1458"/>
                  <a:pt x="f339" y="f1459"/>
                </a:cubicBezTo>
                <a:cubicBezTo>
                  <a:pt x="f340" y="f1460"/>
                  <a:pt x="f341" y="f1461"/>
                  <a:pt x="f342" y="f1462"/>
                </a:cubicBezTo>
                <a:lnTo>
                  <a:pt x="f343" y="f1463"/>
                </a:lnTo>
                <a:cubicBezTo>
                  <a:pt x="f1296" y="f1464"/>
                  <a:pt x="f1297" y="f1465"/>
                  <a:pt x="f1298" y="f1451"/>
                </a:cubicBezTo>
                <a:cubicBezTo>
                  <a:pt x="f1299" y="f1450"/>
                  <a:pt x="f1300" y="f1449"/>
                  <a:pt x="f1301" y="f1448"/>
                </a:cubicBezTo>
                <a:lnTo>
                  <a:pt x="f1302" y="f1447"/>
                </a:lnTo>
                <a:cubicBezTo>
                  <a:pt x="f1303" y="f1446"/>
                  <a:pt x="f1304" y="f1445"/>
                  <a:pt x="f1305" y="f1444"/>
                </a:cubicBezTo>
                <a:cubicBezTo>
                  <a:pt x="f1306" y="f1443"/>
                  <a:pt x="f1307" y="f1442"/>
                  <a:pt x="f1307" y="f1441"/>
                </a:cubicBezTo>
                <a:cubicBezTo>
                  <a:pt x="f1307" y="f1440"/>
                  <a:pt x="f1308" y="f1439"/>
                  <a:pt x="f1309" y="f1438"/>
                </a:cubicBezTo>
                <a:lnTo>
                  <a:pt x="f1310" y="f1437"/>
                </a:lnTo>
                <a:lnTo>
                  <a:pt x="f1311" y="f1436"/>
                </a:lnTo>
                <a:lnTo>
                  <a:pt x="f1312" y="f1435"/>
                </a:lnTo>
                <a:cubicBezTo>
                  <a:pt x="f1313" y="f1434"/>
                  <a:pt x="f1314" y="f1433"/>
                  <a:pt x="f1315" y="f1432"/>
                </a:cubicBezTo>
                <a:cubicBezTo>
                  <a:pt x="f1316" y="f1431"/>
                  <a:pt x="f1317" y="f1430"/>
                  <a:pt x="f1318" y="f1429"/>
                </a:cubicBezTo>
                <a:lnTo>
                  <a:pt x="f1319" y="f1428"/>
                </a:lnTo>
                <a:cubicBezTo>
                  <a:pt x="f1320" y="f1466"/>
                  <a:pt x="f1321" y="f1467"/>
                  <a:pt x="f357" y="f1468"/>
                </a:cubicBezTo>
                <a:cubicBezTo>
                  <a:pt x="f358" y="f1469"/>
                  <a:pt x="f359" y="f1470"/>
                  <a:pt x="f360" y="f1471"/>
                </a:cubicBezTo>
                <a:lnTo>
                  <a:pt x="f361" y="f1472"/>
                </a:lnTo>
                <a:cubicBezTo>
                  <a:pt x="f362" y="f1473"/>
                  <a:pt x="f363" y="f1474"/>
                  <a:pt x="f364" y="f1475"/>
                </a:cubicBezTo>
                <a:cubicBezTo>
                  <a:pt x="f365" y="f1476"/>
                  <a:pt x="f366" y="f1477"/>
                  <a:pt x="f366" y="f1478"/>
                </a:cubicBezTo>
                <a:lnTo>
                  <a:pt x="f367" y="f1479"/>
                </a:lnTo>
                <a:lnTo>
                  <a:pt x="f368" y="f1480"/>
                </a:lnTo>
                <a:close/>
                <a:moveTo>
                  <a:pt x="f369" y="f1455"/>
                </a:moveTo>
                <a:lnTo>
                  <a:pt x="f370" y="f1480"/>
                </a:lnTo>
                <a:lnTo>
                  <a:pt x="f371" y="f1479"/>
                </a:lnTo>
                <a:lnTo>
                  <a:pt x="f372" y="f1478"/>
                </a:lnTo>
                <a:cubicBezTo>
                  <a:pt x="f372" y="f1477"/>
                  <a:pt x="f373" y="f1476"/>
                  <a:pt x="f374" y="f1475"/>
                </a:cubicBezTo>
                <a:cubicBezTo>
                  <a:pt x="f375" y="f1474"/>
                  <a:pt x="f376" y="f1473"/>
                  <a:pt x="f377" y="f1472"/>
                </a:cubicBezTo>
                <a:lnTo>
                  <a:pt x="f378" y="f1471"/>
                </a:lnTo>
                <a:cubicBezTo>
                  <a:pt x="f379" y="f1470"/>
                  <a:pt x="f380" y="f1469"/>
                  <a:pt x="f381" y="f1468"/>
                </a:cubicBezTo>
                <a:cubicBezTo>
                  <a:pt x="f973" y="f1467"/>
                  <a:pt x="f972" y="f1466"/>
                  <a:pt x="f1322" y="f1428"/>
                </a:cubicBezTo>
                <a:lnTo>
                  <a:pt x="f970" y="f1429"/>
                </a:lnTo>
                <a:cubicBezTo>
                  <a:pt x="f1323" y="f1430"/>
                  <a:pt x="f1324" y="f1431"/>
                  <a:pt x="f1325" y="f1432"/>
                </a:cubicBezTo>
                <a:cubicBezTo>
                  <a:pt x="f1326" y="f1433"/>
                  <a:pt x="f1327" y="f1434"/>
                  <a:pt x="f1328" y="f1435"/>
                </a:cubicBezTo>
                <a:lnTo>
                  <a:pt x="f963" y="f1436"/>
                </a:lnTo>
                <a:lnTo>
                  <a:pt x="f1001" y="f1437"/>
                </a:lnTo>
                <a:lnTo>
                  <a:pt x="f1329" y="f1438"/>
                </a:lnTo>
                <a:cubicBezTo>
                  <a:pt x="f1330" y="f1439"/>
                  <a:pt x="f2" y="f1440"/>
                  <a:pt x="f2" y="f1441"/>
                </a:cubicBezTo>
                <a:cubicBezTo>
                  <a:pt x="f2" y="f1442"/>
                  <a:pt x="f999" y="f1443"/>
                  <a:pt x="f998" y="f1444"/>
                </a:cubicBezTo>
                <a:cubicBezTo>
                  <a:pt x="f997" y="f1445"/>
                  <a:pt x="f1331" y="f1446"/>
                  <a:pt x="f1332" y="f1447"/>
                </a:cubicBezTo>
                <a:lnTo>
                  <a:pt x="f1333" y="f1448"/>
                </a:lnTo>
                <a:cubicBezTo>
                  <a:pt x="f1334" y="f1449"/>
                  <a:pt x="f1335" y="f1450"/>
                  <a:pt x="f1336" y="f1451"/>
                </a:cubicBezTo>
                <a:cubicBezTo>
                  <a:pt x="f990" y="f1465"/>
                  <a:pt x="f989" y="f1464"/>
                  <a:pt x="f395" y="f1463"/>
                </a:cubicBezTo>
                <a:lnTo>
                  <a:pt x="f396" y="f1462"/>
                </a:lnTo>
                <a:cubicBezTo>
                  <a:pt x="f397" y="f1461"/>
                  <a:pt x="f398" y="f1460"/>
                  <a:pt x="f399" y="f1459"/>
                </a:cubicBezTo>
                <a:cubicBezTo>
                  <a:pt x="f400" y="f1458"/>
                  <a:pt x="f401" y="f1457"/>
                  <a:pt x="f402" y="f1456"/>
                </a:cubicBezTo>
                <a:close/>
                <a:moveTo>
                  <a:pt x="f1481" y="f2"/>
                </a:moveTo>
                <a:lnTo>
                  <a:pt x="f1482" y="f2"/>
                </a:lnTo>
                <a:cubicBezTo>
                  <a:pt x="f1483" y="f1484"/>
                  <a:pt x="f1485" y="f1486"/>
                  <a:pt x="f1487" y="f1488"/>
                </a:cubicBezTo>
                <a:lnTo>
                  <a:pt x="f3" y="f1489"/>
                </a:lnTo>
                <a:lnTo>
                  <a:pt x="f3" y="f1490"/>
                </a:lnTo>
                <a:lnTo>
                  <a:pt x="f1491" y="f1492"/>
                </a:lnTo>
                <a:cubicBezTo>
                  <a:pt x="f1493" y="f1494"/>
                  <a:pt x="f1495" y="f1496"/>
                  <a:pt x="f1481" y="f2"/>
                </a:cubicBezTo>
                <a:close/>
                <a:moveTo>
                  <a:pt x="f1497" y="f2"/>
                </a:moveTo>
                <a:lnTo>
                  <a:pt x="f1498" y="f2"/>
                </a:lnTo>
                <a:cubicBezTo>
                  <a:pt x="f1499" y="f1500"/>
                  <a:pt x="f1501" y="f1502"/>
                  <a:pt x="f1503" y="f1504"/>
                </a:cubicBezTo>
                <a:lnTo>
                  <a:pt x="f3" y="f1505"/>
                </a:lnTo>
                <a:lnTo>
                  <a:pt x="f3" y="f1506"/>
                </a:lnTo>
                <a:lnTo>
                  <a:pt x="f1507" y="f1508"/>
                </a:lnTo>
                <a:cubicBezTo>
                  <a:pt x="f1509" y="f1510"/>
                  <a:pt x="f1511" y="f1512"/>
                  <a:pt x="f1497" y="f2"/>
                </a:cubicBezTo>
                <a:close/>
                <a:moveTo>
                  <a:pt x="f1513" y="f2"/>
                </a:moveTo>
                <a:lnTo>
                  <a:pt x="f1514" y="f2"/>
                </a:lnTo>
                <a:cubicBezTo>
                  <a:pt x="f1515" y="f1516"/>
                  <a:pt x="f1517" y="f1518"/>
                  <a:pt x="f409" y="f1519"/>
                </a:cubicBezTo>
                <a:cubicBezTo>
                  <a:pt x="f1520" y="f1521"/>
                  <a:pt x="f1522" y="f1523"/>
                  <a:pt x="f1524" y="f2"/>
                </a:cubicBezTo>
                <a:lnTo>
                  <a:pt x="f1525" y="f2"/>
                </a:lnTo>
                <a:cubicBezTo>
                  <a:pt x="f1526" y="f1527"/>
                  <a:pt x="f1528" y="f1529"/>
                  <a:pt x="f553" y="f1530"/>
                </a:cubicBezTo>
                <a:lnTo>
                  <a:pt x="f555" y="f1531"/>
                </a:lnTo>
                <a:cubicBezTo>
                  <a:pt x="f557" y="f1532"/>
                  <a:pt x="f559" y="f1533"/>
                  <a:pt x="f561" y="f1534"/>
                </a:cubicBezTo>
                <a:cubicBezTo>
                  <a:pt x="f563" y="f1535"/>
                  <a:pt x="f565" y="f1536"/>
                  <a:pt x="f567" y="f1537"/>
                </a:cubicBezTo>
                <a:lnTo>
                  <a:pt x="f569" y="f1538"/>
                </a:lnTo>
                <a:lnTo>
                  <a:pt x="f571" y="f1539"/>
                </a:lnTo>
                <a:lnTo>
                  <a:pt x="f573" y="f1540"/>
                </a:lnTo>
                <a:cubicBezTo>
                  <a:pt x="f575" y="f1541"/>
                  <a:pt x="f577" y="f1542"/>
                  <a:pt x="f577" y="f1543"/>
                </a:cubicBezTo>
                <a:cubicBezTo>
                  <a:pt x="f577" y="f1544"/>
                  <a:pt x="f581" y="f1545"/>
                  <a:pt x="f583" y="f1546"/>
                </a:cubicBezTo>
                <a:cubicBezTo>
                  <a:pt x="f585" y="f1547"/>
                  <a:pt x="f587" y="f1548"/>
                  <a:pt x="f589" y="f1549"/>
                </a:cubicBezTo>
                <a:lnTo>
                  <a:pt x="f591" y="f1550"/>
                </a:lnTo>
                <a:cubicBezTo>
                  <a:pt x="f593" y="f1551"/>
                  <a:pt x="f595" y="f1552"/>
                  <a:pt x="f597" y="f1553"/>
                </a:cubicBezTo>
                <a:cubicBezTo>
                  <a:pt x="f1554" y="f1555"/>
                  <a:pt x="f1556" y="f1557"/>
                  <a:pt x="f1513" y="f2"/>
                </a:cubicBezTo>
                <a:close/>
                <a:moveTo>
                  <a:pt x="f1558" y="f2"/>
                </a:moveTo>
                <a:lnTo>
                  <a:pt x="f1559" y="f2"/>
                </a:lnTo>
                <a:cubicBezTo>
                  <a:pt x="f1560" y="f1523"/>
                  <a:pt x="f1561" y="f1521"/>
                  <a:pt x="f115" y="f1519"/>
                </a:cubicBezTo>
                <a:cubicBezTo>
                  <a:pt x="f1562" y="f1518"/>
                  <a:pt x="f1563" y="f1516"/>
                  <a:pt x="f1564" y="f2"/>
                </a:cubicBezTo>
                <a:lnTo>
                  <a:pt x="f1565" y="f2"/>
                </a:lnTo>
                <a:cubicBezTo>
                  <a:pt x="f1566" y="f1557"/>
                  <a:pt x="f1567" y="f1555"/>
                  <a:pt x="f622" y="f1553"/>
                </a:cubicBezTo>
                <a:cubicBezTo>
                  <a:pt x="f623" y="f1552"/>
                  <a:pt x="f624" y="f1551"/>
                  <a:pt x="f625" y="f1550"/>
                </a:cubicBezTo>
                <a:lnTo>
                  <a:pt x="f626" y="f1549"/>
                </a:lnTo>
                <a:cubicBezTo>
                  <a:pt x="f627" y="f1548"/>
                  <a:pt x="f102" y="f1547"/>
                  <a:pt x="f101" y="f1546"/>
                </a:cubicBezTo>
                <a:cubicBezTo>
                  <a:pt x="f100" y="f1545"/>
                  <a:pt x="f99" y="f1544"/>
                  <a:pt x="f99" y="f1543"/>
                </a:cubicBezTo>
                <a:cubicBezTo>
                  <a:pt x="f99" y="f1542"/>
                  <a:pt x="f628" y="f1541"/>
                  <a:pt x="f629" y="f1540"/>
                </a:cubicBezTo>
                <a:lnTo>
                  <a:pt x="f97" y="f1539"/>
                </a:lnTo>
                <a:lnTo>
                  <a:pt x="f96" y="f1538"/>
                </a:lnTo>
                <a:lnTo>
                  <a:pt x="f630" y="f1537"/>
                </a:lnTo>
                <a:cubicBezTo>
                  <a:pt x="f631" y="f1536"/>
                  <a:pt x="f632" y="f1535"/>
                  <a:pt x="f633" y="f1534"/>
                </a:cubicBezTo>
                <a:cubicBezTo>
                  <a:pt x="f634" y="f1533"/>
                  <a:pt x="f635" y="f1532"/>
                  <a:pt x="f123" y="f1531"/>
                </a:cubicBezTo>
                <a:lnTo>
                  <a:pt x="f636" y="f1530"/>
                </a:lnTo>
                <a:cubicBezTo>
                  <a:pt x="f1568" y="f1529"/>
                  <a:pt x="f1569" y="f1527"/>
                  <a:pt x="f1558" y="f2"/>
                </a:cubicBezTo>
                <a:close/>
                <a:moveTo>
                  <a:pt x="f1570" y="f2"/>
                </a:moveTo>
                <a:lnTo>
                  <a:pt x="f1571" y="f2"/>
                </a:lnTo>
                <a:cubicBezTo>
                  <a:pt x="f1572" y="f1516"/>
                  <a:pt x="f1573" y="f1518"/>
                  <a:pt x="f423" y="f1519"/>
                </a:cubicBezTo>
                <a:cubicBezTo>
                  <a:pt x="f1574" y="f1521"/>
                  <a:pt x="f1575" y="f1523"/>
                  <a:pt x="f1576" y="f2"/>
                </a:cubicBezTo>
                <a:lnTo>
                  <a:pt x="f1577" y="f2"/>
                </a:lnTo>
                <a:cubicBezTo>
                  <a:pt x="f1578" y="f1527"/>
                  <a:pt x="f1579" y="f1529"/>
                  <a:pt x="f666" y="f1530"/>
                </a:cubicBezTo>
                <a:lnTo>
                  <a:pt x="f667" y="f1531"/>
                </a:lnTo>
                <a:cubicBezTo>
                  <a:pt x="f668" y="f1532"/>
                  <a:pt x="f669" y="f1533"/>
                  <a:pt x="f670" y="f1534"/>
                </a:cubicBezTo>
                <a:cubicBezTo>
                  <a:pt x="f671" y="f1535"/>
                  <a:pt x="f672" y="f1536"/>
                  <a:pt x="f673" y="f1537"/>
                </a:cubicBezTo>
                <a:lnTo>
                  <a:pt x="f674" y="f1538"/>
                </a:lnTo>
                <a:lnTo>
                  <a:pt x="f675" y="f1539"/>
                </a:lnTo>
                <a:lnTo>
                  <a:pt x="f676" y="f1540"/>
                </a:lnTo>
                <a:cubicBezTo>
                  <a:pt x="f677" y="f1541"/>
                  <a:pt x="f678" y="f1542"/>
                  <a:pt x="f678" y="f1543"/>
                </a:cubicBezTo>
                <a:cubicBezTo>
                  <a:pt x="f678" y="f1544"/>
                  <a:pt x="f679" y="f1545"/>
                  <a:pt x="f680" y="f1546"/>
                </a:cubicBezTo>
                <a:cubicBezTo>
                  <a:pt x="f681" y="f1547"/>
                  <a:pt x="f682" y="f1548"/>
                  <a:pt x="f683" y="f1549"/>
                </a:cubicBezTo>
                <a:lnTo>
                  <a:pt x="f684" y="f1550"/>
                </a:lnTo>
                <a:cubicBezTo>
                  <a:pt x="f685" y="f1551"/>
                  <a:pt x="f686" y="f1552"/>
                  <a:pt x="f687" y="f1553"/>
                </a:cubicBezTo>
                <a:cubicBezTo>
                  <a:pt x="f1580" y="f1555"/>
                  <a:pt x="f1581" y="f1582"/>
                  <a:pt x="f1570" y="f2"/>
                </a:cubicBezTo>
                <a:close/>
                <a:moveTo>
                  <a:pt x="f1583" y="f2"/>
                </a:moveTo>
                <a:lnTo>
                  <a:pt x="f1584" y="f2"/>
                </a:lnTo>
                <a:cubicBezTo>
                  <a:pt x="f1585" y="f1523"/>
                  <a:pt x="f1586" y="f1521"/>
                  <a:pt x="f184" y="f1519"/>
                </a:cubicBezTo>
                <a:cubicBezTo>
                  <a:pt x="f1587" y="f1518"/>
                  <a:pt x="f1588" y="f1516"/>
                  <a:pt x="f1589" y="f2"/>
                </a:cubicBezTo>
                <a:lnTo>
                  <a:pt x="f1590" y="f2"/>
                </a:lnTo>
                <a:cubicBezTo>
                  <a:pt x="f1591" y="f1557"/>
                  <a:pt x="f1592" y="f1555"/>
                  <a:pt x="f709" y="f1553"/>
                </a:cubicBezTo>
                <a:cubicBezTo>
                  <a:pt x="f710" y="f1552"/>
                  <a:pt x="f711" y="f1551"/>
                  <a:pt x="f712" y="f1550"/>
                </a:cubicBezTo>
                <a:lnTo>
                  <a:pt x="f713" y="f1549"/>
                </a:lnTo>
                <a:cubicBezTo>
                  <a:pt x="f714" y="f1548"/>
                  <a:pt x="f715" y="f1547"/>
                  <a:pt x="f716" y="f1546"/>
                </a:cubicBezTo>
                <a:cubicBezTo>
                  <a:pt x="f717" y="f1545"/>
                  <a:pt x="f168" y="f1544"/>
                  <a:pt x="f168" y="f1543"/>
                </a:cubicBezTo>
                <a:cubicBezTo>
                  <a:pt x="f168" y="f1542"/>
                  <a:pt x="f718" y="f1541"/>
                  <a:pt x="f719" y="f1540"/>
                </a:cubicBezTo>
                <a:lnTo>
                  <a:pt x="f166" y="f1539"/>
                </a:lnTo>
                <a:lnTo>
                  <a:pt x="f165" y="f1538"/>
                </a:lnTo>
                <a:lnTo>
                  <a:pt x="f720" y="f1537"/>
                </a:lnTo>
                <a:cubicBezTo>
                  <a:pt x="f721" y="f1536"/>
                  <a:pt x="f722" y="f1535"/>
                  <a:pt x="f723" y="f1534"/>
                </a:cubicBezTo>
                <a:cubicBezTo>
                  <a:pt x="f724" y="f1533"/>
                  <a:pt x="f725" y="f1532"/>
                  <a:pt x="f726" y="f1531"/>
                </a:cubicBezTo>
                <a:lnTo>
                  <a:pt x="f727" y="f1530"/>
                </a:lnTo>
                <a:cubicBezTo>
                  <a:pt x="f1593" y="f1529"/>
                  <a:pt x="f1594" y="f1527"/>
                  <a:pt x="f1583" y="f2"/>
                </a:cubicBezTo>
                <a:close/>
                <a:moveTo>
                  <a:pt x="f1595" y="f2"/>
                </a:moveTo>
                <a:lnTo>
                  <a:pt x="f1596" y="f2"/>
                </a:lnTo>
                <a:cubicBezTo>
                  <a:pt x="f1597" y="f1516"/>
                  <a:pt x="f1598" y="f1518"/>
                  <a:pt x="f434" y="f1519"/>
                </a:cubicBezTo>
                <a:cubicBezTo>
                  <a:pt x="f1599" y="f1521"/>
                  <a:pt x="f1600" y="f1523"/>
                  <a:pt x="f1601" y="f2"/>
                </a:cubicBezTo>
                <a:lnTo>
                  <a:pt x="f1602" y="f2"/>
                </a:lnTo>
                <a:cubicBezTo>
                  <a:pt x="f1603" y="f1527"/>
                  <a:pt x="f1604" y="f1529"/>
                  <a:pt x="f757" y="f1530"/>
                </a:cubicBezTo>
                <a:lnTo>
                  <a:pt x="f758" y="f1531"/>
                </a:lnTo>
                <a:cubicBezTo>
                  <a:pt x="f759" y="f1532"/>
                  <a:pt x="f760" y="f1533"/>
                  <a:pt x="f761" y="f1534"/>
                </a:cubicBezTo>
                <a:cubicBezTo>
                  <a:pt x="f762" y="f1535"/>
                  <a:pt x="f763" y="f1536"/>
                  <a:pt x="f764" y="f1537"/>
                </a:cubicBezTo>
                <a:lnTo>
                  <a:pt x="f765" y="f1538"/>
                </a:lnTo>
                <a:lnTo>
                  <a:pt x="f766" y="f1539"/>
                </a:lnTo>
                <a:lnTo>
                  <a:pt x="f767" y="f1540"/>
                </a:lnTo>
                <a:cubicBezTo>
                  <a:pt x="f768" y="f1541"/>
                  <a:pt x="f769" y="f1542"/>
                  <a:pt x="f769" y="f1543"/>
                </a:cubicBezTo>
                <a:cubicBezTo>
                  <a:pt x="f769" y="f1544"/>
                  <a:pt x="f770" y="f1545"/>
                  <a:pt x="f771" y="f1546"/>
                </a:cubicBezTo>
                <a:cubicBezTo>
                  <a:pt x="f772" y="f1547"/>
                  <a:pt x="f773" y="f1548"/>
                  <a:pt x="f774" y="f1549"/>
                </a:cubicBezTo>
                <a:lnTo>
                  <a:pt x="f775" y="f1550"/>
                </a:lnTo>
                <a:cubicBezTo>
                  <a:pt x="f776" y="f1551"/>
                  <a:pt x="f777" y="f1552"/>
                  <a:pt x="f778" y="f1553"/>
                </a:cubicBezTo>
                <a:cubicBezTo>
                  <a:pt x="f1605" y="f1555"/>
                  <a:pt x="f1606" y="f1557"/>
                  <a:pt x="f1595" y="f2"/>
                </a:cubicBezTo>
                <a:close/>
                <a:moveTo>
                  <a:pt x="f1607" y="f2"/>
                </a:moveTo>
                <a:lnTo>
                  <a:pt x="f1608" y="f2"/>
                </a:lnTo>
                <a:cubicBezTo>
                  <a:pt x="f1609" y="f1610"/>
                  <a:pt x="f1611" y="f1521"/>
                  <a:pt x="f252" y="f1519"/>
                </a:cubicBezTo>
                <a:cubicBezTo>
                  <a:pt x="f1612" y="f1518"/>
                  <a:pt x="f1613" y="f1516"/>
                  <a:pt x="f1614" y="f2"/>
                </a:cubicBezTo>
                <a:lnTo>
                  <a:pt x="f1615" y="f2"/>
                </a:lnTo>
                <a:cubicBezTo>
                  <a:pt x="f1616" y="f1582"/>
                  <a:pt x="f1617" y="f1555"/>
                  <a:pt x="f800" y="f1553"/>
                </a:cubicBezTo>
                <a:cubicBezTo>
                  <a:pt x="f801" y="f1552"/>
                  <a:pt x="f802" y="f1551"/>
                  <a:pt x="f803" y="f1618"/>
                </a:cubicBezTo>
                <a:lnTo>
                  <a:pt x="f804" y="f1549"/>
                </a:lnTo>
                <a:cubicBezTo>
                  <a:pt x="f805" y="f1548"/>
                  <a:pt x="f239" y="f1547"/>
                  <a:pt x="f238" y="f1546"/>
                </a:cubicBezTo>
                <a:cubicBezTo>
                  <a:pt x="f237" y="f1545"/>
                  <a:pt x="f236" y="f1544"/>
                  <a:pt x="f236" y="f1543"/>
                </a:cubicBezTo>
                <a:cubicBezTo>
                  <a:pt x="f236" y="f1619"/>
                  <a:pt x="f806" y="f1541"/>
                  <a:pt x="f807" y="f1540"/>
                </a:cubicBezTo>
                <a:lnTo>
                  <a:pt x="f234" y="f1539"/>
                </a:lnTo>
                <a:lnTo>
                  <a:pt x="f233" y="f1538"/>
                </a:lnTo>
                <a:lnTo>
                  <a:pt x="f808" y="f1537"/>
                </a:lnTo>
                <a:cubicBezTo>
                  <a:pt x="f809" y="f1536"/>
                  <a:pt x="f810" y="f1535"/>
                  <a:pt x="f811" y="f1534"/>
                </a:cubicBezTo>
                <a:cubicBezTo>
                  <a:pt x="f812" y="f1533"/>
                  <a:pt x="f813" y="f1532"/>
                  <a:pt x="f260" y="f1531"/>
                </a:cubicBezTo>
                <a:lnTo>
                  <a:pt x="f814" y="f1530"/>
                </a:lnTo>
                <a:cubicBezTo>
                  <a:pt x="f1620" y="f1529"/>
                  <a:pt x="f1621" y="f1527"/>
                  <a:pt x="f1607" y="f2"/>
                </a:cubicBezTo>
                <a:close/>
                <a:moveTo>
                  <a:pt x="f1622" y="f2"/>
                </a:moveTo>
                <a:lnTo>
                  <a:pt x="f1623" y="f2"/>
                </a:lnTo>
                <a:cubicBezTo>
                  <a:pt x="f1624" y="f1516"/>
                  <a:pt x="f1625" y="f1518"/>
                  <a:pt x="f445" y="f1519"/>
                </a:cubicBezTo>
                <a:cubicBezTo>
                  <a:pt x="f1626" y="f1521"/>
                  <a:pt x="f1627" y="f1610"/>
                  <a:pt x="f1628" y="f2"/>
                </a:cubicBezTo>
                <a:lnTo>
                  <a:pt x="f1629" y="f2"/>
                </a:lnTo>
                <a:cubicBezTo>
                  <a:pt x="f1630" y="f1527"/>
                  <a:pt x="f1631" y="f1529"/>
                  <a:pt x="f844" y="f1530"/>
                </a:cubicBezTo>
                <a:lnTo>
                  <a:pt x="f845" y="f1531"/>
                </a:lnTo>
                <a:cubicBezTo>
                  <a:pt x="f846" y="f1532"/>
                  <a:pt x="f847" y="f1533"/>
                  <a:pt x="f848" y="f1534"/>
                </a:cubicBezTo>
                <a:cubicBezTo>
                  <a:pt x="f849" y="f1535"/>
                  <a:pt x="f850" y="f1536"/>
                  <a:pt x="f851" y="f1537"/>
                </a:cubicBezTo>
                <a:lnTo>
                  <a:pt x="f852" y="f1538"/>
                </a:lnTo>
                <a:lnTo>
                  <a:pt x="f853" y="f1539"/>
                </a:lnTo>
                <a:lnTo>
                  <a:pt x="f854" y="f1540"/>
                </a:lnTo>
                <a:cubicBezTo>
                  <a:pt x="f855" y="f1541"/>
                  <a:pt x="f856" y="f1542"/>
                  <a:pt x="f856" y="f1543"/>
                </a:cubicBezTo>
                <a:cubicBezTo>
                  <a:pt x="f856" y="f1544"/>
                  <a:pt x="f857" y="f1545"/>
                  <a:pt x="f858" y="f1546"/>
                </a:cubicBezTo>
                <a:cubicBezTo>
                  <a:pt x="f859" y="f1547"/>
                  <a:pt x="f860" y="f1548"/>
                  <a:pt x="f861" y="f1549"/>
                </a:cubicBezTo>
                <a:lnTo>
                  <a:pt x="f862" y="f1618"/>
                </a:lnTo>
                <a:cubicBezTo>
                  <a:pt x="f863" y="f1551"/>
                  <a:pt x="f864" y="f1552"/>
                  <a:pt x="f865" y="f1553"/>
                </a:cubicBezTo>
                <a:cubicBezTo>
                  <a:pt x="f1632" y="f1555"/>
                  <a:pt x="f1633" y="f1582"/>
                  <a:pt x="f1622" y="f2"/>
                </a:cubicBezTo>
                <a:close/>
                <a:moveTo>
                  <a:pt x="f1634" y="f2"/>
                </a:moveTo>
                <a:lnTo>
                  <a:pt x="f1635" y="f2"/>
                </a:lnTo>
                <a:cubicBezTo>
                  <a:pt x="f1636" y="f1610"/>
                  <a:pt x="f1637" y="f1521"/>
                  <a:pt x="f320" y="f1519"/>
                </a:cubicBezTo>
                <a:cubicBezTo>
                  <a:pt x="f1638" y="f1518"/>
                  <a:pt x="f1639" y="f1516"/>
                  <a:pt x="f1640" y="f2"/>
                </a:cubicBezTo>
                <a:lnTo>
                  <a:pt x="f1641" y="f2"/>
                </a:lnTo>
                <a:cubicBezTo>
                  <a:pt x="f1642" y="f1582"/>
                  <a:pt x="f1643" y="f1555"/>
                  <a:pt x="f887" y="f1553"/>
                </a:cubicBezTo>
                <a:cubicBezTo>
                  <a:pt x="f888" y="f1552"/>
                  <a:pt x="f889" y="f1551"/>
                  <a:pt x="f890" y="f1618"/>
                </a:cubicBezTo>
                <a:lnTo>
                  <a:pt x="f891" y="f1549"/>
                </a:lnTo>
                <a:cubicBezTo>
                  <a:pt x="f892" y="f1548"/>
                  <a:pt x="f307" y="f1547"/>
                  <a:pt x="f306" y="f1546"/>
                </a:cubicBezTo>
                <a:cubicBezTo>
                  <a:pt x="f305" y="f1545"/>
                  <a:pt x="f304" y="f1544"/>
                  <a:pt x="f304" y="f1543"/>
                </a:cubicBezTo>
                <a:cubicBezTo>
                  <a:pt x="f304" y="f1619"/>
                  <a:pt x="f893" y="f1541"/>
                  <a:pt x="f894" y="f1540"/>
                </a:cubicBezTo>
                <a:lnTo>
                  <a:pt x="f302" y="f1539"/>
                </a:lnTo>
                <a:lnTo>
                  <a:pt x="f301" y="f1538"/>
                </a:lnTo>
                <a:lnTo>
                  <a:pt x="f895" y="f1537"/>
                </a:lnTo>
                <a:cubicBezTo>
                  <a:pt x="f896" y="f1536"/>
                  <a:pt x="f897" y="f1535"/>
                  <a:pt x="f898" y="f1534"/>
                </a:cubicBezTo>
                <a:cubicBezTo>
                  <a:pt x="f899" y="f1533"/>
                  <a:pt x="f900" y="f1532"/>
                  <a:pt x="f328" y="f1531"/>
                </a:cubicBezTo>
                <a:lnTo>
                  <a:pt x="f901" y="f1530"/>
                </a:lnTo>
                <a:cubicBezTo>
                  <a:pt x="f1644" y="f1529"/>
                  <a:pt x="f1645" y="f1527"/>
                  <a:pt x="f1634" y="f2"/>
                </a:cubicBezTo>
                <a:close/>
                <a:moveTo>
                  <a:pt x="f1646" y="f2"/>
                </a:moveTo>
                <a:lnTo>
                  <a:pt x="f1647" y="f2"/>
                </a:lnTo>
                <a:cubicBezTo>
                  <a:pt x="f1648" y="f1516"/>
                  <a:pt x="f1649" y="f1518"/>
                  <a:pt x="f456" y="f1519"/>
                </a:cubicBezTo>
                <a:cubicBezTo>
                  <a:pt x="f1650" y="f1521"/>
                  <a:pt x="f1651" y="f1610"/>
                  <a:pt x="f1652" y="f2"/>
                </a:cubicBezTo>
                <a:lnTo>
                  <a:pt x="f1653" y="f2"/>
                </a:lnTo>
                <a:cubicBezTo>
                  <a:pt x="f1654" y="f1527"/>
                  <a:pt x="f1655" y="f1529"/>
                  <a:pt x="f931" y="f1530"/>
                </a:cubicBezTo>
                <a:lnTo>
                  <a:pt x="f932" y="f1531"/>
                </a:lnTo>
                <a:cubicBezTo>
                  <a:pt x="f933" y="f1532"/>
                  <a:pt x="f934" y="f1533"/>
                  <a:pt x="f935" y="f1534"/>
                </a:cubicBezTo>
                <a:cubicBezTo>
                  <a:pt x="f936" y="f1535"/>
                  <a:pt x="f937" y="f1536"/>
                  <a:pt x="f938" y="f1537"/>
                </a:cubicBezTo>
                <a:lnTo>
                  <a:pt x="f939" y="f1538"/>
                </a:lnTo>
                <a:lnTo>
                  <a:pt x="f940" y="f1539"/>
                </a:lnTo>
                <a:lnTo>
                  <a:pt x="f941" y="f1540"/>
                </a:lnTo>
                <a:cubicBezTo>
                  <a:pt x="f942" y="f1541"/>
                  <a:pt x="f943" y="f1542"/>
                  <a:pt x="f943" y="f1543"/>
                </a:cubicBezTo>
                <a:cubicBezTo>
                  <a:pt x="f943" y="f1544"/>
                  <a:pt x="f944" y="f1545"/>
                  <a:pt x="f945" y="f1546"/>
                </a:cubicBezTo>
                <a:cubicBezTo>
                  <a:pt x="f946" y="f1547"/>
                  <a:pt x="f947" y="f1548"/>
                  <a:pt x="f948" y="f1549"/>
                </a:cubicBezTo>
                <a:lnTo>
                  <a:pt x="f949" y="f1618"/>
                </a:lnTo>
                <a:cubicBezTo>
                  <a:pt x="f950" y="f1551"/>
                  <a:pt x="f951" y="f1552"/>
                  <a:pt x="f952" y="f1553"/>
                </a:cubicBezTo>
                <a:cubicBezTo>
                  <a:pt x="f1656" y="f1555"/>
                  <a:pt x="f1657" y="f1557"/>
                  <a:pt x="f1646" y="f2"/>
                </a:cubicBezTo>
                <a:close/>
                <a:moveTo>
                  <a:pt x="f1658" y="f2"/>
                </a:moveTo>
                <a:lnTo>
                  <a:pt x="f1659" y="f2"/>
                </a:lnTo>
                <a:cubicBezTo>
                  <a:pt x="f1660" y="f1523"/>
                  <a:pt x="f1661" y="f1521"/>
                  <a:pt x="f388" y="f1519"/>
                </a:cubicBezTo>
                <a:cubicBezTo>
                  <a:pt x="f1662" y="f1518"/>
                  <a:pt x="f1663" y="f1516"/>
                  <a:pt x="f1664" y="f2"/>
                </a:cubicBezTo>
                <a:lnTo>
                  <a:pt x="f1665" y="f2"/>
                </a:lnTo>
                <a:cubicBezTo>
                  <a:pt x="f1666" y="f1582"/>
                  <a:pt x="f1667" y="f1555"/>
                  <a:pt x="f974" y="f1553"/>
                </a:cubicBezTo>
                <a:cubicBezTo>
                  <a:pt x="f975" y="f1552"/>
                  <a:pt x="f976" y="f1551"/>
                  <a:pt x="f977" y="f1550"/>
                </a:cubicBezTo>
                <a:lnTo>
                  <a:pt x="f978" y="f1549"/>
                </a:lnTo>
                <a:cubicBezTo>
                  <a:pt x="f979" y="f1548"/>
                  <a:pt x="f375" y="f1547"/>
                  <a:pt x="f374" y="f1546"/>
                </a:cubicBezTo>
                <a:cubicBezTo>
                  <a:pt x="f373" y="f1545"/>
                  <a:pt x="f372" y="f1544"/>
                  <a:pt x="f372" y="f1543"/>
                </a:cubicBezTo>
                <a:cubicBezTo>
                  <a:pt x="f372" y="f1619"/>
                  <a:pt x="f980" y="f1541"/>
                  <a:pt x="f981" y="f1540"/>
                </a:cubicBezTo>
                <a:lnTo>
                  <a:pt x="f370" y="f1539"/>
                </a:lnTo>
                <a:lnTo>
                  <a:pt x="f369" y="f1538"/>
                </a:lnTo>
                <a:lnTo>
                  <a:pt x="f982" y="f1537"/>
                </a:lnTo>
                <a:cubicBezTo>
                  <a:pt x="f983" y="f1536"/>
                  <a:pt x="f984" y="f1535"/>
                  <a:pt x="f985" y="f1534"/>
                </a:cubicBezTo>
                <a:cubicBezTo>
                  <a:pt x="f986" y="f1533"/>
                  <a:pt x="f987" y="f1532"/>
                  <a:pt x="f396" y="f1531"/>
                </a:cubicBezTo>
                <a:lnTo>
                  <a:pt x="f988" y="f1530"/>
                </a:lnTo>
                <a:cubicBezTo>
                  <a:pt x="f1668" y="f1529"/>
                  <a:pt x="f1669" y="f1527"/>
                  <a:pt x="f1658" y="f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378022" y="5467636"/>
            <a:ext cx="6426394" cy="1612727"/>
          </a:xfrm>
        </p:spPr>
        <p:txBody>
          <a:bodyPr/>
          <a:lstStyle>
            <a:lvl1pPr algn="r">
              <a:defRPr spc="22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7119445" y="5467636"/>
            <a:ext cx="2646163" cy="1612727"/>
          </a:xfrm>
        </p:spPr>
        <p:txBody>
          <a:bodyPr lIns="91440" r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4">
                <a:solidFill>
                  <a:srgbClr val="0D0D0D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0ACC9F-A28D-46D1-8BED-136786B18854}" type="slidenum">
              <a:t>‹nº›</a:t>
            </a:fld>
            <a:endParaRPr lang="pt-BR"/>
          </a:p>
        </p:txBody>
      </p:sp>
      <p:cxnSp>
        <p:nvCxnSpPr>
          <p:cNvPr id="9" name="Straight Connector 7"/>
          <p:cNvCxnSpPr/>
          <p:nvPr/>
        </p:nvCxnSpPr>
        <p:spPr>
          <a:xfrm flipV="1">
            <a:off x="6934434" y="5802700"/>
            <a:ext cx="0" cy="1007961"/>
          </a:xfrm>
          <a:prstGeom prst="straightConnector1">
            <a:avLst/>
          </a:prstGeom>
          <a:noFill/>
          <a:ln w="19046" cap="flat">
            <a:solidFill>
              <a:srgbClr val="1482AC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642031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46770" y="2519894"/>
            <a:ext cx="3931444" cy="44350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952106" y="2519894"/>
            <a:ext cx="3931444" cy="44350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949D6E-560E-4F5D-AF47-1E41E1E6C43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951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6770" y="2402640"/>
            <a:ext cx="3931444" cy="907157"/>
          </a:xfrm>
        </p:spPr>
        <p:txBody>
          <a:bodyPr lIns="137160" rIns="137160" anchor="ctr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25">
                <a:solidFill>
                  <a:srgbClr val="1CADE4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46770" y="3271439"/>
            <a:ext cx="3931444" cy="36834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952106" y="2402640"/>
            <a:ext cx="3931444" cy="907157"/>
          </a:xfrm>
        </p:spPr>
        <p:txBody>
          <a:bodyPr lIns="137160" rIns="137160" anchor="ctr"/>
          <a:lstStyle>
            <a:lvl1pPr marL="0" indent="0">
              <a:spcBef>
                <a:spcPts val="1985"/>
              </a:spcBef>
              <a:spcAft>
                <a:spcPts val="0"/>
              </a:spcAft>
              <a:buNone/>
              <a:defRPr sz="2425">
                <a:solidFill>
                  <a:srgbClr val="1CADE4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952106" y="3271439"/>
            <a:ext cx="3931444" cy="36834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292B1A-7208-49DC-90EA-06189160D4A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252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1F9CA-4813-43FF-BD20-AF67825D667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771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D0EBD8-DE82-4D40-9241-EFC4C343A08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95192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 noGrp="1"/>
          </p:cNvSpPr>
          <p:nvPr>
            <p:ph type="title"/>
          </p:nvPr>
        </p:nvSpPr>
        <p:spPr>
          <a:xfrm>
            <a:off x="846770" y="519754"/>
            <a:ext cx="3629025" cy="1915119"/>
          </a:xfrm>
        </p:spPr>
        <p:txBody>
          <a:bodyPr>
            <a:noAutofit/>
          </a:bodyPr>
          <a:lstStyle>
            <a:lvl1pPr>
              <a:defRPr sz="3968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725290" y="907157"/>
            <a:ext cx="4695050" cy="571510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46770" y="2488484"/>
            <a:ext cx="3629025" cy="4147233"/>
          </a:xfrm>
        </p:spPr>
        <p:txBody>
          <a:bodyPr lIns="91440" rIns="91440"/>
          <a:lstStyle>
            <a:lvl1pPr marL="0" indent="0">
              <a:lnSpc>
                <a:spcPct val="108000"/>
              </a:lnSpc>
              <a:spcBef>
                <a:spcPts val="660"/>
              </a:spcBef>
              <a:buNone/>
              <a:defRPr sz="1764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9A5319-2843-448B-B676-6028EBA8407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7562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78022" y="5467636"/>
            <a:ext cx="6426394" cy="1612727"/>
          </a:xfrm>
        </p:spPr>
        <p:txBody>
          <a:bodyPr/>
          <a:lstStyle>
            <a:lvl1pPr algn="r">
              <a:defRPr spc="22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0" y="0"/>
            <a:ext cx="10078105" cy="5039779"/>
          </a:xfrm>
          <a:solidFill>
            <a:srgbClr val="77CEEF"/>
          </a:solidFill>
        </p:spPr>
        <p:txBody>
          <a:bodyPr lIns="457200" tIns="365760"/>
          <a:lstStyle>
            <a:lvl1pPr marL="0" indent="0">
              <a:buNone/>
              <a:defRPr sz="2646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7119445" y="5467636"/>
            <a:ext cx="2646163" cy="1612727"/>
          </a:xfrm>
        </p:spPr>
        <p:txBody>
          <a:bodyPr lIns="91440" r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64">
                <a:solidFill>
                  <a:srgbClr val="0D0D0D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446C64-DB73-4484-BCEC-D1DF32D4BE81}" type="slidenum"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934434" y="5802700"/>
            <a:ext cx="0" cy="1007961"/>
          </a:xfrm>
          <a:prstGeom prst="straightConnector1">
            <a:avLst/>
          </a:prstGeom>
          <a:noFill/>
          <a:ln w="19046" cap="flat">
            <a:solidFill>
              <a:srgbClr val="1CADE4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642288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495FC5-2426-4BA3-AA73-4B52AEEA675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137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213948" y="839967"/>
            <a:ext cx="2173638" cy="5963744"/>
          </a:xfrm>
        </p:spPr>
        <p:txBody>
          <a:bodyPr vert="eaVert" lIns="45720" tIns="91440" rIns="45720" bIns="91440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19055" y="839967"/>
            <a:ext cx="6268888" cy="596374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D78EF6-9D8E-4D04-A7C8-CE8BBA752826}" type="slidenum"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16199987" flipV="1">
            <a:off x="8316513" y="191283"/>
            <a:ext cx="0" cy="756044"/>
          </a:xfrm>
          <a:prstGeom prst="straightConnector1">
            <a:avLst/>
          </a:prstGeom>
          <a:noFill/>
          <a:ln w="19046" cap="flat">
            <a:solidFill>
              <a:srgbClr val="1CADE4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4606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55191" y="3154533"/>
            <a:ext cx="7299152" cy="2111642"/>
          </a:xfrm>
        </p:spPr>
        <p:txBody>
          <a:bodyPr anchor="b"/>
          <a:lstStyle>
            <a:lvl1pPr>
              <a:defRPr sz="4409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55191" y="5266175"/>
            <a:ext cx="7299161" cy="948433"/>
          </a:xfrm>
        </p:spPr>
        <p:txBody>
          <a:bodyPr/>
          <a:lstStyle>
            <a:lvl1pPr marL="0" indent="0">
              <a:buNone/>
              <a:defRPr cap="all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00C414-6661-403D-9CA7-6DAC3ACD19B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11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12479" y="2271406"/>
            <a:ext cx="3635937" cy="4625053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76479" y="2266459"/>
            <a:ext cx="3635947" cy="4629991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A48A65-735A-4541-BDEB-E17CFF08DE1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79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12479" y="2099910"/>
            <a:ext cx="3635937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912479" y="2771884"/>
            <a:ext cx="3635937" cy="412457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76488" y="2099910"/>
            <a:ext cx="3635937" cy="635224"/>
          </a:xfrm>
        </p:spPr>
        <p:txBody>
          <a:bodyPr anchor="b">
            <a:noAutofit/>
          </a:bodyPr>
          <a:lstStyle>
            <a:lvl1pPr marL="0" indent="0">
              <a:buNone/>
              <a:defRPr sz="2646">
                <a:solidFill>
                  <a:srgbClr val="8AD0D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76488" y="2771884"/>
            <a:ext cx="3635937" cy="412457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EC0AE2-742E-41E0-886D-2867A2BAB94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60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1DE34E-AFFB-483B-979A-8571AEC5303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80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2BC536-FE98-43EF-A92B-5F3013ABE8A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1607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55191" y="1595929"/>
            <a:ext cx="2812813" cy="1595929"/>
          </a:xfrm>
        </p:spPr>
        <p:txBody>
          <a:bodyPr anchor="b"/>
          <a:lstStyle>
            <a:lvl1pPr>
              <a:defRPr sz="2646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957056" y="1595929"/>
            <a:ext cx="4297286" cy="5039779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955191" y="3449455"/>
            <a:ext cx="2812813" cy="3191859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0011D0-24DB-43EF-B796-1D742B1AE5B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90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54322" y="2043903"/>
            <a:ext cx="4212028" cy="1735933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747543" y="1259942"/>
            <a:ext cx="2646849" cy="5039779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764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955191" y="4031827"/>
            <a:ext cx="4205471" cy="1511932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FD2880-B50B-4735-BD55-2B6A131F4DE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71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1"/>
          <p:cNvSpPr/>
          <p:nvPr/>
        </p:nvSpPr>
        <p:spPr>
          <a:xfrm>
            <a:off x="6944685" y="1847920"/>
            <a:ext cx="3108191" cy="310786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" name="Oval 22"/>
          <p:cNvSpPr/>
          <p:nvPr/>
        </p:nvSpPr>
        <p:spPr>
          <a:xfrm>
            <a:off x="6272646" y="-503980"/>
            <a:ext cx="1764106" cy="176392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50B9C1">
                  <a:alpha val="14000"/>
                </a:srgbClr>
              </a:gs>
              <a:gs pos="100000">
                <a:srgbClr val="50B9C1">
                  <a:alpha val="7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" name="Oval 23"/>
          <p:cNvSpPr/>
          <p:nvPr/>
        </p:nvSpPr>
        <p:spPr>
          <a:xfrm>
            <a:off x="6944685" y="6719715"/>
            <a:ext cx="1092067" cy="109194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50B9C1">
                  <a:alpha val="9000"/>
                </a:srgbClr>
              </a:gs>
              <a:gs pos="100000">
                <a:srgbClr val="50B9C1">
                  <a:alpha val="5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Oval 19"/>
          <p:cNvSpPr/>
          <p:nvPr/>
        </p:nvSpPr>
        <p:spPr>
          <a:xfrm>
            <a:off x="-169758" y="2939878"/>
            <a:ext cx="4620289" cy="46198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50B9C1">
                  <a:alpha val="11000"/>
                </a:srgbClr>
              </a:gs>
              <a:gs pos="100000">
                <a:srgbClr val="50B9C1">
                  <a:alpha val="10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6" name="Oval 20"/>
          <p:cNvSpPr/>
          <p:nvPr/>
        </p:nvSpPr>
        <p:spPr>
          <a:xfrm>
            <a:off x="-925811" y="3191859"/>
            <a:ext cx="2604165" cy="260389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50B9C1">
                  <a:alpha val="8000"/>
                </a:srgbClr>
              </a:gs>
              <a:gs pos="100000">
                <a:srgbClr val="50B9C1">
                  <a:alpha val="8000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Rectangle 18"/>
          <p:cNvSpPr/>
          <p:nvPr/>
        </p:nvSpPr>
        <p:spPr>
          <a:xfrm>
            <a:off x="8539032" y="0"/>
            <a:ext cx="756044" cy="1211945"/>
          </a:xfrm>
          <a:prstGeom prst="rect">
            <a:avLst/>
          </a:prstGeom>
          <a:solidFill>
            <a:srgbClr val="B01513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8" name="Title Placeholder 1"/>
          <p:cNvSpPr txBox="1">
            <a:spLocks noGrp="1"/>
          </p:cNvSpPr>
          <p:nvPr>
            <p:ph type="title"/>
          </p:nvPr>
        </p:nvSpPr>
        <p:spPr>
          <a:xfrm>
            <a:off x="534357" y="499033"/>
            <a:ext cx="7778069" cy="15438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Text Placeholder 2"/>
          <p:cNvSpPr txBox="1">
            <a:spLocks noGrp="1"/>
          </p:cNvSpPr>
          <p:nvPr>
            <p:ph type="body" idx="1"/>
          </p:nvPr>
        </p:nvSpPr>
        <p:spPr>
          <a:xfrm>
            <a:off x="912479" y="2262966"/>
            <a:ext cx="7399132" cy="462474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" name="Date Placeholder 3"/>
          <p:cNvSpPr txBox="1">
            <a:spLocks noGrp="1"/>
          </p:cNvSpPr>
          <p:nvPr>
            <p:ph type="dt" sz="half" idx="2"/>
          </p:nvPr>
        </p:nvSpPr>
        <p:spPr>
          <a:xfrm rot="5400013">
            <a:off x="8262760" y="2015864"/>
            <a:ext cx="1091949" cy="2520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13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  <a:ea typeface=""/>
                <a:cs typeface=""/>
              </a:defRPr>
            </a:lvl1pPr>
          </a:lstStyle>
          <a:p>
            <a:pPr lvl="0"/>
            <a:endParaRPr lang="pt-BR"/>
          </a:p>
        </p:txBody>
      </p:sp>
      <p:sp>
        <p:nvSpPr>
          <p:cNvPr id="11" name="Footer Placeholder 4"/>
          <p:cNvSpPr txBox="1">
            <a:spLocks noGrp="1"/>
          </p:cNvSpPr>
          <p:nvPr>
            <p:ph type="ftr" sz="quarter" idx="3"/>
          </p:nvPr>
        </p:nvSpPr>
        <p:spPr>
          <a:xfrm rot="5400013">
            <a:off x="6872039" y="3597254"/>
            <a:ext cx="4254712" cy="2520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13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  <a:ea typeface=""/>
                <a:cs typeface=""/>
              </a:defRPr>
            </a:lvl1pPr>
          </a:lstStyle>
          <a:p>
            <a:pPr lvl="0"/>
            <a:endParaRPr lang="pt-BR"/>
          </a:p>
        </p:txBody>
      </p:sp>
      <p:sp>
        <p:nvSpPr>
          <p:cNvPr id="12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561947" y="325992"/>
            <a:ext cx="693224" cy="8462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3088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  <a:ea typeface=""/>
                <a:cs typeface=""/>
              </a:defRPr>
            </a:lvl1pPr>
          </a:lstStyle>
          <a:p>
            <a:pPr lvl="0"/>
            <a:fld id="{02AFB05D-3554-43A1-B8B9-52B04C48A7CB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50398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4630" b="0" i="0" u="none" strike="noStrike" kern="1200" cap="none" spc="0" baseline="0">
          <a:solidFill>
            <a:srgbClr val="EBEBEB"/>
          </a:solidFill>
          <a:uFillTx/>
          <a:latin typeface="Century Gothic"/>
          <a:ea typeface=""/>
          <a:cs typeface=""/>
        </a:defRPr>
      </a:lvl1pPr>
    </p:titleStyle>
    <p:bodyStyle>
      <a:lvl1pPr marL="377985" marR="0" lvl="0" indent="-377985" algn="l" defTabSz="503980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pt-BR" sz="2205" b="0" i="0" u="none" strike="noStrike" kern="1200" cap="none" spc="0" baseline="0">
          <a:solidFill>
            <a:srgbClr val="FFFFFF"/>
          </a:solidFill>
          <a:uFillTx/>
          <a:latin typeface="Century Gothic"/>
          <a:ea typeface=""/>
          <a:cs typeface=""/>
        </a:defRPr>
      </a:lvl1pPr>
      <a:lvl2pPr marL="818964" marR="0" lvl="1" indent="-314992" algn="l" defTabSz="503980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pt-BR" sz="1984" b="0" i="0" u="none" strike="noStrike" kern="1200" cap="none" spc="0" baseline="0">
          <a:solidFill>
            <a:srgbClr val="FFFFFF"/>
          </a:solidFill>
          <a:uFillTx/>
          <a:latin typeface="Century Gothic"/>
          <a:ea typeface=""/>
          <a:cs typeface=""/>
        </a:defRPr>
      </a:lvl2pPr>
      <a:lvl3pPr marL="1259951" marR="0" lvl="2" indent="-251990" algn="l" defTabSz="503980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pt-BR" sz="1764" b="0" i="0" u="none" strike="noStrike" kern="1200" cap="none" spc="0" baseline="0">
          <a:solidFill>
            <a:srgbClr val="FFFFFF"/>
          </a:solidFill>
          <a:uFillTx/>
          <a:latin typeface="Century Gothic"/>
          <a:ea typeface=""/>
          <a:cs typeface=""/>
        </a:defRPr>
      </a:lvl3pPr>
      <a:lvl4pPr marL="1763932" marR="0" lvl="3" indent="-251990" algn="l" defTabSz="503980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pt-BR" sz="1543" b="0" i="0" u="none" strike="noStrike" kern="1200" cap="none" spc="0" baseline="0">
          <a:solidFill>
            <a:srgbClr val="FFFFFF"/>
          </a:solidFill>
          <a:uFillTx/>
          <a:latin typeface="Century Gothic"/>
          <a:ea typeface=""/>
          <a:cs typeface=""/>
        </a:defRPr>
      </a:lvl4pPr>
      <a:lvl5pPr marL="2267913" marR="0" lvl="4" indent="-251990" algn="l" defTabSz="503980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pt-BR" sz="1543" b="0" i="0" u="none" strike="noStrike" kern="1200" cap="none" spc="0" baseline="0">
          <a:solidFill>
            <a:srgbClr val="FFFFFF"/>
          </a:solidFill>
          <a:uFillTx/>
          <a:latin typeface="Century Gothic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46770" y="645090"/>
            <a:ext cx="8036780" cy="16530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6770" y="2519894"/>
            <a:ext cx="8036780" cy="4435004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46770" y="7132749"/>
            <a:ext cx="1781095" cy="3023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102" b="0" i="0" u="none" strike="noStrike" kern="1200" cap="none" spc="0" baseline="0">
                <a:solidFill>
                  <a:srgbClr val="0D0D0D"/>
                </a:solidFill>
                <a:uFillTx/>
                <a:latin typeface="Tw Cen MT Condensed"/>
                <a:ea typeface=""/>
                <a:cs typeface="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04249" y="7132749"/>
            <a:ext cx="4879457" cy="3023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102" b="0" i="0" u="none" strike="noStrike" kern="1200" cap="all" spc="0" baseline="0">
                <a:solidFill>
                  <a:srgbClr val="0D0D0D"/>
                </a:solidFill>
                <a:uFillTx/>
                <a:latin typeface="Tw Cen MT Condensed"/>
                <a:ea typeface=""/>
                <a:cs typeface="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960553" y="7132749"/>
            <a:ext cx="805046" cy="3023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102" b="0" i="0" u="none" strike="noStrike" kern="1200" cap="none" spc="0" baseline="0">
                <a:solidFill>
                  <a:srgbClr val="0D0D0D"/>
                </a:solidFill>
                <a:uFillTx/>
                <a:latin typeface="Tw Cen MT Condensed"/>
                <a:ea typeface=""/>
                <a:cs typeface=""/>
              </a:defRPr>
            </a:lvl1pPr>
          </a:lstStyle>
          <a:p>
            <a:pPr lvl="0"/>
            <a:fld id="{E41C6FDD-ED25-449B-99AB-B47369A7DFD4}" type="slidenum"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30039" y="910870"/>
            <a:ext cx="0" cy="1007952"/>
          </a:xfrm>
          <a:prstGeom prst="straightConnector1">
            <a:avLst/>
          </a:prstGeom>
          <a:noFill/>
          <a:ln w="19046" cap="flat">
            <a:solidFill>
              <a:srgbClr val="1CADE4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marL="0" marR="0" lvl="0" indent="0" algn="l" defTabSz="1007943" rtl="0" fontAlgn="auto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pt-BR" sz="4850" b="0" i="0" u="none" strike="noStrike" kern="1200" cap="all" spc="110" baseline="0">
          <a:solidFill>
            <a:srgbClr val="0D0D0D"/>
          </a:solidFill>
          <a:uFillTx/>
          <a:latin typeface="Tw Cen MT Condensed"/>
          <a:ea typeface=""/>
          <a:cs typeface=""/>
        </a:defRPr>
      </a:lvl1pPr>
    </p:titleStyle>
    <p:bodyStyle>
      <a:lvl1pPr marL="100794" marR="0" lvl="0" indent="-100794" algn="l" defTabSz="1007943" rtl="0" fontAlgn="auto" hangingPunct="1">
        <a:lnSpc>
          <a:spcPct val="90000"/>
        </a:lnSpc>
        <a:spcBef>
          <a:spcPts val="1325"/>
        </a:spcBef>
        <a:spcAft>
          <a:spcPts val="220"/>
        </a:spcAft>
        <a:buClr>
          <a:srgbClr val="1CADE4"/>
        </a:buClr>
        <a:buSzPct val="100000"/>
        <a:buFont typeface="Tw Cen MT" pitchFamily="34"/>
        <a:buChar char=" "/>
        <a:tabLst/>
        <a:defRPr lang="pt-BR" sz="2205" b="0" i="0" u="none" strike="noStrike" kern="1200" cap="none" spc="0" baseline="0">
          <a:solidFill>
            <a:srgbClr val="000000"/>
          </a:solidFill>
          <a:uFillTx/>
          <a:latin typeface="Tw Cen MT"/>
          <a:ea typeface=""/>
          <a:cs typeface=""/>
        </a:defRPr>
      </a:lvl1pPr>
      <a:lvl2pPr marL="292306" marR="0" lvl="1" indent="-151186" algn="l" defTabSz="1007943" rtl="0" fontAlgn="auto" hangingPunct="1">
        <a:lnSpc>
          <a:spcPct val="90000"/>
        </a:lnSpc>
        <a:spcBef>
          <a:spcPts val="220"/>
        </a:spcBef>
        <a:spcAft>
          <a:spcPts val="440"/>
        </a:spcAft>
        <a:buClr>
          <a:srgbClr val="1CADE4"/>
        </a:buClr>
        <a:buSzPct val="100000"/>
        <a:buFont typeface="Wingdings 3" pitchFamily="18"/>
        <a:buChar char=""/>
        <a:tabLst/>
        <a:defRPr lang="pt-BR" sz="1764" b="0" i="0" u="none" strike="noStrike" kern="1200" cap="none" spc="0" baseline="0">
          <a:solidFill>
            <a:srgbClr val="000000"/>
          </a:solidFill>
          <a:uFillTx/>
          <a:latin typeface="Tw Cen MT"/>
          <a:ea typeface=""/>
          <a:cs typeface=""/>
        </a:defRPr>
      </a:lvl2pPr>
      <a:lvl3pPr marL="493894" marR="0" lvl="2" indent="-151186" algn="l" defTabSz="1007943" rtl="0" fontAlgn="auto" hangingPunct="1">
        <a:lnSpc>
          <a:spcPct val="90000"/>
        </a:lnSpc>
        <a:spcBef>
          <a:spcPts val="220"/>
        </a:spcBef>
        <a:spcAft>
          <a:spcPts val="440"/>
        </a:spcAft>
        <a:buClr>
          <a:srgbClr val="1CADE4"/>
        </a:buClr>
        <a:buSzPct val="100000"/>
        <a:buFont typeface="Wingdings 3" pitchFamily="18"/>
        <a:buChar char=""/>
        <a:tabLst/>
        <a:defRPr lang="pt-BR" sz="1323" b="0" i="0" u="none" strike="noStrike" kern="1200" cap="none" spc="0" baseline="0">
          <a:solidFill>
            <a:srgbClr val="000000"/>
          </a:solidFill>
          <a:uFillTx/>
          <a:latin typeface="Tw Cen MT"/>
          <a:ea typeface=""/>
          <a:cs typeface=""/>
        </a:defRPr>
      </a:lvl3pPr>
      <a:lvl4pPr marL="655158" marR="0" lvl="3" indent="-151186" algn="l" defTabSz="1007943" rtl="0" fontAlgn="auto" hangingPunct="1">
        <a:lnSpc>
          <a:spcPct val="90000"/>
        </a:lnSpc>
        <a:spcBef>
          <a:spcPts val="220"/>
        </a:spcBef>
        <a:spcAft>
          <a:spcPts val="440"/>
        </a:spcAft>
        <a:buClr>
          <a:srgbClr val="1CADE4"/>
        </a:buClr>
        <a:buSzPct val="100000"/>
        <a:buFont typeface="Wingdings 3" pitchFamily="18"/>
        <a:buChar char=""/>
        <a:tabLst/>
        <a:defRPr lang="pt-BR" sz="1323" b="0" i="0" u="none" strike="noStrike" kern="1200" cap="none" spc="0" baseline="0">
          <a:solidFill>
            <a:srgbClr val="000000"/>
          </a:solidFill>
          <a:uFillTx/>
          <a:latin typeface="Tw Cen MT"/>
          <a:ea typeface=""/>
          <a:cs typeface=""/>
        </a:defRPr>
      </a:lvl4pPr>
      <a:lvl5pPr marL="856756" marR="0" lvl="4" indent="-151186" algn="l" defTabSz="1007943" rtl="0" fontAlgn="auto" hangingPunct="1">
        <a:lnSpc>
          <a:spcPct val="90000"/>
        </a:lnSpc>
        <a:spcBef>
          <a:spcPts val="220"/>
        </a:spcBef>
        <a:spcAft>
          <a:spcPts val="440"/>
        </a:spcAft>
        <a:buClr>
          <a:srgbClr val="1CADE4"/>
        </a:buClr>
        <a:buSzPct val="100000"/>
        <a:buFont typeface="Wingdings 3" pitchFamily="18"/>
        <a:buChar char=""/>
        <a:tabLst/>
        <a:defRPr lang="pt-BR" sz="1323" b="0" i="0" u="none" strike="noStrike" kern="1200" cap="none" spc="0" baseline="0">
          <a:solidFill>
            <a:srgbClr val="000000"/>
          </a:solidFill>
          <a:uFillTx/>
          <a:latin typeface="Tw Cen MT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330573"/>
            <a:ext cx="9359898" cy="900117"/>
          </a:xfrm>
        </p:spPr>
        <p:txBody>
          <a:bodyPr/>
          <a:lstStyle/>
          <a:p>
            <a:pPr lvl="0"/>
            <a:r>
              <a:rPr lang="pt-BR"/>
              <a:t>Engenharia de Software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900117" y="4679954"/>
            <a:ext cx="9180511" cy="2519364"/>
          </a:xfrm>
        </p:spPr>
        <p:txBody>
          <a:bodyPr>
            <a:noAutofit/>
          </a:bodyPr>
          <a:lstStyle/>
          <a:p>
            <a:pPr lvl="0"/>
            <a:r>
              <a:rPr lang="pt-BR" sz="2200">
                <a:latin typeface="Source Sans Pro Light" pitchFamily="34"/>
              </a:rPr>
              <a:t>Alunos: Rhuan Stenghele e André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B47AF46-F8F2-4100-B3A2-25F7A0C5A13B}" type="slidenum">
              <a:t>10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6916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57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Noto Sans CJK SC Regular" pitchFamily="2"/>
                          <a:cs typeface="Lohit Devanagari" pitchFamily="2"/>
                        </a:rPr>
                        <a:t>CT01.9 – </a:t>
                      </a:r>
                      <a:r>
                        <a:rPr lang="pt-BR" sz="1600" kern="1200">
                          <a:solidFill>
                            <a:srgbClr val="000000"/>
                          </a:solidFill>
                          <a:latin typeface="Tw Cen MT" pitchFamily="32"/>
                          <a:ea typeface=""/>
                          <a:cs typeface=""/>
                        </a:rPr>
                        <a:t>editar uma conta</a:t>
                      </a:r>
                      <a:r>
                        <a:rPr lang="pt-BR" sz="1600" kern="1200" baseline="0">
                          <a:solidFill>
                            <a:srgbClr val="000000"/>
                          </a:solidFill>
                          <a:latin typeface="Tw Cen MT" pitchFamily="32"/>
                          <a:ea typeface=""/>
                          <a:cs typeface=""/>
                        </a:rPr>
                        <a:t> sem informar o nome</a:t>
                      </a:r>
                      <a:endParaRPr lang="pt-BR" sz="1600" b="0" i="0" u="none" strike="noStrike" kern="1200" cap="none">
                        <a:latin typeface="arial" pitchFamily="34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99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877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“editar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informando as propriedades da conta.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os dados da conta deixando o campo nome sem preencher.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uma tela com a seguinte mensagem: “O campo nome deve ser preenchido”.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10E0FE-D260-4DBA-8CCF-80EF7FD3ACBE}" type="slidenum">
              <a:t>11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3" name="Espaço Reservado para Tabela 1"/>
          <p:cNvGraphicFramePr>
            <a:graphicFrameLocks noGrp="1"/>
          </p:cNvGraphicFramePr>
          <p:nvPr>
            <p:ph type="tbl" idx="4294967295"/>
          </p:nvPr>
        </p:nvGraphicFramePr>
        <p:xfrm>
          <a:off x="0" y="1497009"/>
          <a:ext cx="9476997" cy="6698228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947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403">
                <a:tc>
                  <a:txBody>
                    <a:bodyPr/>
                    <a:lstStyle/>
                    <a:p>
                      <a:pPr marL="0" marR="0" lvl="0" indent="0" algn="l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US02 – adicionar categoriaS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60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Como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usuário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desejo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criar uma categoria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para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organizar e agrupar lançamentos do mesmo tipo e dessa forma facilitar a busca de lançamentos específicos.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402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Tarefas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SzPct val="45000"/>
                        <a:buFont typeface="StarSymbol"/>
                        <a:buChar char="●"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 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adicionar conta     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Editar conta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Char char="●"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Excluir conta  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Listar conta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475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Regras de Negócio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285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RN21. O nome da categoria deve ser única.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285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RN22. O nome da subcategoria deve ser única dentro da categoria à qual pertence.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RN23. Uma subcategoria só pode estar associada a uma única categoria.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RN24. Um lançamento deve estar associada a uma subcategoria obrigatoriamente.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4480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Testes de Aceitação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TA2.1 – Tentar criar 2 categorias com o mesmo nome.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00A65D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TA2.2 – Tentar criar 2 categorias com nomes diferentes.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TA2.3 – Tentar criar 2 subcategorias com o mesmo nome em uma determinada categoria.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00A65D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TA2.4 – Tentar criar 2 subcategorias com nomes diferentes em uma determinada categoria.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00000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TA2.5</a:t>
                      </a:r>
                      <a:r>
                        <a:rPr lang="pt-BR" sz="1100" b="0" i="0" u="none" strike="noStrike" kern="1200" cap="none" baseline="0">
                          <a:solidFill>
                            <a:srgbClr val="C00000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– Tentar excluir uma categoria que possua subcategorias.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00B050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TA2.6</a:t>
                      </a:r>
                      <a:r>
                        <a:rPr lang="pt-BR" sz="1100" b="0" i="0" u="none" strike="noStrike" kern="1200" cap="none" baseline="0">
                          <a:solidFill>
                            <a:srgbClr val="00B050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– Tentar excluir uma categoria que não possua subcategorias.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00B050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TA2.7</a:t>
                      </a:r>
                      <a:r>
                        <a:rPr lang="pt-BR" sz="1100" b="0" i="0" u="none" strike="noStrike" kern="1200" cap="none" baseline="0">
                          <a:solidFill>
                            <a:srgbClr val="00B050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– Tentar excluir subcategorias.</a:t>
                      </a:r>
                      <a:endParaRPr lang="pt-BR" sz="1100" b="0" i="0" u="none" strike="noStrike" kern="1200" cap="none">
                        <a:solidFill>
                          <a:srgbClr val="00B050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TA2.8– Tentar editar o</a:t>
                      </a:r>
                      <a:r>
                        <a:rPr lang="pt-BR" sz="1100" b="0" i="0" u="none" strike="noStrike" kern="1200" cap="none" baseline="0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nome de uma categoria com um nome existente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00A65D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TA2.9 – Tentar editar o nome de uma categoria com um nome único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TA2.10– Tentar editar o</a:t>
                      </a:r>
                      <a:r>
                        <a:rPr lang="pt-BR" sz="1100" b="0" i="0" u="none" strike="noStrike" kern="1200" cap="none" baseline="0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nome de uma subcategoria com um nome existente na categoria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00A65D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TA2.11 – Tentar editar o nome de uma subcategoria com um nome único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solidFill>
                          <a:srgbClr val="C00000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204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Requisitos de Dados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2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Nome, nível na hierarquia (indicar se é categoria ou subcategoria).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9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Estimativa</a:t>
                      </a:r>
                      <a:r>
                        <a:rPr lang="pt-BR" sz="12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: ...horas                                                                                                                   </a:t>
                      </a: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Tempo de Elaboração</a:t>
                      </a:r>
                      <a:r>
                        <a:rPr lang="pt-BR" sz="12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: ...horas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ítulo 2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Histórias de usuário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12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2328358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CT02.1 – adicionar categorias com nomes redundantes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categoria”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“categoria salva com sucesso”.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1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Seleciona a opção adicionar categoria,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nome já esta cadastrado em outro registro”.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5D8478-C28B-41CC-BA5D-B48E1B820524}" type="slidenum">
              <a:t>13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2328355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CT02.2 – adicionar categorias com nomes diferentes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categoria”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“categoria salva com sucesso”.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1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Seleciona a opção adicionar categoria,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(“Teste2”)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“categoria salva com sucesso”.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A5CCB4-A18B-4FAB-ACA7-65965FD9D47F}" type="slidenum">
              <a:t>14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2328355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CT02.3 – adicionar subcategorias com nomes redundantes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subcategoria”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subcategoria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subcategoria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“subcategoria salva com sucesso”.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1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Seleciona a opção adicionar subcategoria,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subcategoria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nome já esta cadastrado em outro registro”.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2F3B21E-C741-4C95-9E56-BFAA6A542CD8}" type="slidenum">
              <a:t>15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2328355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CT02.4 – adicionar subcategorias com nomes diferentes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subcategoria”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subcategoria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subcategoria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“subcategoria salva com sucesso”.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1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Seleciona a opção adicionar subcategoria,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Informar o nome 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subcategoria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(“Teste2”)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“subcategoria salva com sucesso”.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C572E6E-D3DE-40C1-8638-112923E99F2C}" type="slidenum">
              <a:t>16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317497" y="2809878"/>
          <a:ext cx="9180009" cy="134112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CT02.5 – Excluir</a:t>
                      </a:r>
                      <a:r>
                        <a:rPr lang="pt-BR" sz="16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uma categoria que possua subcategorias</a:t>
                      </a: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3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opção excluir de uma categoria que possua subcategorias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mensagem “não é possível excluir uma categoria que possua uma subcategoria.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470A7B-9FFE-4E96-A039-C64811C8FB59}" type="slidenum">
              <a:t>17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317497" y="2809878"/>
          <a:ext cx="9180009" cy="1529279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CT02.6 – Excluir</a:t>
                      </a:r>
                      <a:r>
                        <a:rPr lang="pt-BR" sz="16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uma categoria que não possua subcategorias</a:t>
                      </a: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476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3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opção excluir de uma categoria que não possui subcategorias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remove a categoria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0FCDA7-3F8C-445F-B288-A7D6EC0A77B5}" type="slidenum">
              <a:t>18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317497" y="2809878"/>
          <a:ext cx="9180009" cy="134112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CT02.7 – Excluir</a:t>
                      </a:r>
                      <a:r>
                        <a:rPr lang="pt-BR" sz="16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uma subcategorias</a:t>
                      </a: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109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opção excluir de uma subcategoria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remove a categoria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7FA3FE-0C73-45EC-BDC1-2C1E24189B23}" type="slidenum">
              <a:t>19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CT02.8 – editar nome categoria com nome existente.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 a categoria que deseja 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o nome da categoria para um nome já existente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n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ome cadastrado em outro registro”.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BC87341-A9EE-4291-AC2F-25A81443493C}" type="slidenum">
              <a:t>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3" name="Espaço Reservado para Tabela 1"/>
          <p:cNvGraphicFramePr>
            <a:graphicFrameLocks noGrp="1"/>
          </p:cNvGraphicFramePr>
          <p:nvPr>
            <p:ph type="tbl" idx="4294967295"/>
          </p:nvPr>
        </p:nvGraphicFramePr>
        <p:xfrm>
          <a:off x="0" y="1511302"/>
          <a:ext cx="9498238" cy="5525684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9498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676">
                <a:tc>
                  <a:txBody>
                    <a:bodyPr/>
                    <a:lstStyle/>
                    <a:p>
                      <a:pPr marL="0" marR="0" lvl="0" indent="0" algn="l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 dirty="0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US01 – adicionar conta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19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Como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usuário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desejo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criar uma conta financeira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para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controlar o saldo das contas bancárias, poupanças e carteira, bem como as movimentações realizadas nestas contas.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99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Tarefas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SzPct val="45000"/>
                        <a:buFont typeface="StarSymbol"/>
                        <a:buChar char="●"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adicionar conta     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1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Editar conta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135"/>
                        </a:spcAft>
                        <a:buSzPct val="45000"/>
                        <a:buFont typeface="StarSymbol"/>
                        <a:buChar char="●"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 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Excluir conta 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Listar conta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9162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Regras de Negócio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RN01. O</a:t>
                      </a:r>
                      <a:r>
                        <a:rPr lang="pt-BR" sz="11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da conta deve ser único.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RN02. Os campos obrigatórios são tipo de conta e nome.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RN03. Os lançamentos devem ser associados a uma conta específica.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RN04. Se o tipo da conta for corrente ou poupança deve ter um banco vinculado.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RN05. Para criar uma conta não é obrigatório informar um saldo.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1360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 dirty="0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Testes de Aceitação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TA1.1  – Tentar criar 2 contas com a mesmo nome(com o mesmo usuário).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TA1.2  – Tentar criar 2 contas com nome diferentes (com o mesmo usuário).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TA1.3  – Tentar criar uma conta sem o nome.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TA.1.5– Tentar criar uma conta sem o tipo.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TA.1.6 – Tentar excluir uma conta.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TA1.7  – Tentar editar uma conta inserindo um nome já cadastrado(com o mesmo usuário).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TA1.8  – Tentar editar uma conta inserindo um nome único (com o mesmo usuário).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TA1.9  – Tentar editar uma conta sem o nome.</a:t>
                      </a:r>
                      <a:endParaRPr lang="pt-BR" sz="1200" b="0" i="0" u="none" strike="noStrike" kern="1200" cap="none" dirty="0">
                        <a:solidFill>
                          <a:srgbClr val="C00000"/>
                        </a:solidFill>
                        <a:latin typeface="Arial" pitchFamily="34"/>
                        <a:ea typeface="DejaVu Sans" pitchFamily="2"/>
                        <a:cs typeface="Arial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597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Requisitos de Dados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Tipo de conta, banco, nome, saldo, data de última atualização do saldo.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5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Estimativa</a:t>
                      </a:r>
                      <a:r>
                        <a:rPr lang="pt-BR" sz="12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:  8 horas                                                                                                                    </a:t>
                      </a: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Tempo de Elaboração</a:t>
                      </a:r>
                      <a:r>
                        <a:rPr lang="pt-BR" sz="12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: ..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ítulo 2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Histórias de usuário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5CA3A8-0644-40CA-9125-2A57D4674854}" type="slidenum">
              <a:t>20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CT02.9 – editar nome categoria.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 a categoria que deseja 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o nome da categoria para um nome único 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“categoria salvas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com sucesso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5CEB20-98E0-4533-B54C-19406C279BCC}" type="slidenum">
              <a:t>21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CT02.10 – editar nome subcategoria com nome existente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 a subcategoria que deseja 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subcategoria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o nome da subcategoria para um nome já existente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n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ome já está cadastrado em outro registro”.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BF63F9-14CB-4500-975D-1ADF391DF560}" type="slidenum">
              <a:t>22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CT02.11 – editar nome subcategoria.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Seleciona a subcategoria que deseja 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subcategoria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o nome da subcategoria para um nome único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“categorias salvas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com sucesso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9E9E9A-BB54-4FE2-9D29-55B969B0977D}" type="slidenum">
              <a:t>23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3" name="Espaço Reservado para Tabela 1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109640310"/>
              </p:ext>
            </p:extLst>
          </p:nvPr>
        </p:nvGraphicFramePr>
        <p:xfrm>
          <a:off x="0" y="1109276"/>
          <a:ext cx="9465841" cy="1416597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9465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4773">
                <a:tc>
                  <a:txBody>
                    <a:bodyPr/>
                    <a:lstStyle/>
                    <a:p>
                      <a:pPr marL="0" marR="0" lvl="0" indent="0" algn="l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 dirty="0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US03 – REGISTRAR LANÇAMENTOS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920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Como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usuário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desejo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registrar um lançamento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para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ter controle das transferências entre contas, bem como, das despesas e receitas.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281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Tarefas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Char char="●"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Criar lançamento   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Cancelar lançamento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Char char="●"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Editar lançamento  </a:t>
                      </a: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-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Listar lançamentos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3004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Regras de Negócio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RN31. Os tipos de lançamentos podem ser: receita, despesa ou transferência entre contas.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RN32. Todo lançamento de despesa ou receita deve estar associada a uma categoria e subcategoria.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RN33. Todo lançamento de despesa ou receita deve estar associada a uma conta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financeira.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RN32. Todo lançamento de despesa ou receita deve estar associada a uma situação.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RN34. Todo lançamento de despesa ou receita deve estar associada a um favorecido ou pagador.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despesa ou receita deve estar associada a uma data de vencimento.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despesa ou receita deve estar associada a uma data de pagamento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despesa ou receita deve possuir um nome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despesa ou receita deve possuir um </a:t>
                      </a:r>
                      <a:r>
                        <a:rPr lang="pt-BR" sz="11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valor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despesa ou receita deve possuir um valor pago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despesa ou receita deve possuir uma </a:t>
                      </a:r>
                      <a:r>
                        <a:rPr lang="pt-BR" sz="11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descrição</a:t>
                      </a: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RN35. Todo lançamento de transferência</a:t>
                      </a:r>
                      <a:r>
                        <a:rPr lang="pt-BR" sz="11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deve possuir uma conta destino.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837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 dirty="0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Testes de Aceitação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 – Tentar criar 1 lançamento sem  tipo.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 – Tentar criar 1 lançamento sem  conta.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TA3.3 – Tentar criar 1 lançamento sem  valor.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TA3.4 – Tentar criar 1 lançamento sem data de vencimento.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TA3.5 – Tentar criar 1 lançamento sem data de pagamento.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TA3.6 – Tentar criar 1 lançamento sem categoria.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TA3.7– Tentar criar 1 lançamento sem subcategoria.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TA3.8 – Tentar criar 1 lançamento sem a descrição.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TA3.9 – Tentar criar 1 lançamento sem situação.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TA3.10 – Tentar criar 1 lançamento sem terceiro.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TA3.11 – Tentar criar 1 lançamento sem  valor pago caso a situação seja “liquidado”.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TA3.12 – Tentar criar 1 lançamento do tipo “transferência” sem conta destino</a:t>
                      </a:r>
                    </a:p>
                    <a:p>
                      <a:pPr lvl="0"/>
                      <a:endParaRPr lang="pt-BR" sz="1200" kern="1200" dirty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lvl="0"/>
                      <a:endParaRPr lang="pt-BR" sz="1200" kern="1200" dirty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lvl="0"/>
                      <a:endParaRPr lang="pt-BR" sz="1200" kern="1200" dirty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TA3.13 – Tentar editar 1 lançamento sem  tipo.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TA3.14 – Tentar editar 1 lançamento sem  conta.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TA3.15 – Tentar editar 1 lançamento sem  valor.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TA3.16– Tentar editar 1 lançamento sem data de vencimento.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TA3.17 – Tentar editar 1 lançamento sem data de pagamento.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TA3.18 – Tentar editar 1 lançamento sem categoria.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TA3.19 – Tentar editar 1 lançamento sem subcategoria.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TA3.20 – Tentar editar 1 lançamento sem o descrição.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TA3.21 – Tentar editar 1 lançamento sem situação.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TA3.22 – Tentar editar 1 lançamento sem terceiro.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TA3.23 – Tentar editar 1 lançamento sem  valor pago caso a situação seja “liquidado”.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TA3.24 – Tentar editar 1 lançamento do tipo “transferência” sem conta destino</a:t>
                      </a:r>
                    </a:p>
                    <a:p>
                      <a:pPr lvl="0"/>
                      <a:endParaRPr lang="pt-BR" sz="1800" kern="1200" dirty="0">
                        <a:solidFill>
                          <a:srgbClr val="000000"/>
                        </a:solidFill>
                        <a:latin typeface="Calibri"/>
                        <a:ea typeface=""/>
                        <a:cs typeface=""/>
                      </a:endParaRP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TA3.25 – Tentar criar um lançamento.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TA3.26 – Tentar editar</a:t>
                      </a:r>
                      <a:r>
                        <a:rPr lang="pt-BR" sz="12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lançamento.</a:t>
                      </a:r>
                    </a:p>
                    <a:p>
                      <a:pPr lvl="0"/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TA3.27 – Tentar excluir</a:t>
                      </a:r>
                      <a:r>
                        <a:rPr lang="pt-BR" sz="12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lançamento.</a:t>
                      </a:r>
                    </a:p>
                    <a:p>
                      <a:pPr lvl="0"/>
                      <a:endParaRPr lang="pt-BR" sz="1800" kern="1200" dirty="0">
                        <a:solidFill>
                          <a:srgbClr val="000000"/>
                        </a:solidFill>
                        <a:latin typeface="Calibri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solidFill>
                          <a:srgbClr val="C00000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solidFill>
                          <a:srgbClr val="00B050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solidFill>
                          <a:srgbClr val="CE181E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solidFill>
                          <a:srgbClr val="CE181E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solidFill>
                          <a:srgbClr val="CE181E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solidFill>
                          <a:srgbClr val="CE181E"/>
                        </a:solidFill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8994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65"/>
                        </a:spcAft>
                        <a:buNone/>
                        <a:tabLst/>
                      </a:pPr>
                      <a:r>
                        <a:rPr lang="pt-BR" sz="13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Requisitos de Dados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Para receitas ou despesas: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Categoria, Conta, tipo de lançamento, descrição, data de vencimento, valor, pago (S ou N), baixar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automaticamente (S ou N), data de pagamento, valor pago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Para transferências: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Conta de origem, conta de destino, tipo de lançamento, descrição, data de vencimento, valor,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pago (S ou N), baixar automaticamente (S ou N), data de pagamento, valor pago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83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Estimativa</a:t>
                      </a:r>
                      <a:r>
                        <a:rPr lang="pt-BR" sz="12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: .. horas                                                                                                             </a:t>
                      </a: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Tempo de Elaboração</a:t>
                      </a:r>
                      <a:r>
                        <a:rPr lang="pt-BR" sz="12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: ..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ítulo 2"/>
          <p:cNvSpPr txBox="1">
            <a:spLocks noGrp="1"/>
          </p:cNvSpPr>
          <p:nvPr>
            <p:ph type="title" idx="4294967295"/>
          </p:nvPr>
        </p:nvSpPr>
        <p:spPr>
          <a:xfrm>
            <a:off x="719998" y="0"/>
            <a:ext cx="9359898" cy="900107"/>
          </a:xfrm>
        </p:spPr>
        <p:txBody>
          <a:bodyPr/>
          <a:lstStyle/>
          <a:p>
            <a:pPr lvl="0"/>
            <a:r>
              <a:rPr lang="pt-BR"/>
              <a:t>Histórias de usuário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0400F3-6184-4E05-9F94-5ED91F339536}" type="slidenum">
              <a:t>24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tipo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 tipo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tipo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1C1A494-834F-4134-9933-8A260B4A154C}" type="slidenum">
              <a:t>25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conta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conta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conta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CC5CD7-5FA0-471E-9E9B-7C6FF1C6929D}" type="slidenum">
              <a:t>26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78501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046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CT03.3–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valor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valor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valor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687739-DB14-45D3-88F5-018928EBAD61}" type="slidenum">
              <a:t>27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CT03.4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data de vencimento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data de vencimento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data de vencimento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84C0FB-99B3-40F1-8918-9C3DA65586FE}" type="slidenum">
              <a:t>28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CT03.5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data de pagamento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data de pagamento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data de pagamento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957041-04DE-4952-A4AE-AC3ECF64FDE1}" type="slidenum">
              <a:t>29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CT03.6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categoria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categoria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categoria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4287950-6EC5-4D51-8AF0-45BD1D7AB45E}" type="slidenum">
              <a:t>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211836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57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Noto Sans CJK SC Regular" pitchFamily="2"/>
                          <a:cs typeface="Lohit Devanagari" pitchFamily="2"/>
                        </a:rPr>
                        <a:t>CT01.1 – </a:t>
                      </a:r>
                      <a:r>
                        <a:rPr lang="pt-BR" sz="1600" kern="1200">
                          <a:solidFill>
                            <a:srgbClr val="000000"/>
                          </a:solidFill>
                          <a:latin typeface="Tw Cen MT" pitchFamily="32"/>
                          <a:ea typeface=""/>
                          <a:cs typeface=""/>
                        </a:rPr>
                        <a:t>Tentar criar 2 contas com a mesmo nome</a:t>
                      </a:r>
                      <a:endParaRPr lang="pt-BR" sz="1600" b="0" i="0" u="none" strike="noStrike" kern="1200" cap="none">
                        <a:latin typeface="arial" pitchFamily="34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99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877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“adicionar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solicitando as propriedades da conta.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 conta(“Teste1”) e as outras propriedades, e finalizar o procedimento escolhendo “Salvar”.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uma tela com a seguinte mensagem: “conta cadastrada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com sucesso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3. Criar uma nova conta seguindo os passos acima, com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“Teste1”.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nome já esta cadastrado em outro registro.”.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FA5D9C-82BB-4CB6-B274-C7B5DB6F89A1}" type="slidenum">
              <a:t>30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CT03.7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subcategoria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subcategoria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subcategoria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8A9DFFB-BB0B-4F94-BE52-8328783FB724}" type="slidenum">
              <a:t>31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CT03.8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descrição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descrição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descrição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2238B0-3266-4449-98F6-817D5E92E1DD}" type="slidenum">
              <a:t>32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CT03.9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situação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situação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situação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9E8865-BC58-4B8C-94BA-E119ADB9D45A}" type="slidenum">
              <a:t>33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CT03.10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terceiro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terceiro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terceiro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8C945FC-FE14-4961-88E6-E586390A1F6C}" type="slidenum">
              <a:t>34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CT03.11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do tipo “transferência” sem conta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destino 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conta destino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conta destino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E6E4B8F-3642-4B78-B13E-524AAAFCFC6B}" type="slidenum">
              <a:t>35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78501"/>
          <a:ext cx="9180009" cy="1767836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046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CT03.12 – Criar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de situação “liquidado” sem valor pago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lançamento”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menos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valor pago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valor pago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AC1FFE-CE8A-4D80-A868-A0AE895CE0DD}" type="slidenum">
              <a:t>36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3548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CT03.13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tipo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 tipo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tipo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70E7E6-C2E4-4DA3-9182-6B8964C8C94C}" type="slidenum">
              <a:t>37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3548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CT03.14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conta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conta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conta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6DE5DB-C29A-4ACF-9CE7-C657ADF03B67}" type="slidenum">
              <a:t>38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3548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CT03.15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valor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valor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valor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72F1FB-8843-4B8A-A61C-7E8E9E47B978}" type="slidenum">
              <a:t>39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3548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CT03.16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data de vencimento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data de vencimento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data de vencimento 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3A37282-0332-4DC2-8F4D-1D2474178BA8}" type="slidenum">
              <a:t>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2252158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CT01.2 – adicionar contas com nomes diferentes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2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“adicionar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solicitando as propriedades do conta.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a descrição da conta(“Teste1”) e as outras propriedades, e finalizar o procedimento escolhendo “Salvar”.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uma tela com a seguinte mensagem: “Conta cadastrada com sucesso”.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18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3. Criar uma nova conta seguindo os passos acima, com o nome de “Teste2”.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“Conta cadastrada com sucesso”.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606DEA-736F-466D-AC50-70E81ACE7E78}" type="slidenum">
              <a:t>40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3548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CT03.17–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 data de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pagamento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data de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pagamento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data de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pagamento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3FD724F-6880-42E1-9DC6-73830D7FDC05}" type="slidenum">
              <a:t>41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35483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CT03.18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categoria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categoria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categoria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C1E1FC-4F78-48FA-A9EF-3F7D9CBC751D}" type="slidenum">
              <a:t>42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93548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CT03.19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subcategoria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subcategoria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subcategoria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preenchido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43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21031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CT03.20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descrição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descrição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nome deve ser preenchido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D49D28A-EE82-47A3-9B58-C62A98B0FFB0}" type="slidenum">
              <a:t>44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21031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CT03.21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situação 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situação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situação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F4854B-9757-449C-80DE-089F5349A136}" type="slidenum">
              <a:t>45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21031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CT03.22 – editar lançamento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sem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terceiro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Editar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mas deixa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terceiro sem preencher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terceiro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F0F0F01-DEAC-498C-A871-496FDD730D16}" type="slidenum">
              <a:t>46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96596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CT03.23 –</a:t>
                      </a:r>
                      <a:r>
                        <a:rPr lang="pt-BR" sz="1800" kern="1200">
                          <a:solidFill>
                            <a:srgbClr val="000000"/>
                          </a:solidFill>
                          <a:latin typeface="Calibri"/>
                          <a:ea typeface=""/>
                          <a:cs typeface=""/>
                        </a:rPr>
                        <a:t>editar 1 lançamento de</a:t>
                      </a:r>
                      <a:r>
                        <a:rPr lang="pt-BR" sz="1800" kern="1200" baseline="0">
                          <a:solidFill>
                            <a:srgbClr val="000000"/>
                          </a:solidFill>
                          <a:latin typeface="Calibri"/>
                          <a:ea typeface=""/>
                          <a:cs typeface=""/>
                        </a:rPr>
                        <a:t> situação</a:t>
                      </a:r>
                      <a:r>
                        <a:rPr lang="pt-BR" sz="1800" kern="1200">
                          <a:solidFill>
                            <a:srgbClr val="000000"/>
                          </a:solidFill>
                          <a:latin typeface="Calibri"/>
                          <a:ea typeface=""/>
                          <a:cs typeface=""/>
                        </a:rPr>
                        <a:t>“ liquidado ” sem valor</a:t>
                      </a:r>
                      <a:r>
                        <a:rPr lang="pt-BR" sz="1800" kern="1200" baseline="0">
                          <a:solidFill>
                            <a:srgbClr val="000000"/>
                          </a:solidFill>
                          <a:latin typeface="Calibri"/>
                          <a:ea typeface=""/>
                          <a:cs typeface=""/>
                        </a:rPr>
                        <a:t> pago</a:t>
                      </a:r>
                      <a:endParaRPr lang="pt-BR" sz="1800" kern="1200">
                        <a:solidFill>
                          <a:srgbClr val="000000"/>
                        </a:solidFill>
                        <a:latin typeface="Calibri"/>
                        <a:ea typeface=""/>
                        <a:cs typeface="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Preenche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do de situação “liquidado” menos valor pago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conta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destino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7AD3F4-8270-40DF-A6F4-D0C2B5FA73C8}" type="slidenum">
              <a:t>47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96596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CT03.24 –</a:t>
                      </a:r>
                      <a:r>
                        <a:rPr lang="pt-BR" sz="1800" kern="1200">
                          <a:solidFill>
                            <a:srgbClr val="000000"/>
                          </a:solidFill>
                          <a:latin typeface="Calibri"/>
                          <a:ea typeface=""/>
                          <a:cs typeface=""/>
                        </a:rPr>
                        <a:t>editar 1 lançamento do tipo “transferência” sem conta destino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Preenche os dados 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do tipo “transferência” menos conta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conta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destino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86BFEE-6DF2-463B-933D-06032492B4CD}" type="slidenum">
              <a:t>48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CT03.25 –criar lançamento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“criar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Preenche os dados obrigatórios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do lançamento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“Lançamento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salvo com sucesso”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ADB6DA2-792D-4937-BC7E-7089CE3CCFE1}" type="slidenum">
              <a:t>49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93548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CT03.26 –editar lançamento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lançamento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Preenche os dados obrigatórios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do lançamento e seleciona a opção salvar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“Lançamento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salvo com sucesso”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8458B6-C276-4565-BEF5-AD79CB35B2C7}" type="slidenum">
              <a:t>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6916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 dirty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CT01.3 – adicionar conta sem o</a:t>
                      </a:r>
                      <a:r>
                        <a:rPr lang="pt-BR" sz="1600" b="0" i="0" u="none" strike="noStrike" kern="1200" cap="none" baseline="0" dirty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nome</a:t>
                      </a:r>
                      <a:endParaRPr lang="pt-BR" sz="1600" b="0" i="0" u="none" strike="noStrike" kern="1200" cap="none" dirty="0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2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32"/>
                        </a:defRPr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“adicionar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solicitando as propriedades do conta.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as propriedades menos o campo nome, e finalizar o procedimento escolhendo “Salvar”.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 alerta com a seguinte mensagem: “O campo nome deve ser preenchido”.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61333D-4F1C-47B9-9C13-9C48293CEE36}" type="slidenum">
              <a:t>50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3411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CT03.27 – excluir lançamento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“excluir lançamento” de um determinado lançamento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mensagem “lançamento excluído com sucesso”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73696"/>
              </p:ext>
            </p:extLst>
          </p:nvPr>
        </p:nvGraphicFramePr>
        <p:xfrm>
          <a:off x="912240" y="286988"/>
          <a:ext cx="8732125" cy="12714746"/>
        </p:xfrm>
        <a:graphic>
          <a:graphicData uri="http://schemas.openxmlformats.org/drawingml/2006/table">
            <a:tbl>
              <a:tblPr/>
              <a:tblGrid>
                <a:gridCol w="873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6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US04 – REGISTRAR RECORRENTES</a:t>
                      </a:r>
                    </a:p>
                  </a:txBody>
                  <a:tcPr marL="100796" marR="100796" marT="65399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216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criar uma despesa ou receita recorrente 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gerar parcelas repetitivas a cada certa frequência.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**Recorrente quer dizer que um lançamento se repete cada tanto tempo. 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66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- Definir lançamento recorrente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Atualizar lançamento recorrente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716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RN41. Cada lançamento recorrente pode ser do tipo “Parcelamento (mensal)” ou “Avançado”.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RN42. Os campos obrigatórios do tipo parcelamento (mensal) são: inicio número de parcela e total de parcelas.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RN43. Os campos obrigatório do tipo Avançado são: Repetir a cada (como mostra na imagem abaixo), iniciar na parcela número, Número de ocorrências, Valor Total.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789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 – Tentar gerar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parcelamento(mensal)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inicio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TA4.2 – Tentar gerar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 parcelamento(mensal)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número de parcela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TA4.3 – Tentar gerar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 parcelamento(mensal)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total de parcelas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TA4.4 – Tentar gerar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repetir a cada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TA4.5 – Tentar gerar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avançado sem iniciar na parcela número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TA4.6 – Tentar gerar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número de ocorrências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TA4.7 – Tentar gerar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valor total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TA4.8 – Tentar gerar</a:t>
                      </a:r>
                      <a:r>
                        <a:rPr lang="pt-BR" sz="16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 parcelamento(mensal) com todos os dados obrigatórios preenchidos</a:t>
                      </a:r>
                      <a:r>
                        <a:rPr lang="pt-BR" sz="16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TA4.9 – Tentar gerar</a:t>
                      </a:r>
                      <a:r>
                        <a:rPr lang="pt-BR" sz="16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um lançamento recorrente do tipo avançado com todos os dados obrigatórios preenchidos</a:t>
                      </a:r>
                      <a:r>
                        <a:rPr lang="pt-BR" sz="16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TA4.10 – Tentar editar 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parcelamento(mensal)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inicio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TA4.11 – Tentar editar 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 parcelamento(mensal)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número de parcela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TA4.12 – Tentar editar 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 parcelamento(mensal)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total de parcelas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TA4.13 – Tentar editar 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repetir a cada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TA4.14 – Tentar editar 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avançado sem iniciar na parcela número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TA4.15 – Tentar editar 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número de ocorrências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TA4.16 – Tentar editar 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valor total</a:t>
                      </a:r>
                      <a:r>
                        <a:rPr lang="pt-BR" sz="16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927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Periodicidade, Data de inicio, Data fim, iniciar na parcela____ de _____ (quant. total de parcelas)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Totalizando valor......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40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537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4273518339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/>
                        <a:t>CT4.1 – Tentar gerar</a:t>
                      </a:r>
                      <a:r>
                        <a:rPr lang="pt-BR" sz="1600" kern="1200" baseline="0" dirty="0"/>
                        <a:t> um lançamento recorrente do tipo parcelamento(mensal) </a:t>
                      </a:r>
                      <a:r>
                        <a:rPr lang="pt-BR" sz="1600" kern="1200" dirty="0"/>
                        <a:t>sem</a:t>
                      </a:r>
                      <a:r>
                        <a:rPr lang="pt-BR" sz="1600" kern="1200" baseline="0" dirty="0"/>
                        <a:t> inicio</a:t>
                      </a:r>
                      <a:r>
                        <a:rPr lang="pt-BR" sz="1600" kern="1200" dirty="0"/>
                        <a:t>.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“parcelamento(mensal)”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parcelamento(mensal)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Cadastra</a:t>
                      </a:r>
                      <a:r>
                        <a:rPr lang="pt-BR" sz="1100" u="none" strike="noStrike" kern="1200" cap="none" baseline="0" dirty="0"/>
                        <a:t> o lançamento recorrente sem preencher o inicio do parcelamento (mensal)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emite a seguinte mensagem: “O campo inicio 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49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202346545"/>
              </p:ext>
            </p:extLst>
          </p:nvPr>
        </p:nvGraphicFramePr>
        <p:xfrm>
          <a:off x="0" y="2286000"/>
          <a:ext cx="9180008" cy="208851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/>
                        <a:t>CT4.2 – Tentar gerar</a:t>
                      </a:r>
                      <a:r>
                        <a:rPr lang="pt-BR" sz="1600" kern="1200" baseline="0" dirty="0"/>
                        <a:t> um lançamento recorrente do tipo parcelamento(mensal) </a:t>
                      </a:r>
                      <a:r>
                        <a:rPr lang="pt-BR" sz="1600" kern="1200" dirty="0"/>
                        <a:t>sem</a:t>
                      </a:r>
                      <a:r>
                        <a:rPr lang="pt-BR" sz="1600" kern="1200" baseline="0" dirty="0"/>
                        <a:t> número de parcela</a:t>
                      </a:r>
                      <a:r>
                        <a:rPr lang="pt-BR" sz="1600" kern="1200" dirty="0"/>
                        <a:t>.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“parcelamento(mensal)”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parcelamento(mensal)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Cadastra</a:t>
                      </a:r>
                      <a:r>
                        <a:rPr lang="pt-BR" sz="1100" u="none" strike="noStrike" kern="1200" cap="none" baseline="0" dirty="0"/>
                        <a:t> o lançamento recorrente sem preencher o número de parcela do parcelamento (mensal)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emite a seguinte mensagem: “O campo </a:t>
                      </a:r>
                      <a:r>
                        <a:rPr lang="pt-BR" sz="1100" u="none" strike="noStrike" kern="1200" cap="none" baseline="0" dirty="0"/>
                        <a:t>número de parcela </a:t>
                      </a:r>
                      <a:r>
                        <a:rPr lang="pt-BR" sz="1100" u="none" strike="noStrike" kern="1200" cap="none" dirty="0"/>
                        <a:t>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9672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802027770"/>
              </p:ext>
            </p:extLst>
          </p:nvPr>
        </p:nvGraphicFramePr>
        <p:xfrm>
          <a:off x="0" y="2286000"/>
          <a:ext cx="9180008" cy="208851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/>
                        <a:t>CT4.3 – Tentar gerar</a:t>
                      </a:r>
                      <a:r>
                        <a:rPr lang="pt-BR" sz="1600" kern="1200" baseline="0" dirty="0"/>
                        <a:t> um lançamento recorrente do tipo parcelamento(mensal) </a:t>
                      </a:r>
                      <a:r>
                        <a:rPr lang="pt-BR" sz="1600" kern="1200" dirty="0"/>
                        <a:t>sem</a:t>
                      </a:r>
                      <a:r>
                        <a:rPr lang="pt-BR" sz="1600" kern="1200" baseline="0" dirty="0"/>
                        <a:t> total de parcelas</a:t>
                      </a:r>
                      <a:r>
                        <a:rPr lang="pt-BR" sz="1600" kern="1200" dirty="0"/>
                        <a:t>.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“parcelamento(mensal)”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parcelamento(mensal)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Cadastra</a:t>
                      </a:r>
                      <a:r>
                        <a:rPr lang="pt-BR" sz="1100" u="none" strike="noStrike" kern="1200" cap="none" baseline="0" dirty="0"/>
                        <a:t> o lançamento recorrente sem preencher o inicio do parcelamento (mensal)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emite a seguinte mensagem: “O campo total de parcelas 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51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706420519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CT4.4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repetir a cada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“avançado”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Cadastra</a:t>
                      </a:r>
                      <a:r>
                        <a:rPr lang="pt-BR" sz="1100" u="none" strike="noStrike" kern="1200" cap="none" baseline="0" dirty="0"/>
                        <a:t> o lançamento recorrente sem preencher o repetir a cada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/>
                        <a:t>O sistema emite a seguinte mensagem: “O campo</a:t>
                      </a:r>
                      <a:r>
                        <a:rPr lang="pt-BR" sz="1100" u="none" strike="noStrike" kern="1200" cap="none" baseline="0" dirty="0"/>
                        <a:t> repetir a cada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476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117857396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CT4.5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iniciar na parcela número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“avançado”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Cadastra</a:t>
                      </a:r>
                      <a:r>
                        <a:rPr lang="pt-BR" sz="1100" u="none" strike="noStrike" kern="1200" cap="none" baseline="0" dirty="0"/>
                        <a:t> o lançamento recorrente sem preencher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itchFamily="34"/>
                        </a:rPr>
                        <a:t>iniciar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itchFamily="34"/>
                        </a:rPr>
                        <a:t>na parcela número</a:t>
                      </a:r>
                      <a:endParaRPr lang="pt-BR" sz="1100" b="0" i="0" u="none" strike="noStrike" kern="1200" cap="none" dirty="0">
                        <a:latin typeface="+mj-lt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/>
                        <a:t>O sistema emite a seguinte mensagem: “O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iniciar na parcela número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545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569823223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CT4.6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número de ocorrências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Resultado Esperado</a:t>
                      </a:r>
                      <a:endParaRPr lang="pt-BR" sz="1100" b="0" i="0" u="none" strike="noStrike" kern="1200" cap="none" dirty="0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“avançado”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Cadastra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o lançamento recorrente sem preencher o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número de ocorrências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/>
                        <a:t>O sistema emite a seguinte mensagem: “O campo</a:t>
                      </a:r>
                      <a:r>
                        <a:rPr lang="pt-BR" sz="1100" u="none" strike="noStrike" kern="1200" cap="none" baseline="0" dirty="0"/>
                        <a:t>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número de ocorrências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995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709110350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CT4.7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lançamento recorrente do tipo avançado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valor 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total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“avançado”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Cadastra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o lançamento recorrente sem preencher o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valor total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 seguinte mensagem: “O campo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valor total </a:t>
                      </a: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deve ser preenchido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848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59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614962197"/>
              </p:ext>
            </p:extLst>
          </p:nvPr>
        </p:nvGraphicFramePr>
        <p:xfrm>
          <a:off x="0" y="2286000"/>
          <a:ext cx="9180008" cy="243014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CT4.8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lançamento recorrente do tipo  parcelamento(mensal) com todos os dados obrigatórios preenchidos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“parcelamento(mensal)”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Cadastra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o lançamento recorrente preenchendo todos os dados obrigatórios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 seguinte mensagem: “Lançamento salvo com sucesso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7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47E682-2174-42D7-B5F0-3521391E8522}" type="slidenum">
              <a:t>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6916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CT01.5 – adicionar conta sem o</a:t>
                      </a:r>
                      <a:r>
                        <a:rPr lang="pt-BR" sz="16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 tipo</a:t>
                      </a:r>
                      <a:endParaRPr lang="pt-BR" sz="1600" b="0" i="0" u="none" strike="noStrike" kern="1200" cap="none">
                        <a:latin typeface="arial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2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>
                          <a:latin typeface="arial" pitchFamily="32"/>
                        </a:defRPr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“adicionar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solicitando as propriedades do conta.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as propriedades menos o campo nome, e finalizar o procedimento escolhendo “Salvar”.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 alerta com a seguinte mensagem: “O campo </a:t>
                      </a:r>
                      <a:r>
                        <a:rPr lang="pt-BR" sz="1100" b="0" i="0" u="none" strike="noStrike" kern="1200" cap="none" baseline="0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tipo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811452227"/>
              </p:ext>
            </p:extLst>
          </p:nvPr>
        </p:nvGraphicFramePr>
        <p:xfrm>
          <a:off x="0" y="2286000"/>
          <a:ext cx="9180008" cy="226250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CT4.9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lançamento recorrente do tipo avançado com todos os dados obrigatórios preenchidos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avançado</a:t>
                      </a:r>
                      <a:r>
                        <a:rPr lang="pt-BR" sz="1100" u="none" strike="noStrike" kern="1200" cap="none" dirty="0"/>
                        <a:t>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Cadastra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o lançamento recorrente preenchendo todos os dados obrigatórios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 seguinte mensagem: “Lançamento salvo com sucesso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555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794640526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/>
                        <a:t>CT4.10 – Tentar editar </a:t>
                      </a:r>
                      <a:r>
                        <a:rPr lang="pt-BR" sz="1600" kern="1200" baseline="0" dirty="0"/>
                        <a:t>um lançamento recorrente do tipo parcelamento(mensal) </a:t>
                      </a:r>
                      <a:r>
                        <a:rPr lang="pt-BR" sz="1600" kern="1200" dirty="0"/>
                        <a:t>sem</a:t>
                      </a:r>
                      <a:r>
                        <a:rPr lang="pt-BR" sz="1600" kern="1200" baseline="0" dirty="0"/>
                        <a:t> inicio</a:t>
                      </a:r>
                      <a:r>
                        <a:rPr lang="pt-BR" sz="1600" kern="1200" dirty="0"/>
                        <a:t>.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“parcelamento(mensal)”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parcelamento(mensal)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kern="1200" dirty="0"/>
                        <a:t>Edita</a:t>
                      </a:r>
                      <a:r>
                        <a:rPr lang="pt-BR" sz="1100" kern="1200" baseline="0" dirty="0"/>
                        <a:t> </a:t>
                      </a:r>
                      <a:r>
                        <a:rPr lang="pt-BR" sz="1100" u="none" strike="noStrike" kern="1200" cap="none" baseline="0" dirty="0"/>
                        <a:t>o lançamento recorrente sem preencher o inicio do parcelamento (mensal)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emite a seguinte mensagem: “O campo inicio 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519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281196296"/>
              </p:ext>
            </p:extLst>
          </p:nvPr>
        </p:nvGraphicFramePr>
        <p:xfrm>
          <a:off x="0" y="2286000"/>
          <a:ext cx="9180008" cy="208851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/>
                        <a:t>CT4.11 – Tentar editar </a:t>
                      </a:r>
                      <a:r>
                        <a:rPr lang="pt-BR" sz="1600" kern="1200" baseline="0" dirty="0"/>
                        <a:t>um lançamento recorrente do tipo parcelamento(mensal) </a:t>
                      </a:r>
                      <a:r>
                        <a:rPr lang="pt-BR" sz="1600" kern="1200" dirty="0"/>
                        <a:t>sem</a:t>
                      </a:r>
                      <a:r>
                        <a:rPr lang="pt-BR" sz="1600" kern="1200" baseline="0" dirty="0"/>
                        <a:t> número de parcela</a:t>
                      </a:r>
                      <a:r>
                        <a:rPr lang="pt-BR" sz="1600" kern="1200" dirty="0"/>
                        <a:t>.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“parcelamento(mensal)”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parcelamento(mensal)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kern="1200" dirty="0"/>
                        <a:t>Edita</a:t>
                      </a:r>
                      <a:r>
                        <a:rPr lang="pt-BR" sz="1100" kern="1200" baseline="0" dirty="0"/>
                        <a:t> </a:t>
                      </a:r>
                      <a:r>
                        <a:rPr lang="pt-BR" sz="1100" u="none" strike="noStrike" kern="1200" cap="none" baseline="0" dirty="0"/>
                        <a:t>o lançamento recorrente sem preencher o número de parcela do parcelamento (mensal)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emite a seguinte mensagem: “O campo </a:t>
                      </a:r>
                      <a:r>
                        <a:rPr lang="pt-BR" sz="1100" u="none" strike="noStrike" kern="1200" cap="none" baseline="0" dirty="0"/>
                        <a:t>número de parcela </a:t>
                      </a:r>
                      <a:r>
                        <a:rPr lang="pt-BR" sz="1100" u="none" strike="noStrike" kern="1200" cap="none" dirty="0"/>
                        <a:t>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04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808104211"/>
              </p:ext>
            </p:extLst>
          </p:nvPr>
        </p:nvGraphicFramePr>
        <p:xfrm>
          <a:off x="0" y="2286000"/>
          <a:ext cx="9180008" cy="208851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/>
                        <a:t>CT4.12 – Tentar editar </a:t>
                      </a:r>
                      <a:r>
                        <a:rPr lang="pt-BR" sz="1600" kern="1200" baseline="0" dirty="0"/>
                        <a:t>um lançamento recorrente do tipo parcelamento(mensal) </a:t>
                      </a:r>
                      <a:r>
                        <a:rPr lang="pt-BR" sz="1600" kern="1200" dirty="0"/>
                        <a:t>sem</a:t>
                      </a:r>
                      <a:r>
                        <a:rPr lang="pt-BR" sz="1600" kern="1200" baseline="0" dirty="0"/>
                        <a:t> total de parcelas</a:t>
                      </a:r>
                      <a:r>
                        <a:rPr lang="pt-BR" sz="1600" kern="1200" dirty="0"/>
                        <a:t>.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“parcelamento(mensal)”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parcelamento(mensal)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kern="1200" dirty="0"/>
                        <a:t>Edita</a:t>
                      </a:r>
                      <a:r>
                        <a:rPr lang="pt-BR" sz="1100" kern="1200" baseline="0" dirty="0"/>
                        <a:t> </a:t>
                      </a:r>
                      <a:r>
                        <a:rPr lang="pt-BR" sz="1100" u="none" strike="noStrike" kern="1200" cap="none" baseline="0" dirty="0"/>
                        <a:t>o lançamento recorrente sem preencher o inicio do parcelamento (mensal)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emite a seguinte mensagem: “O campo total de parcelas 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15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794171919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CT4.13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</a:t>
                      </a:r>
                      <a:r>
                        <a:rPr lang="pt-BR" sz="1600" kern="1200" dirty="0"/>
                        <a:t>editar 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repetir a cada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“avançado”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kern="1200" dirty="0"/>
                        <a:t>Edita</a:t>
                      </a:r>
                      <a:r>
                        <a:rPr lang="pt-BR" sz="1100" kern="1200" baseline="0" dirty="0"/>
                        <a:t> </a:t>
                      </a:r>
                      <a:r>
                        <a:rPr lang="pt-BR" sz="1100" u="none" strike="noStrike" kern="1200" cap="none" baseline="0" dirty="0"/>
                        <a:t>o lançamento recorrente sem preencher o repetir a cada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/>
                        <a:t>O sistema emite a seguinte mensagem: “O campo</a:t>
                      </a:r>
                      <a:r>
                        <a:rPr lang="pt-BR" sz="1100" u="none" strike="noStrike" kern="1200" cap="none" baseline="0" dirty="0"/>
                        <a:t> repetir a cada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4173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824108792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CT4.14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</a:t>
                      </a:r>
                      <a:r>
                        <a:rPr lang="pt-BR" sz="1600" kern="1200" dirty="0"/>
                        <a:t>editar 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iniciar na parcela número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“avançado”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2. </a:t>
                      </a:r>
                      <a:r>
                        <a:rPr lang="pt-BR" sz="1100" kern="1200" dirty="0"/>
                        <a:t>Edita</a:t>
                      </a:r>
                      <a:r>
                        <a:rPr lang="pt-BR" sz="1100" kern="1200" baseline="0" dirty="0"/>
                        <a:t> </a:t>
                      </a:r>
                      <a:r>
                        <a:rPr lang="pt-BR" sz="1100" u="none" strike="noStrike" kern="1200" cap="none" baseline="0" dirty="0"/>
                        <a:t>o lançamento recorrente sem preencher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itchFamily="34"/>
                        </a:rPr>
                        <a:t>iniciar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itchFamily="34"/>
                        </a:rPr>
                        <a:t>na parcela número</a:t>
                      </a:r>
                      <a:endParaRPr lang="pt-BR" sz="1100" b="0" i="0" u="none" strike="noStrike" kern="1200" cap="none" dirty="0">
                        <a:latin typeface="+mj-lt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/>
                        <a:t>O sistema emite a seguinte mensagem: “O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iniciar na parcela número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6780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817381504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CT4.15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</a:t>
                      </a:r>
                      <a:r>
                        <a:rPr lang="pt-BR" sz="1600" kern="1200" dirty="0"/>
                        <a:t>editar 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número de ocorrências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Resultado Esperado</a:t>
                      </a:r>
                      <a:endParaRPr lang="pt-BR" sz="1100" b="0" i="0" u="none" strike="noStrike" kern="1200" cap="none" dirty="0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“avançado”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pt-BR" sz="1100" kern="1200" dirty="0"/>
                        <a:t>Edita</a:t>
                      </a:r>
                      <a:r>
                        <a:rPr lang="pt-BR" sz="1100" kern="1200" baseline="0" dirty="0"/>
                        <a:t> 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o lançamento recorrente sem preencher o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número de ocorrências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/>
                        <a:t>O sistema emite a seguinte mensagem: “O campo</a:t>
                      </a:r>
                      <a:r>
                        <a:rPr lang="pt-BR" sz="1100" u="none" strike="noStrike" kern="1200" cap="none" baseline="0" dirty="0"/>
                        <a:t>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número de ocorrências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deve ser preenchido</a:t>
                      </a:r>
                      <a:r>
                        <a:rPr lang="pt-BR" sz="1100" u="none" strike="noStrike" kern="1200" cap="none" baseline="0" dirty="0"/>
                        <a:t>”</a:t>
                      </a:r>
                      <a:endParaRPr lang="pt-BR" sz="1100" u="none" strike="noStrike" kern="1200" cap="none" dirty="0"/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6310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67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216293551"/>
              </p:ext>
            </p:extLst>
          </p:nvPr>
        </p:nvGraphicFramePr>
        <p:xfrm>
          <a:off x="0" y="2286000"/>
          <a:ext cx="9180008" cy="192087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CT4.16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</a:t>
                      </a:r>
                      <a:r>
                        <a:rPr lang="pt-BR" sz="1600" kern="1200" dirty="0"/>
                        <a:t>editar 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um lançamento recorrente do tipo avançado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sem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valor 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total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1. Escolher a opção “avançado” de um determinado lançamento recorrente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avançado do lançamento recorrente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pt-BR" sz="1100" kern="1200" dirty="0"/>
                        <a:t>Edita</a:t>
                      </a:r>
                      <a:r>
                        <a:rPr lang="pt-BR" sz="1100" kern="1200" baseline="0" dirty="0"/>
                        <a:t> 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o lançamento recorrente sem preencher o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valor total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 seguinte mensagem: “O campo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valor total </a:t>
                      </a: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deve ser preenchido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6767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90500"/>
              </p:ext>
            </p:extLst>
          </p:nvPr>
        </p:nvGraphicFramePr>
        <p:xfrm>
          <a:off x="912240" y="286987"/>
          <a:ext cx="8732125" cy="14118243"/>
        </p:xfrm>
        <a:graphic>
          <a:graphicData uri="http://schemas.openxmlformats.org/drawingml/2006/table">
            <a:tbl>
              <a:tblPr/>
              <a:tblGrid>
                <a:gridCol w="873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10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US05 – REGISTRAR FAVORECIDOS </a:t>
                      </a:r>
                      <a:r>
                        <a:rPr kumimoji="0" lang="es-PY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/ PAGADORES</a:t>
                      </a:r>
                      <a:endParaRPr kumimoji="0" lang="pt-BR" alt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2345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5406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2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registrar os dados de um favorecido ou pagador 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ter disponível esta informação na hora de gerar uma despesa ou receita no meu controle financeiro. </a:t>
                      </a:r>
                    </a:p>
                  </a:txBody>
                  <a:tcPr marL="100796" marR="100796" marT="63739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684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Criar favorecido ou pagador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Editar favorecido ou pagador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Excluir favorecido ou pagador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Listar favorecido ou pagador</a:t>
                      </a:r>
                    </a:p>
                  </a:txBody>
                  <a:tcPr marL="100796" marR="100796" marT="63739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8076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RN51 – O nome do favorecido ou pagador deve ser único.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RN52 – Os tipos de pessoas podem ser Pessoa Física ou Pessoa Jurídica.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RN53 -  Quando a pessoa for do tipo Pessoa Física devem ser informados o número de RG e de CPF.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RN54 -  Quando a pessoa for do tipo Pessoa Jurídica deve ser informado o número de CNPJ.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RN55 -  Quando a pessoa for do tipo Pessoa Jurídica existe a opção de indicar o nome da pessoa física quem é o contato com o qual estou tratando nessa empresa.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9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733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lvl="0"/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  – Tentar criar 2 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com a mesmo nome(com o mesmo usuário).</a:t>
                      </a:r>
                    </a:p>
                    <a:p>
                      <a:pPr lvl="0"/>
                      <a:r>
                        <a:rPr lang="pt-BR" sz="14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TA5.2  – Tentar criar 2 favorecidos/pagador</a:t>
                      </a:r>
                      <a:r>
                        <a:rPr lang="pt-BR" sz="14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com nome diferentes (com o mesmo usuário).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TA5.3  – Tentar criar 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sem nome.</a:t>
                      </a:r>
                      <a:endParaRPr lang="pt-BR" sz="14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TA5.4  – Tentar criar 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sem tipo.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TA5.5  – Tentar criar 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do tipo pessoa física sem RG.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TA5.6  – Tentar criar 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do tipo pessoa física sem CPF.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TA5.7  – Tentar criar 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do tipo pessoa jurídica sem CNPJ.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TA5.8  – Tentar editar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sem nome.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TA5.9  – Tentar editar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sem tipo.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TA5.10  – Tentar editar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do tipo pessoa física sem RG.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TA5.11– Tentar editar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do tipo pessoa física sem CPF.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TA5.12  – Tentar editar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400" kern="120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favorecidos/pagador</a:t>
                      </a:r>
                      <a:r>
                        <a:rPr lang="pt-BR" sz="1400" kern="1200" baseline="0" dirty="0">
                          <a:solidFill>
                            <a:srgbClr val="C0000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do tipo pessoa jurídica sem CNPJ.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TA5.13  – Tentar excluir favorecidos/pagador</a:t>
                      </a:r>
                      <a:r>
                        <a:rPr lang="pt-BR" sz="14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TA5.14  – Tentar editar favorecidos/pagador</a:t>
                      </a:r>
                      <a:r>
                        <a:rPr lang="pt-BR" sz="14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TA5.15  – Tentar criar favorecidos/pagador preenchendo</a:t>
                      </a:r>
                      <a:r>
                        <a:rPr lang="pt-BR" sz="14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os dados obrigatórios.</a:t>
                      </a:r>
                      <a:endParaRPr lang="pt-BR" sz="14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400" kern="1200" dirty="0">
                        <a:solidFill>
                          <a:srgbClr val="C0000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lvl="0"/>
                      <a:endParaRPr lang="pt-BR" sz="14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4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</a:txBody>
                  <a:tcPr marL="100796" marR="100796" marT="63739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35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Nome, Tipo de Pessoa (Física ou Jurídica), </a:t>
                      </a:r>
                      <a:r>
                        <a:rPr kumimoji="0" lang="pt-BR" altLang="pt-BR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email</a:t>
                      </a:r>
                      <a:r>
                        <a:rPr kumimoji="0" lang="pt-BR" alt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telefones, CNPJ ou RG&amp;CPF, nome de contato, endereço (rua, número, complemento, bairro, cidade, estado, </a:t>
                      </a:r>
                      <a:r>
                        <a:rPr kumimoji="0" lang="pt-BR" altLang="pt-BR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cep</a:t>
                      </a:r>
                      <a:r>
                        <a:rPr kumimoji="0" lang="pt-BR" alt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), observações.</a:t>
                      </a:r>
                    </a:p>
                  </a:txBody>
                  <a:tcPr marL="100796" marR="100796" marT="63739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45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9" marB="50404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93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69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358238260"/>
              </p:ext>
            </p:extLst>
          </p:nvPr>
        </p:nvGraphicFramePr>
        <p:xfrm>
          <a:off x="0" y="2200274"/>
          <a:ext cx="9180008" cy="2572198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CT05.1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2 favorecidos/pagador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com a mesmo nome(com o mesmo usuário).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 nome da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salvo com sucesso”.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1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Seleciona a opção 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,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Informar o nome da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nome já esta cadastrado em outro registro”.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BCE547E-5F18-4AB1-A4EA-2D7DA0D5373F}" type="slidenum">
              <a:t>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8" cy="12649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CT01.6 – Excluir uma</a:t>
                      </a:r>
                      <a:r>
                        <a:rPr lang="pt-BR" sz="16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conta</a:t>
                      </a:r>
                      <a:endParaRPr lang="pt-BR" sz="16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2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“Excluir conta” de uma determinada conta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seguinte mensagem “ Conta excluída com sucesso”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4194985652"/>
              </p:ext>
            </p:extLst>
          </p:nvPr>
        </p:nvGraphicFramePr>
        <p:xfrm>
          <a:off x="0" y="2200274"/>
          <a:ext cx="9180008" cy="2572198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CT05.2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2 favorecidos/pagador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com nome diferente(com o mesmo usuário).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 nome da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(“Teste1”) 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salvo com sucesso”.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18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Seleciona a opção 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,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Informar o nome da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(“Teste2”) 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mensagem:”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salvo com sucesso”.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3526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669748133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CT05.3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 favorecidos/pagador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nome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menos o nome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nome 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7646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424678540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CT05.4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 favorecidos/pagador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tipo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menos o tipo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tipo 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1968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485129366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CT05.5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 favorecidos/pagador do tipo físico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RG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 do tipo pessoa  física menos o RG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RG 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6708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74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334114156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6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CT05.6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 favorecidos/pagador do tipo físico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CPF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 do tipo pessoa física menos o CPF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CPF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0014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906124747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6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CT05.7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criar  favorecidos/pagador do tipo jurídico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CNPJ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 do tipo pessoa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jurídica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menos o CNPJ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CNPJ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3392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4202412997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CT05.8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editar favorecidos/pagador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nome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menos o nome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nome 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3170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77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656773087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CT05.9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editar favorecidos/pagador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tipo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editar 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menos o tipo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tipo 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2871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92878561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CT05.10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editar favorecidos/pagador do tipo físico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RG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editar 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 do tipo pessoa  física menos o RG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RG 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4141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79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955275909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6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CT05.11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editar favorecidos/pagador do tipo físico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CPF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editar 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 do tipo pessoa física menos o CPF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CPF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92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10FF72-1318-4186-8FCA-B70ABC2A42FB}" type="slidenum">
              <a:t>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6916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57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Noto Sans CJK SC Regular" pitchFamily="2"/>
                          <a:cs typeface="Lohit Devanagari" pitchFamily="2"/>
                        </a:rPr>
                        <a:t>CT01.7 –</a:t>
                      </a:r>
                      <a:r>
                        <a:rPr lang="pt-BR" sz="1600" kern="1200">
                          <a:solidFill>
                            <a:srgbClr val="000000"/>
                          </a:solidFill>
                          <a:latin typeface="Tw Cen MT" pitchFamily="32"/>
                          <a:ea typeface=""/>
                          <a:cs typeface=""/>
                        </a:rPr>
                        <a:t>editar uma conta inserindo um nome já cadastrado</a:t>
                      </a:r>
                      <a:endParaRPr lang="pt-BR" sz="1600" b="0" i="0" u="none" strike="noStrike" kern="1200" cap="none">
                        <a:latin typeface="arial" pitchFamily="34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99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877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“editar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informando as propriedades da conta.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 conta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para um nome já cadastrado.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uma tela com a seguinte mensagem: “O campo nome já esta cadastrado em outro registro”.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E9D19A-AE19-449D-B024-83CD3C78AAA2}" type="slidenum">
              <a:t>80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370298160"/>
              </p:ext>
            </p:extLst>
          </p:nvPr>
        </p:nvGraphicFramePr>
        <p:xfrm>
          <a:off x="0" y="2200274"/>
          <a:ext cx="9180008" cy="17678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6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solidFill>
                            <a:schemeClr val="tx1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CT05.12 –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editar favorecidos/pagador do tipo jurídico</a:t>
                      </a:r>
                      <a:r>
                        <a:rPr lang="pt-BR" sz="16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sem CNPJ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editar 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Informar os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 do tipo pessoa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jurídica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menos o CNPJ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opção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“O campo 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CNPJ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ser preenchido”.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0975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61333D-4F1C-47B9-9C13-9C48293CEE36}" type="slidenum">
              <a:t>81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910301907"/>
              </p:ext>
            </p:extLst>
          </p:nvPr>
        </p:nvGraphicFramePr>
        <p:xfrm>
          <a:off x="0" y="2200274"/>
          <a:ext cx="9180008" cy="13411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CT05.13 – excluir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“excluir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 de um determinado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a mensagem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excluído com sucesso”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5597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ADB6DA2-792D-4937-BC7E-7089CE3CCFE1}" type="slidenum">
              <a:t>82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365010745"/>
              </p:ext>
            </p:extLst>
          </p:nvPr>
        </p:nvGraphicFramePr>
        <p:xfrm>
          <a:off x="0" y="2200274"/>
          <a:ext cx="9180008" cy="193548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81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6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CT05.14 –editar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 de um determinado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Preenche os dados obrigatórios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 seleciona a opção salvar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salvo com sucesso”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9364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83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040813866"/>
              </p:ext>
            </p:extLst>
          </p:nvPr>
        </p:nvGraphicFramePr>
        <p:xfrm>
          <a:off x="0" y="2286000"/>
          <a:ext cx="9180008" cy="220091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CT5.15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gerar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um </a:t>
                      </a: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obrigatórios preenchidos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/>
                        <a:t>Pré-condição: O usuário deve estar autenticado no sistema.</a:t>
                      </a:r>
                      <a:endParaRPr lang="pt-BR" sz="14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“adicionar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</a:t>
                      </a: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/>
                        <a:t>O sistema solicita o</a:t>
                      </a:r>
                      <a:r>
                        <a:rPr lang="pt-BR" sz="1100" u="none" strike="noStrike" kern="1200" cap="none" baseline="0" dirty="0"/>
                        <a:t>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2. Cadastra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preenchendo todos os dados obrigatórios</a:t>
                      </a:r>
                      <a:endParaRPr lang="pt-BR" sz="1100" b="0" i="0" u="none" strike="noStrike" kern="1200" cap="none" dirty="0">
                        <a:solidFill>
                          <a:schemeClr val="tx1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 seguinte mensagem: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</a:t>
                      </a:r>
                      <a:r>
                        <a:rPr lang="pt-BR" sz="1100" b="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salvo com sucesso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4263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70330"/>
              </p:ext>
            </p:extLst>
          </p:nvPr>
        </p:nvGraphicFramePr>
        <p:xfrm>
          <a:off x="912240" y="286988"/>
          <a:ext cx="8732125" cy="7047720"/>
        </p:xfrm>
        <a:graphic>
          <a:graphicData uri="http://schemas.openxmlformats.org/drawingml/2006/table">
            <a:tbl>
              <a:tblPr/>
              <a:tblGrid>
                <a:gridCol w="873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437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US07 – NOTIFICAR ALERTAS PARA LEMBRAR UM LANÇAMENTO PENDENTE</a:t>
                      </a:r>
                    </a:p>
                  </a:txBody>
                  <a:tcPr marL="100796" marR="100796" marT="65399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56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definir uma notificação de alerta de um lançamento 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lembrar quando estiver próximo um lançamento pendente. 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13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Criar notificação de alerta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Editar notificação de alerta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336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RN71 – A criação de uma notificação de alerta está associada a um lançamento específico.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RN72 – Para editar uma notificação de alerta, precisa editar primeiro o lançamento ao qual estará associada a notificação de alerta.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RN72 – A notificação pode ser configurada para alertar N minutos, horas, dias ou semanas antes da data e hora do lançamento em questão.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RN73 – A notificação deve ser visualizada na área de notificações do produto de software.</a:t>
                      </a: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789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TA6.1  – Tentar  criar notificação</a:t>
                      </a:r>
                      <a:r>
                        <a:rPr lang="pt-BR" sz="16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de um lançamento.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TA6.2  – Tentar  editar notificação</a:t>
                      </a:r>
                      <a:r>
                        <a:rPr lang="pt-BR" sz="16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de um lançamento.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2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Ativa</a:t>
                      </a:r>
                      <a:r>
                        <a:rPr kumimoji="0" lang="es-PY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  <a:r>
                        <a:rPr kumimoji="0" lang="es-PY" altLang="pt-B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Desativa</a:t>
                      </a: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notificação, quantidade, frequência (minutos, horas, dias ou semanas).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3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40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3" marB="50400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2788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788" y="4574303"/>
            <a:ext cx="2708884" cy="139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295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85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030536056"/>
              </p:ext>
            </p:extLst>
          </p:nvPr>
        </p:nvGraphicFramePr>
        <p:xfrm>
          <a:off x="0" y="2286000"/>
          <a:ext cx="9180008" cy="1494155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CT6.1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 criar notificação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de um lançamento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Ao criar um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lançamento o usuário adiciona uma notificação e seleciona a opção salvar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 seguinte mensagem: “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</a:t>
                      </a: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salvo com sucesso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653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ADB6DA2-792D-4937-BC7E-7089CE3CCFE1}" type="slidenum">
              <a:t>86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697498714"/>
              </p:ext>
            </p:extLst>
          </p:nvPr>
        </p:nvGraphicFramePr>
        <p:xfrm>
          <a:off x="0" y="2200274"/>
          <a:ext cx="9180008" cy="217932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0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CT06.2–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 editar notificação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de um lançamento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6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Escolher a opção “editar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</a:t>
                      </a: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” de um determinado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apresenta uma tela que solicita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 dados do 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favorecidos/pagador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96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a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notificação do </a:t>
                      </a:r>
                      <a:r>
                        <a:rPr lang="pt-BR" sz="1100" kern="1200" baseline="0" dirty="0" err="1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</a:t>
                      </a:r>
                      <a:r>
                        <a:rPr lang="pt-BR" sz="1100" b="0" i="0" u="none" strike="noStrike" kern="1200" cap="none" baseline="0" dirty="0" err="1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e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seleciona a opção salvar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O sistema emite a seguinte mensagem: “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salvo com sucesso”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1423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72704"/>
              </p:ext>
            </p:extLst>
          </p:nvPr>
        </p:nvGraphicFramePr>
        <p:xfrm>
          <a:off x="912240" y="286987"/>
          <a:ext cx="8732125" cy="8865942"/>
        </p:xfrm>
        <a:graphic>
          <a:graphicData uri="http://schemas.openxmlformats.org/drawingml/2006/table">
            <a:tbl>
              <a:tblPr/>
              <a:tblGrid>
                <a:gridCol w="873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10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US08 – VISUALIZAR LANÇAMENTOS</a:t>
                      </a:r>
                    </a:p>
                  </a:txBody>
                  <a:tcPr marL="100796" marR="100796" marT="65405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6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55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Como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usuário 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desejo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visualizar os lançamentos usando diferentes filtros 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</a:t>
                      </a:r>
                      <a:r>
                        <a:rPr kumimoji="0" lang="pt-BR" altLang="pt-B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 ter várias visões dos lançamentos pendentes e já efetivados. </a:t>
                      </a:r>
                    </a:p>
                  </a:txBody>
                  <a:tcPr marL="100796" marR="100796" marT="63738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383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-    </a:t>
                      </a:r>
                      <a:r>
                        <a:rPr kumimoji="0" lang="pt-BR" alt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Filtrar lançamentos já efetivados por período de tempo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Filtrar lançamentos por tipo de lançamento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Filtrar lançamentos pendentes vencidos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Filtrar lançamentos próximos a vencer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Filtrar lançamentos por conta financeira</a:t>
                      </a:r>
                      <a:endParaRPr kumimoji="0" lang="pt-BR" altLang="pt-BR" sz="15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8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535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cs typeface="Arial" charset="0"/>
                        </a:rPr>
                        <a:t>RN81 – Os possíveis filtros de lançamentos devem ser no mínimo: por período de tempo, por tipo de lançamento, por conta, vencidos, próximos a vencer, e,  já efetivados.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123452"/>
                          </a:solidFill>
                          <a:effectLst/>
                          <a:latin typeface="Arial" charset="0"/>
                          <a:ea typeface="DejaVu Sans" charset="0"/>
                          <a:cs typeface="Arial" charset="0"/>
                        </a:rPr>
                        <a:t>RN82 - ...</a:t>
                      </a:r>
                    </a:p>
                  </a:txBody>
                  <a:tcPr marL="100796" marR="100796" marT="63738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805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TA7.1  – Tentar filtrar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 por período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de tempo.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TA7.2  – Tentar filtrar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 por tipo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de </a:t>
                      </a: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  <a:endParaRPr lang="pt-BR" sz="18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TA7.3  – Tentar filtrar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 por período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conta.</a:t>
                      </a:r>
                      <a:endParaRPr lang="pt-BR" sz="18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TA7.4  – Tentar filtrar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 por 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vencidos.</a:t>
                      </a:r>
                      <a:endParaRPr lang="pt-BR" sz="18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TA7.5  – Tentar filtrar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 por próximos a vencer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TA7.6  – Tentar filtrar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</a:t>
                      </a:r>
                      <a:r>
                        <a:rPr lang="pt-BR" sz="1800" kern="120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lançamento por</a:t>
                      </a:r>
                      <a:r>
                        <a:rPr lang="pt-BR" sz="1800" kern="1200" baseline="0" dirty="0">
                          <a:solidFill>
                            <a:srgbClr val="00B050"/>
                          </a:solidFill>
                          <a:latin typeface="Arial" pitchFamily="34"/>
                          <a:ea typeface=""/>
                          <a:cs typeface="Arial" pitchFamily="34"/>
                        </a:rPr>
                        <a:t> já efetivados.</a:t>
                      </a:r>
                      <a:endParaRPr lang="pt-BR" sz="18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8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800" kern="1200" dirty="0">
                        <a:solidFill>
                          <a:srgbClr val="00B050"/>
                        </a:solidFill>
                        <a:latin typeface="Arial" pitchFamily="34"/>
                        <a:ea typeface="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8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34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Visualizar somente os dados mais relevantes dos lançamentos. Para visualizar o detalhe do precisaria clicar encima do lançamento desejado.</a:t>
                      </a:r>
                      <a:endParaRPr kumimoji="0" lang="pt-BR" altLang="pt-BR" sz="15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8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44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Estimativa: ...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                                          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5CA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 de Elaboração:  ...</a:t>
                      </a:r>
                      <a:r>
                        <a:rPr kumimoji="0" lang="pt-BR" altLang="pt-B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</a:t>
                      </a:r>
                      <a:endParaRPr kumimoji="0" lang="pt-BR" altLang="pt-BR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C05CA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0796" marR="100796" marT="63738" marB="50403" horzOverflow="overflow">
                    <a:lnL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835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88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115587449"/>
              </p:ext>
            </p:extLst>
          </p:nvPr>
        </p:nvGraphicFramePr>
        <p:xfrm>
          <a:off x="0" y="2286000"/>
          <a:ext cx="9180008" cy="160655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CT7.1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filtrar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por período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de tempo.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insere um período de tempo no campo filtrar lançamento por período de tempo 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apresenta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todos os lançamentos que atendem a pesquisa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7590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89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505762720"/>
              </p:ext>
            </p:extLst>
          </p:nvPr>
        </p:nvGraphicFramePr>
        <p:xfrm>
          <a:off x="0" y="2286000"/>
          <a:ext cx="9180008" cy="160655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CT7.2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filtrar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por tipo de lançamento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insere um 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tipo de lançamento 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no campo filtrar pelo 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tipo de lançamento</a:t>
                      </a:r>
                      <a:endParaRPr lang="pt-BR" sz="11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apresenta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todos os lançamentos que atendem a pesquisa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5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AD88CE8-F364-4818-95C4-91A63478C008}" type="slidenum">
              <a:t>9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</p:nvPr>
        </p:nvGraphicFramePr>
        <p:xfrm>
          <a:off x="0" y="2200274"/>
          <a:ext cx="9180009" cy="1691640"/>
        </p:xfrm>
        <a:graphic>
          <a:graphicData uri="http://schemas.openxmlformats.org/drawingml/2006/table">
            <a:tbl>
              <a:tblPr firstRow="1" bandRow="1">
                <a:effectLst/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57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600">
                          <a:latin typeface="arial" pitchFamily="32"/>
                        </a:defRPr>
                      </a:pPr>
                      <a:r>
                        <a:rPr lang="pt-BR" sz="1600" b="0" i="0" u="none" strike="noStrike" kern="1200" cap="none">
                          <a:latin typeface="arial" pitchFamily="34"/>
                          <a:ea typeface="Noto Sans CJK SC Regular" pitchFamily="2"/>
                          <a:cs typeface="Lohit Devanagari" pitchFamily="2"/>
                        </a:rPr>
                        <a:t>CT01.8 –</a:t>
                      </a:r>
                      <a:r>
                        <a:rPr lang="pt-BR" sz="1600" kern="1200">
                          <a:solidFill>
                            <a:srgbClr val="000000"/>
                          </a:solidFill>
                          <a:latin typeface="Tw Cen MT" pitchFamily="32"/>
                          <a:ea typeface=""/>
                          <a:cs typeface=""/>
                        </a:rPr>
                        <a:t>editar uma conta inserindo um nome único.</a:t>
                      </a:r>
                      <a:endParaRPr lang="pt-BR" sz="1600" b="0" i="0" u="none" strike="noStrike" kern="1200" cap="none">
                        <a:latin typeface="arial" pitchFamily="34"/>
                        <a:ea typeface="Noto Sans CJK SC Regular" pitchFamily="2"/>
                        <a:cs typeface="Lohit Devanagari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99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Pré-condição: O usuário deve estar autenticado no sistema.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877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Procedimentos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800" b="0" i="0" u="none" strike="noStrike" kern="1200" cap="none">
                          <a:solidFill>
                            <a:srgbClr val="CE181E"/>
                          </a:solidFill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arial" pitchFamily="34"/>
                          <a:ea typeface="DejaVu Sans" pitchFamily="2"/>
                          <a:cs typeface="DejaVu Sans" pitchFamily="2"/>
                        </a:rPr>
                        <a:t>1. Escolher a opção “editar conta”.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Deve aparecer uma tela informando as propriedades da conta.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99"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2. Edita o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nome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da conta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para um nome único.</a:t>
                      </a:r>
                      <a:endParaRPr lang="pt-BR" sz="1100" b="0" i="0" u="none" strike="noStrike" kern="1200" cap="none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Aparece uma tela com a seguinte mensagem: “Conta atualizada</a:t>
                      </a:r>
                      <a:r>
                        <a:rPr lang="pt-BR" sz="1100" b="0" i="0" u="none" strike="noStrike" kern="1200" cap="none" baseline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pt-BR" sz="1100" b="0" i="0" u="none" strike="noStrike" kern="1200" cap="none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com sucesso”.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90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512696172"/>
              </p:ext>
            </p:extLst>
          </p:nvPr>
        </p:nvGraphicFramePr>
        <p:xfrm>
          <a:off x="0" y="2286000"/>
          <a:ext cx="9180008" cy="143891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CT7.3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filtrar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por período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conta.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seleciona período conta no campo filtrar pela situação</a:t>
                      </a:r>
                      <a:endParaRPr lang="pt-BR" sz="1100" kern="1200" baseline="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apresenta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todos os lançamentos que atendem a pesquisa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7121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91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419063749"/>
              </p:ext>
            </p:extLst>
          </p:nvPr>
        </p:nvGraphicFramePr>
        <p:xfrm>
          <a:off x="0" y="2286000"/>
          <a:ext cx="9180008" cy="143891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CT7.4 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filtrar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por 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vencidos.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seleciona vencidos no campo filtrar pela situação</a:t>
                      </a:r>
                      <a:endParaRPr lang="pt-BR" sz="1100" kern="1200" baseline="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apresenta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todos os lançamentos que atendem a pesquisa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2541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92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180087353"/>
              </p:ext>
            </p:extLst>
          </p:nvPr>
        </p:nvGraphicFramePr>
        <p:xfrm>
          <a:off x="0" y="2143760"/>
          <a:ext cx="9180008" cy="1586484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</a:rPr>
                        <a:t>CT7.5–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filtrar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por próximos a vencer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seleciona próximos a vencer no campo filtrar pela situação</a:t>
                      </a:r>
                      <a:endParaRPr lang="pt-BR" sz="1100" kern="1200" baseline="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apresenta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todos os lançamentos que atendem a pesquisa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7107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"/>
          <p:cNvSpPr txBox="1"/>
          <p:nvPr/>
        </p:nvSpPr>
        <p:spPr>
          <a:xfrm>
            <a:off x="179999" y="6839995"/>
            <a:ext cx="539998" cy="539998"/>
          </a:xfrm>
          <a:prstGeom prst="rect">
            <a:avLst/>
          </a:prstGeom>
          <a:solidFill>
            <a:srgbClr val="E74C3C"/>
          </a:solidFill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125C12-E5F6-40BA-8201-B8257221D045}" type="slidenum">
              <a:t>93</a:t>
            </a:fld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 idx="4294967295"/>
          </p:nvPr>
        </p:nvSpPr>
        <p:spPr>
          <a:xfrm>
            <a:off x="0" y="360365"/>
            <a:ext cx="9359898" cy="900107"/>
          </a:xfrm>
        </p:spPr>
        <p:txBody>
          <a:bodyPr/>
          <a:lstStyle/>
          <a:p>
            <a:pPr lvl="0"/>
            <a:r>
              <a:rPr lang="pt-BR"/>
              <a:t>Casos de Testes</a:t>
            </a:r>
          </a:p>
        </p:txBody>
      </p:sp>
      <p:graphicFrame>
        <p:nvGraphicFramePr>
          <p:cNvPr id="4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680590667"/>
              </p:ext>
            </p:extLst>
          </p:nvPr>
        </p:nvGraphicFramePr>
        <p:xfrm>
          <a:off x="0" y="2143760"/>
          <a:ext cx="9180008" cy="1438910"/>
        </p:xfrm>
        <a:graphic>
          <a:graphicData uri="http://schemas.openxmlformats.org/drawingml/2006/table">
            <a:tbl>
              <a:tblPr firstRow="1" bandRow="1">
                <a:tableStyleId>{7B9BD6FB-0E94-4300-B238-2F5317FBD170}</a:tableStyleId>
              </a:tblPr>
              <a:tblGrid>
                <a:gridCol w="459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55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600" kern="1200">
                          <a:solidFill>
                            <a:schemeClr val="tx1"/>
                          </a:solidFill>
                        </a:rPr>
                        <a:t>CT7.6–</a:t>
                      </a:r>
                      <a:r>
                        <a:rPr lang="pt-BR" sz="1600" kern="120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Tentar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filtrar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lançamento por </a:t>
                      </a:r>
                      <a:r>
                        <a:rPr lang="pt-BR" sz="16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já efetivados.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lang="pt-BR" sz="1600" kern="120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 gridSpan="2">
                  <a:txBody>
                    <a:bodyPr/>
                    <a:lstStyle/>
                    <a:p>
                      <a:pPr marL="0" marR="0" lvl="0" indent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400" u="none" strike="noStrike" kern="1200" cap="none" dirty="0"/>
                        <a:t>Pré-condição: O usuário deve estar autenticado no sistema.</a:t>
                      </a:r>
                      <a:endParaRPr lang="pt-BR" sz="1400" b="0" i="0" u="none" strike="noStrike" kern="1200" cap="none" dirty="0"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99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200" u="none" strike="noStrike" kern="1200" cap="none"/>
                        <a:t>Procedimentos</a:t>
                      </a:r>
                      <a:endParaRPr lang="pt-BR" sz="12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1100" u="none" strike="noStrike" kern="1200" cap="none"/>
                        <a:t>Resultado Esperado</a:t>
                      </a:r>
                      <a:endParaRPr lang="pt-BR" sz="1100" b="0" i="0" u="none" strike="noStrike" kern="1200" cap="none">
                        <a:solidFill>
                          <a:srgbClr val="CE181E"/>
                        </a:solidFill>
                        <a:latin typeface="Source Sans Pro" pitchFamily="34"/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pt-BR" sz="1100" b="0" i="0" u="none" strike="noStrike" kern="1200" cap="none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1. O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 usuário seleciona </a:t>
                      </a:r>
                      <a:r>
                        <a:rPr lang="pt-BR" sz="1100" kern="1200" baseline="0" dirty="0">
                          <a:solidFill>
                            <a:schemeClr val="tx1"/>
                          </a:solidFill>
                          <a:latin typeface="Arial" pitchFamily="34"/>
                          <a:ea typeface="+mn-ea"/>
                          <a:cs typeface="Arial" pitchFamily="34"/>
                        </a:rPr>
                        <a:t>já efetivados </a:t>
                      </a:r>
                      <a:r>
                        <a:rPr lang="pt-BR" sz="1100" b="0" i="0" u="none" strike="noStrike" kern="1200" cap="none" baseline="0" dirty="0">
                          <a:latin typeface="Source Sans Pro" pitchFamily="34"/>
                          <a:ea typeface="DejaVu Sans" pitchFamily="2"/>
                          <a:cs typeface="DejaVu Sans" pitchFamily="2"/>
                        </a:rPr>
                        <a:t>no campo filtrar pela situação</a:t>
                      </a:r>
                      <a:endParaRPr lang="pt-BR" sz="1100" kern="1200" baseline="0" dirty="0">
                        <a:solidFill>
                          <a:schemeClr val="tx1"/>
                        </a:solidFill>
                        <a:latin typeface="Arial" pitchFamily="34"/>
                        <a:ea typeface="+mn-ea"/>
                        <a:cs typeface="Arial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kern="1200" cap="none" dirty="0">
                          <a:solidFill>
                            <a:schemeClr val="tx1"/>
                          </a:solidFill>
                        </a:rPr>
                        <a:t>O sistema emite apresenta</a:t>
                      </a:r>
                      <a:r>
                        <a:rPr lang="pt-BR" sz="1100" u="none" strike="noStrike" kern="1200" cap="none" baseline="0" dirty="0">
                          <a:solidFill>
                            <a:schemeClr val="tx1"/>
                          </a:solidFill>
                        </a:rPr>
                        <a:t> todos os lançamentos que atendem a pesquisa</a:t>
                      </a:r>
                      <a:endParaRPr lang="pt-BR" sz="1100" u="none" strike="noStrike" kern="1200" cap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0" y="1577970"/>
            <a:ext cx="9180511" cy="503240"/>
          </a:xfr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472805"/>
      </p:ext>
    </p:extLst>
  </p:cSld>
  <p:clrMapOvr>
    <a:masterClrMapping/>
  </p:clrMapOvr>
</p:sld>
</file>

<file path=ppt/theme/theme1.xml><?xml version="1.0" encoding="utf-8"?>
<a:theme xmlns:a="http://schemas.openxmlformats.org/drawingml/2006/main" name="1_Ío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9088</Words>
  <Application>Microsoft Office PowerPoint</Application>
  <PresentationFormat>Personalizar</PresentationFormat>
  <Paragraphs>1180</Paragraphs>
  <Slides>93</Slides>
  <Notes>93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93</vt:i4>
      </vt:variant>
    </vt:vector>
  </HeadingPairs>
  <TitlesOfParts>
    <vt:vector size="108" baseType="lpstr">
      <vt:lpstr>arial</vt:lpstr>
      <vt:lpstr>arial</vt:lpstr>
      <vt:lpstr>Calibri</vt:lpstr>
      <vt:lpstr>Century Gothic</vt:lpstr>
      <vt:lpstr>Source Sans Pro</vt:lpstr>
      <vt:lpstr>Source Sans Pro Black</vt:lpstr>
      <vt:lpstr>Source Sans Pro Light</vt:lpstr>
      <vt:lpstr>StarSymbol</vt:lpstr>
      <vt:lpstr>Tahoma</vt:lpstr>
      <vt:lpstr>Times New Roman</vt:lpstr>
      <vt:lpstr>Tw Cen MT</vt:lpstr>
      <vt:lpstr>Tw Cen MT Condensed</vt:lpstr>
      <vt:lpstr>Wingdings 3</vt:lpstr>
      <vt:lpstr>1_Íon</vt:lpstr>
      <vt:lpstr>Integral</vt:lpstr>
      <vt:lpstr>Engenharia de Software</vt:lpstr>
      <vt:lpstr>Histórias de usuário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Histórias de usuário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Histórias de usuário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Apresentação do PowerPoint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Apresentação do PowerPoint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Casos de Testes</vt:lpstr>
      <vt:lpstr>Apresentação do PowerPoint</vt:lpstr>
      <vt:lpstr>Casos de Testes</vt:lpstr>
      <vt:lpstr>Casos de Testes</vt:lpstr>
      <vt:lpstr>Apresentação do PowerPoint</vt:lpstr>
      <vt:lpstr>Casos de Testes</vt:lpstr>
      <vt:lpstr>Casos de Testes</vt:lpstr>
      <vt:lpstr>Casos de Testes</vt:lpstr>
      <vt:lpstr>Casos de Testes</vt:lpstr>
      <vt:lpstr>Casos de Testes</vt:lpstr>
      <vt:lpstr>Casos de Testes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creator>Rhuan</dc:creator>
  <cp:lastModifiedBy>André Damasceno</cp:lastModifiedBy>
  <cp:revision>164</cp:revision>
  <dcterms:created xsi:type="dcterms:W3CDTF">2019-03-31T21:05:56Z</dcterms:created>
  <dcterms:modified xsi:type="dcterms:W3CDTF">2019-05-28T02:46:47Z</dcterms:modified>
</cp:coreProperties>
</file>