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sldIdLst>
    <p:sldId id="418" r:id="rId3"/>
    <p:sldId id="453" r:id="rId4"/>
    <p:sldId id="503" r:id="rId5"/>
    <p:sldId id="504" r:id="rId6"/>
    <p:sldId id="494" r:id="rId7"/>
    <p:sldId id="500" r:id="rId8"/>
    <p:sldId id="501" r:id="rId9"/>
    <p:sldId id="505" r:id="rId10"/>
    <p:sldId id="452" r:id="rId11"/>
    <p:sldId id="451" r:id="rId12"/>
    <p:sldId id="448" r:id="rId13"/>
    <p:sldId id="449" r:id="rId1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4F81BD"/>
    <a:srgbClr val="009900"/>
    <a:srgbClr val="0000FF"/>
    <a:srgbClr val="D04E1D"/>
    <a:srgbClr val="6D6D6D"/>
    <a:srgbClr val="D15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799" autoAdjust="0"/>
  </p:normalViewPr>
  <p:slideViewPr>
    <p:cSldViewPr>
      <p:cViewPr varScale="1">
        <p:scale>
          <a:sx n="115" d="100"/>
          <a:sy n="115" d="100"/>
        </p:scale>
        <p:origin x="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645188-6A4D-4C85-B856-A4BE5EBBB006}" type="datetimeFigureOut">
              <a:rPr lang="en-US"/>
              <a:pPr>
                <a:defRPr/>
              </a:pPr>
              <a:t>25-Jun-17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66AA481-E30C-4065-A8C0-02429543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D11FCB-918B-4415-A66C-E1CA6DCC60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55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9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2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2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3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71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43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0935-CABC-4682-8BAC-84433E0A213B}" type="datetime1">
              <a:rPr lang="ru-RU"/>
              <a:pPr>
                <a:defRPr/>
              </a:pPr>
              <a:t>25.06.2017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57DCD-8F70-4866-9628-688ACC2F68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4C53-E92B-4580-B62C-1D93A4522162}" type="datetime1">
              <a:rPr lang="ru-RU"/>
              <a:pPr>
                <a:defRPr/>
              </a:pPr>
              <a:t>25.06.2017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F1DB3-E6FA-4395-800D-32CA82855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8D693-55E9-4DFB-A6CF-E9CF1C2C453F}" type="datetime1">
              <a:rPr lang="ru-RU"/>
              <a:pPr>
                <a:defRPr/>
              </a:pPr>
              <a:t>25.06.2017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9895-5954-4679-9371-93EDFD36F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8E089-62ED-4B99-9D85-4233106172C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905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4D2F2-8EAD-4248-A8AF-937EE57F243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71433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1B655-9686-4700-A3E3-2677DD26807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71084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FA3A0-0963-40F8-917D-76DEAAEFC21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8362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2FADE-2241-4AB9-A208-782AC4633E6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9129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ABB79-FB1F-4563-8AEC-F75E8EA4533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056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CEBD2-D067-4C87-98E7-17140CF6747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9821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170F8-514C-479C-AACB-5022023134F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183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DF1A9-FA95-49E0-AD03-FC09736C0417}" type="datetime1">
              <a:rPr lang="ru-RU"/>
              <a:pPr>
                <a:defRPr/>
              </a:pPr>
              <a:t>25.06.2017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F4D12-7BED-49F7-86C6-6CCA3FE5C2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611C-DD27-4ADB-92CD-80118082488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7187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5742B-6A67-44BA-9E65-E8ED5897B16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4206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9B4FD-8306-4B74-B1F8-D2E67870986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088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2FD2-711B-470D-82CE-B7001E2E881B}" type="datetime1">
              <a:rPr lang="ru-RU"/>
              <a:pPr>
                <a:defRPr/>
              </a:pPr>
              <a:t>25.06.2017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170C-3AFA-4CDD-A1DA-1AAA6BD64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1E57-439A-43EC-83D3-278E8830CE17}" type="datetime1">
              <a:rPr lang="ru-RU"/>
              <a:pPr>
                <a:defRPr/>
              </a:pPr>
              <a:t>25.06.2017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3F12-FE4E-4717-9D29-D6CD8D0B8D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982B-4D5C-40A5-8680-D14AB22FF2F3}" type="datetime1">
              <a:rPr lang="ru-RU"/>
              <a:pPr>
                <a:defRPr/>
              </a:pPr>
              <a:t>25.06.2017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BD16-2B6C-4B5F-A27C-1BDE394B36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0B05-F5F3-4A96-8250-C35F2E564B2D}" type="datetime1">
              <a:rPr lang="ru-RU"/>
              <a:pPr>
                <a:defRPr/>
              </a:pPr>
              <a:t>25.06.2017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F256-E42B-46E3-BD18-2E31982211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F4EA-9703-4187-B760-700E5A0AB8C1}" type="datetime1">
              <a:rPr lang="ru-RU"/>
              <a:pPr>
                <a:defRPr/>
              </a:pPr>
              <a:t>25.06.2017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B4E2C-300C-486B-8509-BCD8ED93FA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0BA2-2EDF-41A5-ABC7-3D8DD950C846}" type="datetime1">
              <a:rPr lang="ru-RU"/>
              <a:pPr>
                <a:defRPr/>
              </a:pPr>
              <a:t>25.06.2017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9A1B-8BBE-4A90-99EF-CA7AF3AB27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3563-9108-4986-BB01-3A90FE142772}" type="datetime1">
              <a:rPr lang="ru-RU"/>
              <a:pPr>
                <a:defRPr/>
              </a:pPr>
              <a:t>25.06.2017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D713-2A41-45C4-A35B-2FA6DAB1D7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2085F9-DEDC-4373-9033-D5B96210CA5B}" type="datetime1">
              <a:rPr lang="ru-RU"/>
              <a:pPr>
                <a:defRPr/>
              </a:pPr>
              <a:t>25.06.2017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7E3926-5E4F-4976-9185-E0836A63B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2C2E8B-7AD5-4B74-A391-C1BAFFD0676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a.linkedin.com/in/fnnzz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fnnzz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nnzzz/react-advanced-itvd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0" y="0"/>
            <a:ext cx="12215813" cy="6858000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39" name="Прямоугольник 11"/>
          <p:cNvSpPr>
            <a:spLocks noChangeArrowheads="1"/>
          </p:cNvSpPr>
          <p:nvPr/>
        </p:nvSpPr>
        <p:spPr bwMode="auto">
          <a:xfrm>
            <a:off x="821531" y="3905071"/>
            <a:ext cx="10572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dirty="0">
                <a:solidFill>
                  <a:srgbClr val="D1501F"/>
                </a:solidFill>
                <a:latin typeface="Segoe UI Light" pitchFamily="34" charset="0"/>
              </a:rPr>
              <a:t>REACT ADVANCED</a:t>
            </a:r>
          </a:p>
        </p:txBody>
      </p:sp>
      <p:pic>
        <p:nvPicPr>
          <p:cNvPr id="1434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9950" y="457200"/>
            <a:ext cx="189865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Прямоугольник 12"/>
          <p:cNvSpPr>
            <a:spLocks noChangeArrowheads="1"/>
          </p:cNvSpPr>
          <p:nvPr/>
        </p:nvSpPr>
        <p:spPr bwMode="auto">
          <a:xfrm>
            <a:off x="1447800" y="111125"/>
            <a:ext cx="5029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</a:t>
            </a:r>
          </a:p>
        </p:txBody>
      </p:sp>
      <p:sp>
        <p:nvSpPr>
          <p:cNvPr id="14342" name="Прямоугольник 13"/>
          <p:cNvSpPr>
            <a:spLocks noChangeArrowheads="1"/>
          </p:cNvSpPr>
          <p:nvPr/>
        </p:nvSpPr>
        <p:spPr bwMode="auto">
          <a:xfrm rot="5400000">
            <a:off x="8739188" y="3482975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4343" name="Рисунок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6200"/>
            <a:ext cx="10239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Прямоугольник 15"/>
          <p:cNvSpPr>
            <a:spLocks noChangeArrowheads="1"/>
          </p:cNvSpPr>
          <p:nvPr/>
        </p:nvSpPr>
        <p:spPr bwMode="auto">
          <a:xfrm>
            <a:off x="9707563" y="111125"/>
            <a:ext cx="1828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http://itvdn.com</a:t>
            </a:r>
          </a:p>
        </p:txBody>
      </p:sp>
      <p:pic>
        <p:nvPicPr>
          <p:cNvPr id="14345" name="Рисунок 1"/>
          <p:cNvPicPr>
            <a:picLocks noChangeAspect="1"/>
          </p:cNvPicPr>
          <p:nvPr/>
        </p:nvPicPr>
        <p:blipFill>
          <a:blip r:embed="rId5"/>
          <a:srcRect l="23933" t="16042" r="26019" b="29813"/>
          <a:stretch>
            <a:fillRect/>
          </a:stretch>
        </p:blipFill>
        <p:spPr bwMode="auto">
          <a:xfrm>
            <a:off x="9067800" y="5461000"/>
            <a:ext cx="219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51"/>
          <a:stretch/>
        </p:blipFill>
        <p:spPr>
          <a:xfrm>
            <a:off x="4908276" y="1603947"/>
            <a:ext cx="2399259" cy="2047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online-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и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для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общей оценки знаний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-специалиста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986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8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Автор 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587241" y="4562433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Vlad Feninets</a:t>
            </a:r>
          </a:p>
        </p:txBody>
      </p:sp>
      <p:sp>
        <p:nvSpPr>
          <p:cNvPr id="22" name="Прямоугольник 1"/>
          <p:cNvSpPr>
            <a:spLocks noChangeArrowheads="1"/>
          </p:cNvSpPr>
          <p:nvPr/>
        </p:nvSpPr>
        <p:spPr bwMode="auto">
          <a:xfrm>
            <a:off x="1265238" y="5034779"/>
            <a:ext cx="4100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itchFamily="34" charset="0"/>
                <a:cs typeface="Segoe UI Light" pitchFamily="34" charset="0"/>
              </a:rPr>
              <a:t>front-end developer at </a:t>
            </a:r>
            <a:r>
              <a:rPr lang="en-US" sz="1600" dirty="0">
                <a:latin typeface="Segoe UI Light" pitchFamily="34" charset="0"/>
                <a:cs typeface="Segoe UI Light" pitchFamily="34" charset="0"/>
              </a:rPr>
              <a:t>rabota.ua</a:t>
            </a:r>
          </a:p>
        </p:txBody>
      </p:sp>
      <p:sp>
        <p:nvSpPr>
          <p:cNvPr id="3" name="Rectangle 2"/>
          <p:cNvSpPr/>
          <p:nvPr/>
        </p:nvSpPr>
        <p:spPr>
          <a:xfrm>
            <a:off x="5605746" y="1880252"/>
            <a:ext cx="37192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3"/>
              </a:rPr>
              <a:t>https://ua.linkedin.com/in/fnnzzz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4"/>
              </a:rPr>
              <a:t>https://github.com/fnnzzz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46" y="2749353"/>
            <a:ext cx="2090454" cy="2090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11033" t="8426" r="15120" b="8832"/>
          <a:stretch/>
        </p:blipFill>
        <p:spPr>
          <a:xfrm>
            <a:off x="1358641" y="1743693"/>
            <a:ext cx="27432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2286000" y="3012418"/>
            <a:ext cx="8534400" cy="51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u="sng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  <a:hlinkClick r:id="rId3"/>
              </a:rPr>
              <a:t>https://github.com/fnnzzz/react-advanced-itvdn</a:t>
            </a:r>
            <a:endParaRPr lang="ru-RU" sz="3200" b="1" u="sng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33051"/>
            <a:ext cx="1676400" cy="1676400"/>
          </a:xfrm>
          <a:prstGeom prst="rect">
            <a:avLst/>
          </a:prstGeom>
        </p:spPr>
      </p:pic>
      <p:pic>
        <p:nvPicPr>
          <p:cNvPr id="3074" name="Picture 2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19599"/>
            <a:ext cx="590899" cy="5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5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2362200" y="2829769"/>
            <a:ext cx="842637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rgbClr val="D04E1D"/>
                </a:solidFill>
                <a:latin typeface="PT Mono" panose="02060509020205020204" pitchFamily="49" charset="0"/>
                <a:cs typeface="Segoe UI Light" pitchFamily="34" charset="0"/>
              </a:rPr>
              <a:t>https://t.me/joinchat/AAAAAA3GLHawuWAWXBOccQ</a:t>
            </a:r>
            <a:endParaRPr lang="ru-RU" sz="2400" dirty="0">
              <a:solidFill>
                <a:srgbClr val="D04E1D"/>
              </a:solidFill>
              <a:latin typeface="PT Mono" panose="02060509020205020204" pitchFamily="49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419600"/>
            <a:ext cx="1495424" cy="1495424"/>
          </a:xfrm>
          <a:prstGeom prst="rect">
            <a:avLst/>
          </a:prstGeom>
        </p:spPr>
      </p:pic>
      <p:pic>
        <p:nvPicPr>
          <p:cNvPr id="6146" name="Picture 2" descr="http://icon-icons.com/icons2/555/PNG/512/telegram_icon-icons.com_536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2976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0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1560513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 smtClean="0">
                <a:solidFill>
                  <a:srgbClr val="D04E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Isomorphic</a:t>
            </a:r>
          </a:p>
          <a:p>
            <a:pPr algn="ctr"/>
            <a:r>
              <a:rPr lang="en-US" sz="2000" dirty="0" smtClean="0">
                <a:solidFill>
                  <a:srgbClr val="D04E1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endParaRPr lang="en-US" sz="2800" dirty="0" smtClean="0">
              <a:solidFill>
                <a:srgbClr val="D04E1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600" dirty="0" smtClean="0">
                <a:solidFill>
                  <a:srgbClr val="D04E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Universal</a:t>
            </a:r>
            <a:endParaRPr lang="ru-RU" sz="3600" dirty="0">
              <a:solidFill>
                <a:srgbClr val="D04E1D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Как правильно?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9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https://s3.amazonaws.com/codementor_content/2015-Nov-week2/airbnb-archite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34" y="1524000"/>
            <a:ext cx="3971132" cy="38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Benefits of SSR: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0" y="2819400"/>
            <a:ext cx="807355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SEO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Fast initial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loading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Better overall UX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Progressive enhancement / graceful degradation [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  <a:cs typeface="Segoe UI Light" pitchFamily="34" charset="0"/>
              </a:rPr>
              <a:t>fallbacks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224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2362200" y="2829769"/>
            <a:ext cx="842637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rgbClr val="D04E1D"/>
                </a:solidFill>
                <a:latin typeface="PT Mono" panose="02060509020205020204" pitchFamily="49" charset="0"/>
                <a:cs typeface="Segoe UI Light" pitchFamily="34" charset="0"/>
              </a:rPr>
              <a:t>https://t.me/joinchat/AAAAAA3GLHawuWAWXBOccQ</a:t>
            </a:r>
            <a:endParaRPr lang="ru-RU" sz="2400" dirty="0">
              <a:solidFill>
                <a:srgbClr val="D04E1D"/>
              </a:solidFill>
              <a:latin typeface="PT Mono" panose="02060509020205020204" pitchFamily="49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419600"/>
            <a:ext cx="1495424" cy="1495424"/>
          </a:xfrm>
          <a:prstGeom prst="rect">
            <a:avLst/>
          </a:prstGeom>
        </p:spPr>
      </p:pic>
      <p:pic>
        <p:nvPicPr>
          <p:cNvPr id="6146" name="Picture 2" descr="http://icon-icons.com/icons2/555/PNG/512/telegram_icon-icons.com_536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2976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9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04E1D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Посмотрите этот урок в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видеоформате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на образовательном портале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  <a:hlinkClick r:id="rId3"/>
              </a:rPr>
              <a:t>ITVDN.com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4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40751</TotalTime>
  <Words>297</Words>
  <Application>Microsoft Office PowerPoint</Application>
  <PresentationFormat>Widescreen</PresentationFormat>
  <Paragraphs>87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PT Mono</vt:lpstr>
      <vt:lpstr>Segoe UI</vt:lpstr>
      <vt:lpstr>Segoe UI Black</vt:lpstr>
      <vt:lpstr>Segoe UI Light</vt:lpstr>
      <vt:lpstr>Введение в Enterprise Library</vt:lpstr>
      <vt:lpstr>1_Введение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Vlad Feninets</cp:lastModifiedBy>
  <cp:revision>848</cp:revision>
  <dcterms:created xsi:type="dcterms:W3CDTF">2010-11-10T13:30:04Z</dcterms:created>
  <dcterms:modified xsi:type="dcterms:W3CDTF">2017-06-25T11:11:27Z</dcterms:modified>
</cp:coreProperties>
</file>