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sldIdLst>
    <p:sldId id="418" r:id="rId3"/>
    <p:sldId id="453" r:id="rId4"/>
    <p:sldId id="494" r:id="rId5"/>
    <p:sldId id="500" r:id="rId6"/>
    <p:sldId id="501" r:id="rId7"/>
    <p:sldId id="503" r:id="rId8"/>
    <p:sldId id="502" r:id="rId9"/>
    <p:sldId id="504" r:id="rId10"/>
    <p:sldId id="452" r:id="rId11"/>
    <p:sldId id="451" r:id="rId12"/>
    <p:sldId id="448" r:id="rId13"/>
    <p:sldId id="449" r:id="rId1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4F81BD"/>
    <a:srgbClr val="009900"/>
    <a:srgbClr val="0000FF"/>
    <a:srgbClr val="D04E1D"/>
    <a:srgbClr val="6D6D6D"/>
    <a:srgbClr val="D15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799" autoAdjust="0"/>
  </p:normalViewPr>
  <p:slideViewPr>
    <p:cSldViewPr>
      <p:cViewPr varScale="1">
        <p:scale>
          <a:sx n="70" d="100"/>
          <a:sy n="70" d="100"/>
        </p:scale>
        <p:origin x="54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645188-6A4D-4C85-B856-A4BE5EBBB006}" type="datetimeFigureOut">
              <a:rPr lang="en-US"/>
              <a:pPr>
                <a:defRPr/>
              </a:pPr>
              <a:t>07-Jun-17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66AA481-E30C-4065-A8C0-02429543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D11FCB-918B-4415-A66C-E1CA6DCC60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55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2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2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3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5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41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1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43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0935-CABC-4682-8BAC-84433E0A213B}" type="datetime1">
              <a:rPr lang="ru-RU"/>
              <a:pPr>
                <a:defRPr/>
              </a:pPr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57DCD-8F70-4866-9628-688ACC2F68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4C53-E92B-4580-B62C-1D93A4522162}" type="datetime1">
              <a:rPr lang="ru-RU"/>
              <a:pPr>
                <a:defRPr/>
              </a:pPr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F1DB3-E6FA-4395-800D-32CA82855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8D693-55E9-4DFB-A6CF-E9CF1C2C453F}" type="datetime1">
              <a:rPr lang="ru-RU"/>
              <a:pPr>
                <a:defRPr/>
              </a:pPr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9895-5954-4679-9371-93EDFD36F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8E089-62ED-4B99-9D85-4233106172C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905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4D2F2-8EAD-4248-A8AF-937EE57F243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71433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1B655-9686-4700-A3E3-2677DD26807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71084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FA3A0-0963-40F8-917D-76DEAAEFC21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8362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2FADE-2241-4AB9-A208-782AC4633E6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9129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ABB79-FB1F-4563-8AEC-F75E8EA4533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056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CEBD2-D067-4C87-98E7-17140CF6747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9821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170F8-514C-479C-AACB-5022023134F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183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DF1A9-FA95-49E0-AD03-FC09736C0417}" type="datetime1">
              <a:rPr lang="ru-RU"/>
              <a:pPr>
                <a:defRPr/>
              </a:pPr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F4D12-7BED-49F7-86C6-6CCA3FE5C2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611C-DD27-4ADB-92CD-80118082488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7187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5742B-6A67-44BA-9E65-E8ED5897B16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4206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9B4FD-8306-4B74-B1F8-D2E67870986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088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2FD2-711B-470D-82CE-B7001E2E881B}" type="datetime1">
              <a:rPr lang="ru-RU"/>
              <a:pPr>
                <a:defRPr/>
              </a:pPr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170C-3AFA-4CDD-A1DA-1AAA6BD64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1E57-439A-43EC-83D3-278E8830CE17}" type="datetime1">
              <a:rPr lang="ru-RU"/>
              <a:pPr>
                <a:defRPr/>
              </a:pPr>
              <a:t>07.06.2017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3F12-FE4E-4717-9D29-D6CD8D0B8D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982B-4D5C-40A5-8680-D14AB22FF2F3}" type="datetime1">
              <a:rPr lang="ru-RU"/>
              <a:pPr>
                <a:defRPr/>
              </a:pPr>
              <a:t>07.06.2017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BD16-2B6C-4B5F-A27C-1BDE394B36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0B05-F5F3-4A96-8250-C35F2E564B2D}" type="datetime1">
              <a:rPr lang="ru-RU"/>
              <a:pPr>
                <a:defRPr/>
              </a:pPr>
              <a:t>07.06.2017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F256-E42B-46E3-BD18-2E31982211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F4EA-9703-4187-B760-700E5A0AB8C1}" type="datetime1">
              <a:rPr lang="ru-RU"/>
              <a:pPr>
                <a:defRPr/>
              </a:pPr>
              <a:t>07.06.2017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B4E2C-300C-486B-8509-BCD8ED93FA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0BA2-2EDF-41A5-ABC7-3D8DD950C846}" type="datetime1">
              <a:rPr lang="ru-RU"/>
              <a:pPr>
                <a:defRPr/>
              </a:pPr>
              <a:t>07.06.2017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9A1B-8BBE-4A90-99EF-CA7AF3AB27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3563-9108-4986-BB01-3A90FE142772}" type="datetime1">
              <a:rPr lang="ru-RU"/>
              <a:pPr>
                <a:defRPr/>
              </a:pPr>
              <a:t>07.06.2017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D713-2A41-45C4-A35B-2FA6DAB1D7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2085F9-DEDC-4373-9033-D5B96210CA5B}" type="datetime1">
              <a:rPr lang="ru-RU"/>
              <a:pPr>
                <a:defRPr/>
              </a:pPr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7E3926-5E4F-4976-9185-E0836A63B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2C2E8B-7AD5-4B74-A391-C1BAFFD0676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07.06.2017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a.linkedin.com/in/fnnzz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fnnzz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0" y="0"/>
            <a:ext cx="12215813" cy="6858000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39" name="Прямоугольник 11"/>
          <p:cNvSpPr>
            <a:spLocks noChangeArrowheads="1"/>
          </p:cNvSpPr>
          <p:nvPr/>
        </p:nvSpPr>
        <p:spPr bwMode="auto">
          <a:xfrm>
            <a:off x="821531" y="3905071"/>
            <a:ext cx="10572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dirty="0">
                <a:solidFill>
                  <a:srgbClr val="D1501F"/>
                </a:solidFill>
                <a:latin typeface="Segoe UI Light" pitchFamily="34" charset="0"/>
              </a:rPr>
              <a:t>REACT ADVANCED</a:t>
            </a:r>
          </a:p>
        </p:txBody>
      </p:sp>
      <p:pic>
        <p:nvPicPr>
          <p:cNvPr id="1434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9950" y="457200"/>
            <a:ext cx="189865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Прямоугольник 12"/>
          <p:cNvSpPr>
            <a:spLocks noChangeArrowheads="1"/>
          </p:cNvSpPr>
          <p:nvPr/>
        </p:nvSpPr>
        <p:spPr bwMode="auto">
          <a:xfrm>
            <a:off x="1447800" y="111125"/>
            <a:ext cx="5029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</a:t>
            </a:r>
          </a:p>
        </p:txBody>
      </p:sp>
      <p:sp>
        <p:nvSpPr>
          <p:cNvPr id="14342" name="Прямоугольник 13"/>
          <p:cNvSpPr>
            <a:spLocks noChangeArrowheads="1"/>
          </p:cNvSpPr>
          <p:nvPr/>
        </p:nvSpPr>
        <p:spPr bwMode="auto">
          <a:xfrm rot="5400000">
            <a:off x="8739188" y="3482975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4343" name="Рисунок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6200"/>
            <a:ext cx="10239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Прямоугольник 15"/>
          <p:cNvSpPr>
            <a:spLocks noChangeArrowheads="1"/>
          </p:cNvSpPr>
          <p:nvPr/>
        </p:nvSpPr>
        <p:spPr bwMode="auto">
          <a:xfrm>
            <a:off x="9707563" y="111125"/>
            <a:ext cx="1828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http://itvdn.com</a:t>
            </a:r>
          </a:p>
        </p:txBody>
      </p:sp>
      <p:pic>
        <p:nvPicPr>
          <p:cNvPr id="14345" name="Рисунок 1"/>
          <p:cNvPicPr>
            <a:picLocks noChangeAspect="1"/>
          </p:cNvPicPr>
          <p:nvPr/>
        </p:nvPicPr>
        <p:blipFill>
          <a:blip r:embed="rId5"/>
          <a:srcRect l="23933" t="16042" r="26019" b="29813"/>
          <a:stretch>
            <a:fillRect/>
          </a:stretch>
        </p:blipFill>
        <p:spPr bwMode="auto">
          <a:xfrm>
            <a:off x="9067800" y="5461000"/>
            <a:ext cx="219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51"/>
          <a:stretch/>
        </p:blipFill>
        <p:spPr>
          <a:xfrm>
            <a:off x="4908276" y="1603947"/>
            <a:ext cx="2399259" cy="2047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online-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и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для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общей оценки знаний 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-специалиста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986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8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Автор 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587241" y="4562433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Vlad Feninets</a:t>
            </a:r>
          </a:p>
        </p:txBody>
      </p:sp>
      <p:sp>
        <p:nvSpPr>
          <p:cNvPr id="22" name="Прямоугольник 1"/>
          <p:cNvSpPr>
            <a:spLocks noChangeArrowheads="1"/>
          </p:cNvSpPr>
          <p:nvPr/>
        </p:nvSpPr>
        <p:spPr bwMode="auto">
          <a:xfrm>
            <a:off x="1265238" y="5034779"/>
            <a:ext cx="41000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itchFamily="34" charset="0"/>
                <a:cs typeface="Segoe UI Light" pitchFamily="34" charset="0"/>
              </a:rPr>
              <a:t>front-end developer at </a:t>
            </a:r>
            <a:r>
              <a:rPr lang="en-US" sz="1600" dirty="0">
                <a:latin typeface="Segoe UI Light" pitchFamily="34" charset="0"/>
                <a:cs typeface="Segoe UI Light" pitchFamily="34" charset="0"/>
              </a:rPr>
              <a:t>rabota.ua</a:t>
            </a:r>
          </a:p>
        </p:txBody>
      </p:sp>
      <p:sp>
        <p:nvSpPr>
          <p:cNvPr id="3" name="Rectangle 2"/>
          <p:cNvSpPr/>
          <p:nvPr/>
        </p:nvSpPr>
        <p:spPr>
          <a:xfrm>
            <a:off x="5605746" y="1880252"/>
            <a:ext cx="37192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3"/>
              </a:rPr>
              <a:t>https://ua.linkedin.com/in/fnnzzz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r>
              <a:rPr lang="en-US" sz="2000" dirty="0">
                <a:latin typeface="Segoe UI Light" pitchFamily="34" charset="0"/>
                <a:cs typeface="Segoe UI Light" pitchFamily="34" charset="0"/>
                <a:hlinkClick r:id="rId4"/>
              </a:rPr>
              <a:t>https://github.com/fnnzzz</a:t>
            </a:r>
            <a:endParaRPr lang="en-US" sz="2000" dirty="0">
              <a:latin typeface="Segoe UI Light" pitchFamily="34" charset="0"/>
              <a:cs typeface="Segoe UI Light" pitchFamily="34" charset="0"/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746" y="2749353"/>
            <a:ext cx="2090454" cy="2090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11033" t="8426" r="15120" b="8832"/>
          <a:stretch/>
        </p:blipFill>
        <p:spPr>
          <a:xfrm>
            <a:off x="1358641" y="1743693"/>
            <a:ext cx="27432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Testing technologies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1265238" y="1752600"/>
            <a:ext cx="830580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Testing frameworks (runners)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Assertion libraries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Helper libraries</a:t>
            </a:r>
          </a:p>
        </p:txBody>
      </p:sp>
    </p:spTree>
    <p:extLst>
      <p:ext uri="{BB962C8B-B14F-4D97-AF65-F5344CB8AC3E}">
        <p14:creationId xmlns:p14="http://schemas.microsoft.com/office/powerpoint/2010/main" val="377709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Testing </a:t>
            </a:r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frameworks 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(runners)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1248762" y="1771393"/>
            <a:ext cx="830580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Mocha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Karma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Jasmine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Jest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AVA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… tape,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qUnit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, buster,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sinon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6" name="Picture 2" descr="https://upload.wikimedia.org/wikipedia/en/thumb/9/90/Mocha_%28JavaScript_framework%29_%28logo%29.svg/1024px-Mocha_%28JavaScript_framework%29_%28logo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490723"/>
            <a:ext cx="1075337" cy="107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rcofranssen.nl/images/jasmine-mocha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95"/>
          <a:stretch/>
        </p:blipFill>
        <p:spPr bwMode="auto">
          <a:xfrm>
            <a:off x="9372600" y="2330426"/>
            <a:ext cx="1447800" cy="143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rmelab.com/images/blog/je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386" y="4530895"/>
            <a:ext cx="2848963" cy="148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17420" t="12426" r="16168" b="11816"/>
          <a:stretch/>
        </p:blipFill>
        <p:spPr>
          <a:xfrm>
            <a:off x="8428637" y="1330495"/>
            <a:ext cx="1667863" cy="1038481"/>
          </a:xfrm>
          <a:prstGeom prst="rect">
            <a:avLst/>
          </a:prstGeom>
        </p:spPr>
      </p:pic>
      <p:pic>
        <p:nvPicPr>
          <p:cNvPr id="1032" name="Picture 8" descr="http://mathlib.de/img/qUn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663" y="494437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f.augustl.com/talks/smidig-2011/logo_lar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56148"/>
            <a:ext cx="1544671" cy="5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ap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81" y="4972949"/>
            <a:ext cx="433016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sinonjs.org/assets/images/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997548"/>
            <a:ext cx="655879" cy="65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arma - Spectacular Test Runner for JavaScri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89" y="3763165"/>
            <a:ext cx="27432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9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Assertion libs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4222" y="3708300"/>
            <a:ext cx="12314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Chai</a:t>
            </a:r>
            <a:endParaRPr lang="en-US" sz="4400" u="sng" dirty="0"/>
          </a:p>
        </p:txBody>
      </p:sp>
      <p:sp>
        <p:nvSpPr>
          <p:cNvPr id="26" name="Rectangle 25"/>
          <p:cNvSpPr/>
          <p:nvPr/>
        </p:nvSpPr>
        <p:spPr>
          <a:xfrm>
            <a:off x="5257800" y="3708300"/>
            <a:ext cx="17235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Expect</a:t>
            </a:r>
            <a:endParaRPr lang="en-US" sz="4400" u="sng" dirty="0"/>
          </a:p>
        </p:txBody>
      </p:sp>
      <p:sp>
        <p:nvSpPr>
          <p:cNvPr id="14" name="Rectangle 13"/>
          <p:cNvSpPr/>
          <p:nvPr/>
        </p:nvSpPr>
        <p:spPr>
          <a:xfrm>
            <a:off x="7813500" y="3708299"/>
            <a:ext cx="22749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  <a:cs typeface="Segoe UI Light" pitchFamily="34" charset="0"/>
              </a:rPr>
              <a:t>should.js</a:t>
            </a:r>
            <a:endParaRPr lang="en-US" sz="4400" u="sng" dirty="0"/>
          </a:p>
        </p:txBody>
      </p:sp>
      <p:sp>
        <p:nvSpPr>
          <p:cNvPr id="15" name="Rectangle 14"/>
          <p:cNvSpPr/>
          <p:nvPr/>
        </p:nvSpPr>
        <p:spPr>
          <a:xfrm>
            <a:off x="5247503" y="2094548"/>
            <a:ext cx="1642565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u="sng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  <a:cs typeface="Segoe UI Light" pitchFamily="34" charset="0"/>
              </a:rPr>
              <a:t>Assert</a:t>
            </a:r>
          </a:p>
          <a:p>
            <a:pPr algn="ctr"/>
            <a:r>
              <a:rPr lang="en-US" sz="1400" u="sng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  <a:cs typeface="Segoe UI Light" pitchFamily="34" charset="0"/>
              </a:rPr>
              <a:t>(built-in Node.JS)</a:t>
            </a:r>
            <a:endParaRPr lang="en-US" sz="1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Assertion libs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0400" y="3643789"/>
            <a:ext cx="23903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to.equal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to.deep.equal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to.exist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to.not.exist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to.be.above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PT Mono" panose="02060509020205020204" pitchFamily="49" charset="0"/>
              <a:ea typeface="PT Mono" panose="02060509020205020204" pitchFamily="49" charset="0"/>
              <a:cs typeface="Segoe UI Ligh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0400" y="3657600"/>
            <a:ext cx="26661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toBe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toEqual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toExist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toNotExist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ToBeGreaterThan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(…)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PT Mono" panose="02060509020205020204" pitchFamily="49" charset="0"/>
              <a:ea typeface="PT Mono" panose="020605090202050202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48400" y="3657600"/>
            <a:ext cx="0" cy="14773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33439" y="2159646"/>
            <a:ext cx="5125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equal(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sum(3, 7)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,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10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T Mono" panose="02060509020205020204" pitchFamily="49" charset="0"/>
                <a:ea typeface="PT Mono" panose="02060509020205020204" pitchFamily="49" charset="0"/>
                <a:cs typeface="Segoe UI Light" pitchFamily="34" charset="0"/>
              </a:rPr>
              <a:t>) </a:t>
            </a:r>
            <a:endParaRPr lang="en-US" sz="2800" dirty="0">
              <a:latin typeface="PT Mono" panose="02060509020205020204" pitchFamily="49" charset="0"/>
              <a:ea typeface="PT Mono" panose="02060509020205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3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Helper libs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22129" y="2738020"/>
            <a:ext cx="617887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Test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[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react-test-renderer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Enzyme 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React Advanced</a:t>
            </a: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Наш выбор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209237"/>
            <a:ext cx="6256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89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0" y="1916043"/>
            <a:ext cx="18662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Enzyme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2689086"/>
            <a:ext cx="398019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в</a:t>
            </a: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строен в </a:t>
            </a: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create-react-app</a:t>
            </a:r>
            <a:endParaRPr lang="ru-RU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простой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распараллеливание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возможность тестировать асинхронщину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умеет «мокать»</a:t>
            </a:r>
            <a:endParaRPr lang="en-US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есть свой </a:t>
            </a: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assert</a:t>
            </a:r>
            <a:endParaRPr lang="ru-RU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есть интерактивный </a:t>
            </a: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watch-mode</a:t>
            </a:r>
            <a:endParaRPr lang="ru-RU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умеет собирать </a:t>
            </a: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coverage (</a:t>
            </a: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покрытие тестами)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Snapshots</a:t>
            </a:r>
            <a:endParaRPr lang="ru-RU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0800" y="1916043"/>
            <a:ext cx="9621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Jest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0" y="2689085"/>
            <a:ext cx="38020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сравнительно мало бойлерплейт-кода</a:t>
            </a:r>
            <a:endParaRPr lang="en-US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jQuery like syntax</a:t>
            </a:r>
            <a:endParaRPr lang="ru-RU" sz="1400" dirty="0" smtClean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есть </a:t>
            </a: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shallow/full </a:t>
            </a: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рендеринг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Отлично подходит для </a:t>
            </a:r>
            <a:r>
              <a:rPr lang="en-US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React</a:t>
            </a:r>
            <a:r>
              <a:rPr lang="ru-RU" sz="1400" dirty="0" smtClean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-компонентов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55178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14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04E1D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Посмотрите этот урок в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видеоформате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на образовательном портале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  <a:hlinkClick r:id="rId3"/>
              </a:rPr>
              <a:t>ITVDN.com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для закрепления пройденного материала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Segoe UI Light" panose="020B0502040204020203" pitchFamily="34" charset="0"/>
              </a:rPr>
              <a:t>Все курсы записаны сертифицированными тренерами, которые работают в учебном центре CyberBionic Systematics</a:t>
            </a: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4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40687</TotalTime>
  <Words>384</Words>
  <Application>Microsoft Office PowerPoint</Application>
  <PresentationFormat>Widescreen</PresentationFormat>
  <Paragraphs>127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PT Mono</vt:lpstr>
      <vt:lpstr>Segoe UI</vt:lpstr>
      <vt:lpstr>Segoe UI Light</vt:lpstr>
      <vt:lpstr>Wingdings</vt:lpstr>
      <vt:lpstr>Введение в Enterprise Library</vt:lpstr>
      <vt:lpstr>1_Введение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Vlad Feninets</cp:lastModifiedBy>
  <cp:revision>835</cp:revision>
  <dcterms:created xsi:type="dcterms:W3CDTF">2010-11-10T13:30:04Z</dcterms:created>
  <dcterms:modified xsi:type="dcterms:W3CDTF">2017-06-07T09:48:21Z</dcterms:modified>
</cp:coreProperties>
</file>