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24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445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962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59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237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27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35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7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27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47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50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279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40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5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23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01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AB3386-ABF0-4242-924E-74F6543E0DC7}" type="datetimeFigureOut">
              <a:rPr lang="es-PE" smtClean="0"/>
              <a:t>29/09/2016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2012-6760-4EE9-8606-65264A9274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3519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5983" y="219891"/>
            <a:ext cx="8825658" cy="3329581"/>
          </a:xfrm>
        </p:spPr>
        <p:txBody>
          <a:bodyPr/>
          <a:lstStyle/>
          <a:p>
            <a:r>
              <a:rPr lang="es-PE" b="1" dirty="0"/>
              <a:t>OCR – Single </a:t>
            </a:r>
            <a:r>
              <a:rPr lang="es-PE" b="1" dirty="0" err="1"/>
              <a:t>Layer</a:t>
            </a:r>
            <a:r>
              <a:rPr lang="es-PE" b="1" dirty="0"/>
              <a:t> </a:t>
            </a:r>
            <a:r>
              <a:rPr lang="es-PE" b="1" dirty="0" err="1"/>
              <a:t>Perceptron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5287" y="3823063"/>
            <a:ext cx="9904930" cy="1815737"/>
          </a:xfrm>
        </p:spPr>
        <p:txBody>
          <a:bodyPr>
            <a:normAutofit fontScale="92500" lnSpcReduction="20000"/>
          </a:bodyPr>
          <a:lstStyle/>
          <a:p>
            <a:r>
              <a:rPr lang="es-PE" dirty="0"/>
              <a:t>Integrantes:</a:t>
            </a:r>
          </a:p>
          <a:p>
            <a:r>
              <a:rPr lang="es-PE" dirty="0"/>
              <a:t>Alzamora </a:t>
            </a:r>
            <a:r>
              <a:rPr lang="es-PE" dirty="0" err="1"/>
              <a:t>Deza</a:t>
            </a:r>
            <a:r>
              <a:rPr lang="es-PE" dirty="0"/>
              <a:t>, </a:t>
            </a:r>
            <a:r>
              <a:rPr lang="es-PE" dirty="0" err="1"/>
              <a:t>Andre</a:t>
            </a:r>
            <a:r>
              <a:rPr lang="es-PE" dirty="0"/>
              <a:t> Israel</a:t>
            </a:r>
          </a:p>
          <a:p>
            <a:r>
              <a:rPr lang="es-PE" dirty="0"/>
              <a:t>Quiche </a:t>
            </a:r>
            <a:r>
              <a:rPr lang="es-PE" dirty="0" err="1"/>
              <a:t>Merizalde</a:t>
            </a:r>
            <a:r>
              <a:rPr lang="es-PE" dirty="0"/>
              <a:t>, Guillermo Josué</a:t>
            </a:r>
          </a:p>
          <a:p>
            <a:r>
              <a:rPr lang="es-PE" dirty="0"/>
              <a:t>Quesada Chumbes, Alexis Anderson</a:t>
            </a:r>
          </a:p>
          <a:p>
            <a:r>
              <a:rPr lang="es-PE" dirty="0"/>
              <a:t>García Alejandro, Mario Ricardo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627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379" y="2679031"/>
            <a:ext cx="4680284" cy="1081088"/>
          </a:xfrm>
        </p:spPr>
        <p:txBody>
          <a:bodyPr/>
          <a:lstStyle/>
          <a:p>
            <a:r>
              <a:rPr lang="es-PE" dirty="0"/>
              <a:t>ARQUITECTURA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7" y="365125"/>
            <a:ext cx="44862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Logica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74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4526" y="2351314"/>
            <a:ext cx="2540610" cy="1017528"/>
          </a:xfrm>
        </p:spPr>
        <p:txBody>
          <a:bodyPr/>
          <a:lstStyle/>
          <a:p>
            <a:r>
              <a:rPr lang="es-PE" dirty="0"/>
              <a:t>BACH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01" y="1316204"/>
            <a:ext cx="44672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Codigo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1468632"/>
            <a:ext cx="5087034" cy="131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22" y="2869162"/>
            <a:ext cx="8833778" cy="339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8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9" y="2017462"/>
            <a:ext cx="4327358" cy="2907464"/>
          </a:xfrm>
        </p:spPr>
        <p:txBody>
          <a:bodyPr/>
          <a:lstStyle/>
          <a:p>
            <a:r>
              <a:rPr lang="es-PE" dirty="0"/>
              <a:t>MATRIZ DE PESOS ACTUALIZADOS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41" y="1451560"/>
            <a:ext cx="44100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35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OCR – Single Layer Perceptron</vt:lpstr>
      <vt:lpstr>ARQUITECTURA</vt:lpstr>
      <vt:lpstr>Logica</vt:lpstr>
      <vt:lpstr>BACH</vt:lpstr>
      <vt:lpstr>Codigo</vt:lpstr>
      <vt:lpstr>MATRIZ DE PESOS ACTUALIZADOS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Single Layer Perceptron</dc:title>
  <dc:creator>alumno informatica</dc:creator>
  <cp:lastModifiedBy>CESAR ARTURO NAVARRO CONDE</cp:lastModifiedBy>
  <cp:revision>4</cp:revision>
  <dcterms:created xsi:type="dcterms:W3CDTF">2016-09-29T22:10:22Z</dcterms:created>
  <dcterms:modified xsi:type="dcterms:W3CDTF">2016-09-29T22:57:15Z</dcterms:modified>
</cp:coreProperties>
</file>