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8DCA10D-E771-4B01-8862-3C9335FCD4AC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751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49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5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611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002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301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735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48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65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135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39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89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3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8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27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56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A10D-E771-4B01-8862-3C9335FCD4AC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66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DCA10D-E771-4B01-8862-3C9335FCD4AC}" type="datetimeFigureOut">
              <a:rPr lang="es-ES" smtClean="0"/>
              <a:t>11/11/2020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5395B8-92A7-40D1-9DBA-107DB0374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452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SAPUI5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Ejercicio final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0625"/>
            <a:ext cx="1965960" cy="1965960"/>
          </a:xfrm>
          <a:prstGeom prst="rect">
            <a:avLst/>
          </a:prstGeom>
        </p:spPr>
      </p:pic>
      <p:pic>
        <p:nvPicPr>
          <p:cNvPr id="1026" name="Picture 2" descr="sapui5 · Git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69" y="1773548"/>
            <a:ext cx="2734537" cy="2802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2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78B80-B64C-4DB9-AAC5-8ECCEED0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Descripción</a:t>
            </a:r>
            <a:r>
              <a:rPr lang="en-U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9DE1D-09F1-457A-81EA-A2ABA7EA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Sistema gesto para el registro de ingreso, salida y creación y modificación de una tienda online.</a:t>
            </a:r>
          </a:p>
          <a:p>
            <a:r>
              <a:rPr lang="es-PE" dirty="0"/>
              <a:t>Contara con un muestrario de todos los productos que podremos comprar dentro del sistema.</a:t>
            </a:r>
          </a:p>
          <a:p>
            <a:r>
              <a:rPr lang="es-PE" dirty="0"/>
              <a:t>Adaptaremos la información del producto para que sea actualizada para los clientes (fotos, precio, </a:t>
            </a:r>
            <a:r>
              <a:rPr lang="es-PE" dirty="0" err="1"/>
              <a:t>etc</a:t>
            </a:r>
            <a:r>
              <a:rPr lang="es-PE" dirty="0"/>
              <a:t>).</a:t>
            </a:r>
          </a:p>
          <a:p>
            <a:r>
              <a:rPr lang="es-PE" dirty="0"/>
              <a:t>Necesitaremos presentar datos resúmenes en un </a:t>
            </a:r>
            <a:r>
              <a:rPr lang="es-PE" dirty="0" err="1"/>
              <a:t>dashboard</a:t>
            </a:r>
            <a:r>
              <a:rPr lang="es-PE" dirty="0"/>
              <a:t>.</a:t>
            </a:r>
          </a:p>
          <a:p>
            <a:r>
              <a:rPr lang="es-PE" dirty="0"/>
              <a:t>Se podrá registrar una compra dentro del sistema y la generación de un ticket de compra.</a:t>
            </a:r>
          </a:p>
        </p:txBody>
      </p:sp>
    </p:spTree>
    <p:extLst>
      <p:ext uri="{BB962C8B-B14F-4D97-AF65-F5344CB8AC3E}">
        <p14:creationId xmlns:p14="http://schemas.microsoft.com/office/powerpoint/2010/main" val="399855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52087-B1F5-4B2A-BD16-D23EBBCA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960" y="339032"/>
            <a:ext cx="4575458" cy="1523265"/>
          </a:xfrm>
        </p:spPr>
        <p:txBody>
          <a:bodyPr/>
          <a:lstStyle/>
          <a:p>
            <a:r>
              <a:rPr lang="es-PE" dirty="0"/>
              <a:t>APLICACIÓN CLIENTE (PRODUCTOS)</a:t>
            </a:r>
          </a:p>
        </p:txBody>
      </p:sp>
      <p:sp>
        <p:nvSpPr>
          <p:cNvPr id="27" name="Marcador de contenido 26">
            <a:extLst>
              <a:ext uri="{FF2B5EF4-FFF2-40B4-BE49-F238E27FC236}">
                <a16:creationId xmlns:a16="http://schemas.microsoft.com/office/drawing/2014/main" id="{3A815F57-A359-4532-ADD6-261A4999D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492" y="1513874"/>
            <a:ext cx="3475380" cy="4867602"/>
          </a:xfrm>
        </p:spPr>
        <p:txBody>
          <a:bodyPr/>
          <a:lstStyle/>
          <a:p>
            <a:r>
              <a:rPr lang="es-PE" dirty="0"/>
              <a:t>La aplicación mostrara los datos referentes a los productos.</a:t>
            </a:r>
          </a:p>
          <a:p>
            <a:r>
              <a:rPr lang="es-PE" dirty="0"/>
              <a:t>La barra de búsqueda filtrara los productos que tenemos visibles</a:t>
            </a:r>
          </a:p>
          <a:p>
            <a:r>
              <a:rPr lang="es-PE" dirty="0"/>
              <a:t>El botón de compra generara un ticket y se lo presentara al usuario</a:t>
            </a:r>
          </a:p>
          <a:p>
            <a:r>
              <a:rPr lang="es-PE" dirty="0"/>
              <a:t>El botón comprar no estará activado si no tenemos un stock.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258909-40CC-44D3-8174-8CA874AD0CBB}"/>
              </a:ext>
            </a:extLst>
          </p:cNvPr>
          <p:cNvSpPr/>
          <p:nvPr/>
        </p:nvSpPr>
        <p:spPr>
          <a:xfrm>
            <a:off x="503582" y="1354301"/>
            <a:ext cx="5989983" cy="502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B556376-5C7C-43C1-A63A-214D1DF4A871}"/>
              </a:ext>
            </a:extLst>
          </p:cNvPr>
          <p:cNvSpPr/>
          <p:nvPr/>
        </p:nvSpPr>
        <p:spPr>
          <a:xfrm>
            <a:off x="788518" y="3981359"/>
            <a:ext cx="1630017" cy="1060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Imagen del producto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3890908-E99C-431F-857E-13BB97F4FD2E}"/>
              </a:ext>
            </a:extLst>
          </p:cNvPr>
          <p:cNvSpPr/>
          <p:nvPr/>
        </p:nvSpPr>
        <p:spPr>
          <a:xfrm>
            <a:off x="788517" y="5134299"/>
            <a:ext cx="1630017" cy="5963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Nombre y precio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6608783-834F-4D11-8BB2-7E4AF25A61FA}"/>
              </a:ext>
            </a:extLst>
          </p:cNvPr>
          <p:cNvSpPr/>
          <p:nvPr/>
        </p:nvSpPr>
        <p:spPr>
          <a:xfrm>
            <a:off x="1033681" y="5861512"/>
            <a:ext cx="1159567" cy="2766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Comprar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FAF5FCF-60E6-410D-BBB8-4D86F4657963}"/>
              </a:ext>
            </a:extLst>
          </p:cNvPr>
          <p:cNvSpPr/>
          <p:nvPr/>
        </p:nvSpPr>
        <p:spPr>
          <a:xfrm>
            <a:off x="2643820" y="3981359"/>
            <a:ext cx="1630017" cy="1060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Imagen del producto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B8DA3CF-E40C-4363-A3BC-BD45B3A23B0E}"/>
              </a:ext>
            </a:extLst>
          </p:cNvPr>
          <p:cNvSpPr/>
          <p:nvPr/>
        </p:nvSpPr>
        <p:spPr>
          <a:xfrm>
            <a:off x="2643819" y="5134299"/>
            <a:ext cx="1630017" cy="5963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Nombre y precio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3BB6231-646E-4B3F-AF2A-3E7CACA4BB96}"/>
              </a:ext>
            </a:extLst>
          </p:cNvPr>
          <p:cNvSpPr/>
          <p:nvPr/>
        </p:nvSpPr>
        <p:spPr>
          <a:xfrm>
            <a:off x="2888983" y="5861512"/>
            <a:ext cx="1159567" cy="2766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Comprar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A625513-46FC-44CB-BD2D-E86D3F967CFC}"/>
              </a:ext>
            </a:extLst>
          </p:cNvPr>
          <p:cNvSpPr/>
          <p:nvPr/>
        </p:nvSpPr>
        <p:spPr>
          <a:xfrm>
            <a:off x="4499121" y="3981359"/>
            <a:ext cx="1630017" cy="1060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Imagen del producto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1B578C9-B582-4D6C-AD32-59D7836AC2D7}"/>
              </a:ext>
            </a:extLst>
          </p:cNvPr>
          <p:cNvSpPr/>
          <p:nvPr/>
        </p:nvSpPr>
        <p:spPr>
          <a:xfrm>
            <a:off x="4499120" y="5134299"/>
            <a:ext cx="1630017" cy="5963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Nombre y precio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F190926-0352-46C9-B1CB-76CDE6F57A51}"/>
              </a:ext>
            </a:extLst>
          </p:cNvPr>
          <p:cNvSpPr/>
          <p:nvPr/>
        </p:nvSpPr>
        <p:spPr>
          <a:xfrm>
            <a:off x="4744284" y="5861512"/>
            <a:ext cx="1159567" cy="27663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Agotado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54E650D-F1BA-46F0-A911-0DD5BE93A668}"/>
              </a:ext>
            </a:extLst>
          </p:cNvPr>
          <p:cNvSpPr/>
          <p:nvPr/>
        </p:nvSpPr>
        <p:spPr>
          <a:xfrm>
            <a:off x="609606" y="3053708"/>
            <a:ext cx="5552654" cy="63278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B6DA2EAB-9C3F-4AF0-BB07-1208A23FFD92}"/>
              </a:ext>
            </a:extLst>
          </p:cNvPr>
          <p:cNvSpPr/>
          <p:nvPr/>
        </p:nvSpPr>
        <p:spPr>
          <a:xfrm>
            <a:off x="788517" y="3230954"/>
            <a:ext cx="1855302" cy="27829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busqueda</a:t>
            </a:r>
            <a:endParaRPr lang="es-PE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010BF714-57E0-4E4A-B39E-ADBAD0EB1D2A}"/>
              </a:ext>
            </a:extLst>
          </p:cNvPr>
          <p:cNvSpPr/>
          <p:nvPr/>
        </p:nvSpPr>
        <p:spPr>
          <a:xfrm>
            <a:off x="742016" y="1516825"/>
            <a:ext cx="983990" cy="96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07AC2886-9188-4D42-BAFF-1423F13DEA71}"/>
              </a:ext>
            </a:extLst>
          </p:cNvPr>
          <p:cNvSpPr/>
          <p:nvPr/>
        </p:nvSpPr>
        <p:spPr>
          <a:xfrm>
            <a:off x="1904993" y="1518211"/>
            <a:ext cx="983990" cy="96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E6E0E2F-FE67-47F7-9B9F-3BED6CD4BF9E}"/>
              </a:ext>
            </a:extLst>
          </p:cNvPr>
          <p:cNvSpPr/>
          <p:nvPr/>
        </p:nvSpPr>
        <p:spPr>
          <a:xfrm>
            <a:off x="3064560" y="1525656"/>
            <a:ext cx="983990" cy="96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B0E43FCF-C20C-48FF-ABDB-F0ACC6B35566}"/>
              </a:ext>
            </a:extLst>
          </p:cNvPr>
          <p:cNvSpPr/>
          <p:nvPr/>
        </p:nvSpPr>
        <p:spPr>
          <a:xfrm>
            <a:off x="4237378" y="1525656"/>
            <a:ext cx="983990" cy="96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145A7D16-B7A9-40B5-A9FA-E2ACA3404DBB}"/>
              </a:ext>
            </a:extLst>
          </p:cNvPr>
          <p:cNvSpPr/>
          <p:nvPr/>
        </p:nvSpPr>
        <p:spPr>
          <a:xfrm>
            <a:off x="629473" y="2555370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Prod</a:t>
            </a:r>
            <a:r>
              <a:rPr lang="es-PE" dirty="0"/>
              <a:t>.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A81D77BC-312B-4C49-B041-4478AAF68273}"/>
              </a:ext>
            </a:extLst>
          </p:cNvPr>
          <p:cNvSpPr/>
          <p:nvPr/>
        </p:nvSpPr>
        <p:spPr>
          <a:xfrm>
            <a:off x="1841932" y="2589790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Carrito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CAE1ABA3-4305-4B14-B985-6853FC87E5D1}"/>
              </a:ext>
            </a:extLst>
          </p:cNvPr>
          <p:cNvSpPr/>
          <p:nvPr/>
        </p:nvSpPr>
        <p:spPr>
          <a:xfrm>
            <a:off x="3054390" y="2582795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DASH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A9B4817E-E988-4FD7-93DB-B68FB3092EF9}"/>
              </a:ext>
            </a:extLst>
          </p:cNvPr>
          <p:cNvSpPr/>
          <p:nvPr/>
        </p:nvSpPr>
        <p:spPr>
          <a:xfrm>
            <a:off x="4281982" y="2589790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Mante.</a:t>
            </a:r>
          </a:p>
        </p:txBody>
      </p:sp>
    </p:spTree>
    <p:extLst>
      <p:ext uri="{BB962C8B-B14F-4D97-AF65-F5344CB8AC3E}">
        <p14:creationId xmlns:p14="http://schemas.microsoft.com/office/powerpoint/2010/main" val="62858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52087-B1F5-4B2A-BD16-D23EBBCA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960" y="339032"/>
            <a:ext cx="4575458" cy="1523265"/>
          </a:xfrm>
        </p:spPr>
        <p:txBody>
          <a:bodyPr/>
          <a:lstStyle/>
          <a:p>
            <a:r>
              <a:rPr lang="es-PE" dirty="0"/>
              <a:t>APLICACIÓN CLIENTE (</a:t>
            </a:r>
            <a:r>
              <a:rPr lang="es-PE" dirty="0" err="1"/>
              <a:t>cARRITO</a:t>
            </a:r>
            <a:r>
              <a:rPr lang="es-PE" dirty="0"/>
              <a:t>)</a:t>
            </a:r>
          </a:p>
        </p:txBody>
      </p:sp>
      <p:sp>
        <p:nvSpPr>
          <p:cNvPr id="27" name="Marcador de contenido 26">
            <a:extLst>
              <a:ext uri="{FF2B5EF4-FFF2-40B4-BE49-F238E27FC236}">
                <a16:creationId xmlns:a16="http://schemas.microsoft.com/office/drawing/2014/main" id="{3A815F57-A359-4532-ADD6-261A4999D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492" y="1513874"/>
            <a:ext cx="3475380" cy="4867602"/>
          </a:xfrm>
        </p:spPr>
        <p:txBody>
          <a:bodyPr/>
          <a:lstStyle/>
          <a:p>
            <a:r>
              <a:rPr lang="es-PE" dirty="0"/>
              <a:t>El carrito mostrara todos los tickets con los detalles del producto.</a:t>
            </a:r>
          </a:p>
          <a:p>
            <a:r>
              <a:rPr lang="es-PE" dirty="0"/>
              <a:t>Se podrá buscar por numero de ticket o nombre del producto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258909-40CC-44D3-8174-8CA874AD0CBB}"/>
              </a:ext>
            </a:extLst>
          </p:cNvPr>
          <p:cNvSpPr/>
          <p:nvPr/>
        </p:nvSpPr>
        <p:spPr>
          <a:xfrm>
            <a:off x="503582" y="1354301"/>
            <a:ext cx="5989983" cy="502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54E650D-F1BA-46F0-A911-0DD5BE93A668}"/>
              </a:ext>
            </a:extLst>
          </p:cNvPr>
          <p:cNvSpPr/>
          <p:nvPr/>
        </p:nvSpPr>
        <p:spPr>
          <a:xfrm>
            <a:off x="609606" y="3053708"/>
            <a:ext cx="5552654" cy="63278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B6DA2EAB-9C3F-4AF0-BB07-1208A23FFD92}"/>
              </a:ext>
            </a:extLst>
          </p:cNvPr>
          <p:cNvSpPr/>
          <p:nvPr/>
        </p:nvSpPr>
        <p:spPr>
          <a:xfrm>
            <a:off x="788517" y="3230954"/>
            <a:ext cx="1855302" cy="27829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busqueda</a:t>
            </a:r>
            <a:endParaRPr lang="es-PE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010BF714-57E0-4E4A-B39E-ADBAD0EB1D2A}"/>
              </a:ext>
            </a:extLst>
          </p:cNvPr>
          <p:cNvSpPr/>
          <p:nvPr/>
        </p:nvSpPr>
        <p:spPr>
          <a:xfrm>
            <a:off x="742016" y="1516825"/>
            <a:ext cx="983990" cy="96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07AC2886-9188-4D42-BAFF-1423F13DEA71}"/>
              </a:ext>
            </a:extLst>
          </p:cNvPr>
          <p:cNvSpPr/>
          <p:nvPr/>
        </p:nvSpPr>
        <p:spPr>
          <a:xfrm>
            <a:off x="1904993" y="1518211"/>
            <a:ext cx="983990" cy="96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E6E0E2F-FE67-47F7-9B9F-3BED6CD4BF9E}"/>
              </a:ext>
            </a:extLst>
          </p:cNvPr>
          <p:cNvSpPr/>
          <p:nvPr/>
        </p:nvSpPr>
        <p:spPr>
          <a:xfrm>
            <a:off x="3064560" y="1525656"/>
            <a:ext cx="983990" cy="96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B0E43FCF-C20C-48FF-ABDB-F0ACC6B35566}"/>
              </a:ext>
            </a:extLst>
          </p:cNvPr>
          <p:cNvSpPr/>
          <p:nvPr/>
        </p:nvSpPr>
        <p:spPr>
          <a:xfrm>
            <a:off x="4237378" y="1525656"/>
            <a:ext cx="983990" cy="96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145A7D16-B7A9-40B5-A9FA-E2ACA3404DBB}"/>
              </a:ext>
            </a:extLst>
          </p:cNvPr>
          <p:cNvSpPr/>
          <p:nvPr/>
        </p:nvSpPr>
        <p:spPr>
          <a:xfrm>
            <a:off x="629473" y="2555370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Prod</a:t>
            </a:r>
            <a:r>
              <a:rPr lang="es-PE" dirty="0"/>
              <a:t>.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A81D77BC-312B-4C49-B041-4478AAF68273}"/>
              </a:ext>
            </a:extLst>
          </p:cNvPr>
          <p:cNvSpPr/>
          <p:nvPr/>
        </p:nvSpPr>
        <p:spPr>
          <a:xfrm>
            <a:off x="1841932" y="2589790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Carrito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CAE1ABA3-4305-4B14-B985-6853FC87E5D1}"/>
              </a:ext>
            </a:extLst>
          </p:cNvPr>
          <p:cNvSpPr/>
          <p:nvPr/>
        </p:nvSpPr>
        <p:spPr>
          <a:xfrm>
            <a:off x="3054390" y="2582795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DASH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A9B4817E-E988-4FD7-93DB-B68FB3092EF9}"/>
              </a:ext>
            </a:extLst>
          </p:cNvPr>
          <p:cNvSpPr/>
          <p:nvPr/>
        </p:nvSpPr>
        <p:spPr>
          <a:xfrm>
            <a:off x="4281982" y="2589790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Mante.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1EB6C63-6D76-4D0B-9086-61F01898FFE0}"/>
              </a:ext>
            </a:extLst>
          </p:cNvPr>
          <p:cNvSpPr/>
          <p:nvPr/>
        </p:nvSpPr>
        <p:spPr>
          <a:xfrm>
            <a:off x="940904" y="3943809"/>
            <a:ext cx="4996070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7EBB317-2733-4A44-A1B9-77DC73660237}"/>
              </a:ext>
            </a:extLst>
          </p:cNvPr>
          <p:cNvSpPr/>
          <p:nvPr/>
        </p:nvSpPr>
        <p:spPr>
          <a:xfrm>
            <a:off x="940904" y="4393277"/>
            <a:ext cx="4996070" cy="384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9536C80-95FC-43DB-9E19-12635D6544BE}"/>
              </a:ext>
            </a:extLst>
          </p:cNvPr>
          <p:cNvSpPr/>
          <p:nvPr/>
        </p:nvSpPr>
        <p:spPr>
          <a:xfrm>
            <a:off x="940904" y="4888394"/>
            <a:ext cx="4996070" cy="384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2A04661-286F-4FBC-AC16-357EF8DF8076}"/>
              </a:ext>
            </a:extLst>
          </p:cNvPr>
          <p:cNvSpPr/>
          <p:nvPr/>
        </p:nvSpPr>
        <p:spPr>
          <a:xfrm>
            <a:off x="940904" y="5383511"/>
            <a:ext cx="4996070" cy="384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595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52087-B1F5-4B2A-BD16-D23EBBCA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960" y="339032"/>
            <a:ext cx="4575458" cy="1523265"/>
          </a:xfrm>
        </p:spPr>
        <p:txBody>
          <a:bodyPr/>
          <a:lstStyle/>
          <a:p>
            <a:r>
              <a:rPr lang="es-PE" dirty="0"/>
              <a:t>APLICACIÓN CLIENTE (</a:t>
            </a:r>
            <a:r>
              <a:rPr lang="es-PE" dirty="0" err="1"/>
              <a:t>Dashboard</a:t>
            </a:r>
            <a:r>
              <a:rPr lang="es-PE" dirty="0"/>
              <a:t>)</a:t>
            </a:r>
          </a:p>
        </p:txBody>
      </p:sp>
      <p:sp>
        <p:nvSpPr>
          <p:cNvPr id="27" name="Marcador de contenido 26">
            <a:extLst>
              <a:ext uri="{FF2B5EF4-FFF2-40B4-BE49-F238E27FC236}">
                <a16:creationId xmlns:a16="http://schemas.microsoft.com/office/drawing/2014/main" id="{3A815F57-A359-4532-ADD6-261A4999D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492" y="1513874"/>
            <a:ext cx="3475380" cy="4867602"/>
          </a:xfrm>
        </p:spPr>
        <p:txBody>
          <a:bodyPr/>
          <a:lstStyle/>
          <a:p>
            <a:r>
              <a:rPr lang="es-PE" dirty="0"/>
              <a:t>El </a:t>
            </a:r>
            <a:r>
              <a:rPr lang="es-PE" dirty="0" err="1"/>
              <a:t>dashboard</a:t>
            </a:r>
            <a:r>
              <a:rPr lang="es-PE" dirty="0"/>
              <a:t> contara con</a:t>
            </a:r>
          </a:p>
          <a:p>
            <a:r>
              <a:rPr lang="es-PE" dirty="0"/>
              <a:t>Grafico de barras del producto/cantidad de tickets</a:t>
            </a:r>
          </a:p>
          <a:p>
            <a:r>
              <a:rPr lang="es-PE" dirty="0"/>
              <a:t>Grafico pie/dona producto/stock</a:t>
            </a:r>
          </a:p>
          <a:p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258909-40CC-44D3-8174-8CA874AD0CBB}"/>
              </a:ext>
            </a:extLst>
          </p:cNvPr>
          <p:cNvSpPr/>
          <p:nvPr/>
        </p:nvSpPr>
        <p:spPr>
          <a:xfrm>
            <a:off x="503582" y="1354301"/>
            <a:ext cx="5989983" cy="502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010BF714-57E0-4E4A-B39E-ADBAD0EB1D2A}"/>
              </a:ext>
            </a:extLst>
          </p:cNvPr>
          <p:cNvSpPr/>
          <p:nvPr/>
        </p:nvSpPr>
        <p:spPr>
          <a:xfrm>
            <a:off x="742016" y="1516825"/>
            <a:ext cx="983990" cy="96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07AC2886-9188-4D42-BAFF-1423F13DEA71}"/>
              </a:ext>
            </a:extLst>
          </p:cNvPr>
          <p:cNvSpPr/>
          <p:nvPr/>
        </p:nvSpPr>
        <p:spPr>
          <a:xfrm>
            <a:off x="1904993" y="1518211"/>
            <a:ext cx="983990" cy="96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E6E0E2F-FE67-47F7-9B9F-3BED6CD4BF9E}"/>
              </a:ext>
            </a:extLst>
          </p:cNvPr>
          <p:cNvSpPr/>
          <p:nvPr/>
        </p:nvSpPr>
        <p:spPr>
          <a:xfrm>
            <a:off x="3064560" y="1525656"/>
            <a:ext cx="983990" cy="96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B0E43FCF-C20C-48FF-ABDB-F0ACC6B35566}"/>
              </a:ext>
            </a:extLst>
          </p:cNvPr>
          <p:cNvSpPr/>
          <p:nvPr/>
        </p:nvSpPr>
        <p:spPr>
          <a:xfrm>
            <a:off x="4237378" y="1525656"/>
            <a:ext cx="983990" cy="96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145A7D16-B7A9-40B5-A9FA-E2ACA3404DBB}"/>
              </a:ext>
            </a:extLst>
          </p:cNvPr>
          <p:cNvSpPr/>
          <p:nvPr/>
        </p:nvSpPr>
        <p:spPr>
          <a:xfrm>
            <a:off x="629473" y="2555370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Prod</a:t>
            </a:r>
            <a:r>
              <a:rPr lang="es-PE" dirty="0"/>
              <a:t>.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A81D77BC-312B-4C49-B041-4478AAF68273}"/>
              </a:ext>
            </a:extLst>
          </p:cNvPr>
          <p:cNvSpPr/>
          <p:nvPr/>
        </p:nvSpPr>
        <p:spPr>
          <a:xfrm>
            <a:off x="1841932" y="2589790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Carrito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CAE1ABA3-4305-4B14-B985-6853FC87E5D1}"/>
              </a:ext>
            </a:extLst>
          </p:cNvPr>
          <p:cNvSpPr/>
          <p:nvPr/>
        </p:nvSpPr>
        <p:spPr>
          <a:xfrm>
            <a:off x="3054390" y="2582795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DASH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A9B4817E-E988-4FD7-93DB-B68FB3092EF9}"/>
              </a:ext>
            </a:extLst>
          </p:cNvPr>
          <p:cNvSpPr/>
          <p:nvPr/>
        </p:nvSpPr>
        <p:spPr>
          <a:xfrm>
            <a:off x="4281982" y="2589790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Mante.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DA9B6F-8AAC-4241-A815-3F89D397E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14"/>
          <a:stretch/>
        </p:blipFill>
        <p:spPr>
          <a:xfrm>
            <a:off x="936348" y="3713463"/>
            <a:ext cx="4894609" cy="15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4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52087-B1F5-4B2A-BD16-D23EBBCA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960" y="339032"/>
            <a:ext cx="4575458" cy="1523265"/>
          </a:xfrm>
        </p:spPr>
        <p:txBody>
          <a:bodyPr/>
          <a:lstStyle/>
          <a:p>
            <a:r>
              <a:rPr lang="es-PE" dirty="0"/>
              <a:t>APLICACIÓN CLIENTE (Mantenimiento)</a:t>
            </a:r>
          </a:p>
        </p:txBody>
      </p:sp>
      <p:sp>
        <p:nvSpPr>
          <p:cNvPr id="27" name="Marcador de contenido 26">
            <a:extLst>
              <a:ext uri="{FF2B5EF4-FFF2-40B4-BE49-F238E27FC236}">
                <a16:creationId xmlns:a16="http://schemas.microsoft.com/office/drawing/2014/main" id="{3A815F57-A359-4532-ADD6-261A4999D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492" y="1513874"/>
            <a:ext cx="3475380" cy="4867602"/>
          </a:xfrm>
        </p:spPr>
        <p:txBody>
          <a:bodyPr/>
          <a:lstStyle/>
          <a:p>
            <a:r>
              <a:rPr lang="es-PE" dirty="0"/>
              <a:t>Tendremos la lista de productos disponibles y actualizaremos sus datos mediante un fragmento</a:t>
            </a:r>
          </a:p>
          <a:p>
            <a:r>
              <a:rPr lang="es-PE" dirty="0"/>
              <a:t>El fragmento tendrá que contener un dialogo/formulario que de manera inicial muestre los datos actuales</a:t>
            </a:r>
          </a:p>
          <a:p>
            <a:r>
              <a:rPr lang="es-PE" dirty="0"/>
              <a:t>Luego que te permite actualizar los datos y esto se vea reflejado en las demás pantallas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258909-40CC-44D3-8174-8CA874AD0CBB}"/>
              </a:ext>
            </a:extLst>
          </p:cNvPr>
          <p:cNvSpPr/>
          <p:nvPr/>
        </p:nvSpPr>
        <p:spPr>
          <a:xfrm>
            <a:off x="503582" y="1354301"/>
            <a:ext cx="5989983" cy="5027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54E650D-F1BA-46F0-A911-0DD5BE93A668}"/>
              </a:ext>
            </a:extLst>
          </p:cNvPr>
          <p:cNvSpPr/>
          <p:nvPr/>
        </p:nvSpPr>
        <p:spPr>
          <a:xfrm>
            <a:off x="609606" y="3053708"/>
            <a:ext cx="5552654" cy="63278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B6DA2EAB-9C3F-4AF0-BB07-1208A23FFD92}"/>
              </a:ext>
            </a:extLst>
          </p:cNvPr>
          <p:cNvSpPr/>
          <p:nvPr/>
        </p:nvSpPr>
        <p:spPr>
          <a:xfrm>
            <a:off x="788517" y="3230954"/>
            <a:ext cx="1855302" cy="27829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busqueda</a:t>
            </a:r>
            <a:endParaRPr lang="es-PE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010BF714-57E0-4E4A-B39E-ADBAD0EB1D2A}"/>
              </a:ext>
            </a:extLst>
          </p:cNvPr>
          <p:cNvSpPr/>
          <p:nvPr/>
        </p:nvSpPr>
        <p:spPr>
          <a:xfrm>
            <a:off x="742016" y="1516825"/>
            <a:ext cx="983990" cy="96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07AC2886-9188-4D42-BAFF-1423F13DEA71}"/>
              </a:ext>
            </a:extLst>
          </p:cNvPr>
          <p:cNvSpPr/>
          <p:nvPr/>
        </p:nvSpPr>
        <p:spPr>
          <a:xfrm>
            <a:off x="1904993" y="1518211"/>
            <a:ext cx="983990" cy="96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E6E0E2F-FE67-47F7-9B9F-3BED6CD4BF9E}"/>
              </a:ext>
            </a:extLst>
          </p:cNvPr>
          <p:cNvSpPr/>
          <p:nvPr/>
        </p:nvSpPr>
        <p:spPr>
          <a:xfrm>
            <a:off x="3064560" y="1525656"/>
            <a:ext cx="983990" cy="96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B0E43FCF-C20C-48FF-ABDB-F0ACC6B35566}"/>
              </a:ext>
            </a:extLst>
          </p:cNvPr>
          <p:cNvSpPr/>
          <p:nvPr/>
        </p:nvSpPr>
        <p:spPr>
          <a:xfrm>
            <a:off x="4237378" y="1525656"/>
            <a:ext cx="983990" cy="961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145A7D16-B7A9-40B5-A9FA-E2ACA3404DBB}"/>
              </a:ext>
            </a:extLst>
          </p:cNvPr>
          <p:cNvSpPr/>
          <p:nvPr/>
        </p:nvSpPr>
        <p:spPr>
          <a:xfrm>
            <a:off x="629473" y="2555370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Prod</a:t>
            </a:r>
            <a:r>
              <a:rPr lang="es-PE" dirty="0"/>
              <a:t>.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A81D77BC-312B-4C49-B041-4478AAF68273}"/>
              </a:ext>
            </a:extLst>
          </p:cNvPr>
          <p:cNvSpPr/>
          <p:nvPr/>
        </p:nvSpPr>
        <p:spPr>
          <a:xfrm>
            <a:off x="1841932" y="2589790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Carrito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CAE1ABA3-4305-4B14-B985-6853FC87E5D1}"/>
              </a:ext>
            </a:extLst>
          </p:cNvPr>
          <p:cNvSpPr/>
          <p:nvPr/>
        </p:nvSpPr>
        <p:spPr>
          <a:xfrm>
            <a:off x="3054390" y="2582795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DASH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A9B4817E-E988-4FD7-93DB-B68FB3092EF9}"/>
              </a:ext>
            </a:extLst>
          </p:cNvPr>
          <p:cNvSpPr/>
          <p:nvPr/>
        </p:nvSpPr>
        <p:spPr>
          <a:xfrm>
            <a:off x="4281982" y="2589790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Mante.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1EB6C63-6D76-4D0B-9086-61F01898FFE0}"/>
              </a:ext>
            </a:extLst>
          </p:cNvPr>
          <p:cNvSpPr/>
          <p:nvPr/>
        </p:nvSpPr>
        <p:spPr>
          <a:xfrm>
            <a:off x="940904" y="3943809"/>
            <a:ext cx="4996070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7EBB317-2733-4A44-A1B9-77DC73660237}"/>
              </a:ext>
            </a:extLst>
          </p:cNvPr>
          <p:cNvSpPr/>
          <p:nvPr/>
        </p:nvSpPr>
        <p:spPr>
          <a:xfrm>
            <a:off x="940904" y="4393277"/>
            <a:ext cx="4996070" cy="384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9536C80-95FC-43DB-9E19-12635D6544BE}"/>
              </a:ext>
            </a:extLst>
          </p:cNvPr>
          <p:cNvSpPr/>
          <p:nvPr/>
        </p:nvSpPr>
        <p:spPr>
          <a:xfrm>
            <a:off x="940904" y="4888394"/>
            <a:ext cx="4996070" cy="384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2A04661-286F-4FBC-AC16-357EF8DF8076}"/>
              </a:ext>
            </a:extLst>
          </p:cNvPr>
          <p:cNvSpPr/>
          <p:nvPr/>
        </p:nvSpPr>
        <p:spPr>
          <a:xfrm>
            <a:off x="940904" y="5383511"/>
            <a:ext cx="4996070" cy="384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E33CD10-C63A-4901-BA19-698715D8E396}"/>
              </a:ext>
            </a:extLst>
          </p:cNvPr>
          <p:cNvSpPr/>
          <p:nvPr/>
        </p:nvSpPr>
        <p:spPr>
          <a:xfrm>
            <a:off x="4773977" y="4457886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Editar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D2E92A4-BBB8-43FC-98B5-8808EEA548ED}"/>
              </a:ext>
            </a:extLst>
          </p:cNvPr>
          <p:cNvSpPr/>
          <p:nvPr/>
        </p:nvSpPr>
        <p:spPr>
          <a:xfrm>
            <a:off x="4773977" y="4925027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Editar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6BC967C-3AF5-4C17-AB4E-CB108BDC067D}"/>
              </a:ext>
            </a:extLst>
          </p:cNvPr>
          <p:cNvSpPr/>
          <p:nvPr/>
        </p:nvSpPr>
        <p:spPr>
          <a:xfrm>
            <a:off x="4773977" y="5379089"/>
            <a:ext cx="983991" cy="35210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Editar</a:t>
            </a:r>
          </a:p>
        </p:txBody>
      </p:sp>
    </p:spTree>
    <p:extLst>
      <p:ext uri="{BB962C8B-B14F-4D97-AF65-F5344CB8AC3E}">
        <p14:creationId xmlns:p14="http://schemas.microsoft.com/office/powerpoint/2010/main" val="1035014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76</TotalTime>
  <Words>286</Words>
  <Application>Microsoft Office PowerPoint</Application>
  <PresentationFormat>Panorámica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SAPUI5</vt:lpstr>
      <vt:lpstr>Descripción </vt:lpstr>
      <vt:lpstr>APLICACIÓN CLIENTE (PRODUCTOS)</vt:lpstr>
      <vt:lpstr>APLICACIÓN CLIENTE (cARRITO)</vt:lpstr>
      <vt:lpstr>APLICACIÓN CLIENTE (Dashboard)</vt:lpstr>
      <vt:lpstr>APLICACIÓN CLIENTE (Mantenimiento)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SAPUI5</dc:title>
  <dc:creator>USER</dc:creator>
  <cp:lastModifiedBy>Andre Alzamora Deza</cp:lastModifiedBy>
  <cp:revision>10</cp:revision>
  <dcterms:created xsi:type="dcterms:W3CDTF">2020-10-26T02:44:55Z</dcterms:created>
  <dcterms:modified xsi:type="dcterms:W3CDTF">2020-11-12T00:39:04Z</dcterms:modified>
</cp:coreProperties>
</file>