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>
        <p:scale>
          <a:sx n="59" d="100"/>
          <a:sy n="59" d="100"/>
        </p:scale>
        <p:origin x="109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751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4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5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61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00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301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73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48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65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35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3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89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3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8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27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5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66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DCA10D-E771-4B01-8862-3C9335FCD4AC}" type="datetimeFigureOut">
              <a:rPr lang="es-ES" smtClean="0"/>
              <a:t>25/10/2020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45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SAPUI5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Creación de una aplicación desde 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7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462" y="257289"/>
            <a:ext cx="4046620" cy="1105986"/>
          </a:xfrm>
        </p:spPr>
        <p:txBody>
          <a:bodyPr/>
          <a:lstStyle/>
          <a:p>
            <a:r>
              <a:rPr lang="es-PE" dirty="0" smtClean="0"/>
              <a:t>Introducción 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13085" y="1363275"/>
            <a:ext cx="564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SAPUI5 tiene su nombre por SAP </a:t>
            </a:r>
            <a:r>
              <a:rPr lang="es-PE" dirty="0" err="1" smtClean="0"/>
              <a:t>User</a:t>
            </a:r>
            <a:r>
              <a:rPr lang="es-PE" dirty="0" smtClean="0"/>
              <a:t> Interface </a:t>
            </a:r>
            <a:r>
              <a:rPr lang="es-PE" dirty="0" err="1" smtClean="0"/>
              <a:t>for</a:t>
            </a:r>
            <a:r>
              <a:rPr lang="es-PE" dirty="0" smtClean="0"/>
              <a:t> HTML5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10654" y="5211748"/>
            <a:ext cx="584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SAPUI5 es un conjunto de librerías con funcionalidades desarrolladas y configurables (aspecto a aplicaciones FIORI)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592249" y="257289"/>
            <a:ext cx="428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estructura del proyecto sigue patrón MVC (Modelo -Vista - Controlador)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6" y="1037381"/>
            <a:ext cx="4210050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Usuario (informática)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1" y="2272614"/>
            <a:ext cx="1441405" cy="14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ingly Useful HTML, CSS and JavaScript Tools and Libraries | by Bradley  Nice | Level Up!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58" y="2117144"/>
            <a:ext cx="3156576" cy="1750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derecha 9"/>
          <p:cNvSpPr/>
          <p:nvPr/>
        </p:nvSpPr>
        <p:spPr>
          <a:xfrm>
            <a:off x="1968056" y="2621461"/>
            <a:ext cx="1064288" cy="74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8" name="Picture 14" descr="Home - Demo Kit - SAPUI5 SD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71" y="4259381"/>
            <a:ext cx="4519025" cy="25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5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básica del proyecto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2065867"/>
            <a:ext cx="3269833" cy="3513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/>
          <p:cNvCxnSpPr/>
          <p:nvPr/>
        </p:nvCxnSpPr>
        <p:spPr>
          <a:xfrm>
            <a:off x="6617368" y="3206097"/>
            <a:ext cx="1604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563727" y="2301390"/>
            <a:ext cx="264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Archivos que contienen toda la lógica de la aplicación y consumen lo servicios externos.</a:t>
            </a:r>
            <a:endParaRPr lang="es-ES" dirty="0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3163052" y="4122821"/>
            <a:ext cx="1138990" cy="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6820" y="3222287"/>
            <a:ext cx="3481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Archivos que contendrán el diseño de la aplicación  y harán uso de las librerías necesaria para crear tablas, botones, texto, etc. </a:t>
            </a:r>
            <a:endParaRPr lang="es-ES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764505" y="4689357"/>
            <a:ext cx="1604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630026" y="3737242"/>
            <a:ext cx="2808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Component.js es el primer archivo que SAPUI5 busca ya que es donde se inicializa toda la aplicación y su configuración (Se puede comparar la clase MAIN en JAVA)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3136232" y="5050660"/>
            <a:ext cx="1138990" cy="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79850" y="4588995"/>
            <a:ext cx="2695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Archivo de ingreso del navegador donde importa y declara la aplicación.</a:t>
            </a:r>
            <a:endParaRPr lang="es-ES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4989095" y="5513567"/>
            <a:ext cx="2757" cy="53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01426" y="6089841"/>
            <a:ext cx="5172704" cy="6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Descriptor de la aplicación (Titulo, versión, librerías de precarga, </a:t>
            </a:r>
            <a:r>
              <a:rPr lang="es-PE" dirty="0" err="1" smtClean="0"/>
              <a:t>routing</a:t>
            </a:r>
            <a:r>
              <a:rPr lang="es-PE" dirty="0" smtClean="0"/>
              <a:t>, etc.)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08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BUILDME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71211"/>
            <a:ext cx="6032053" cy="3536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Conector recto de flecha 3"/>
          <p:cNvCxnSpPr/>
          <p:nvPr/>
        </p:nvCxnSpPr>
        <p:spPr>
          <a:xfrm>
            <a:off x="7018421" y="4040287"/>
            <a:ext cx="1604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8923199" y="3577561"/>
            <a:ext cx="264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Aplicación web de prototipito y diseño </a:t>
            </a:r>
            <a:r>
              <a:rPr lang="es-PE" dirty="0" err="1" smtClean="0"/>
              <a:t>responsive</a:t>
            </a:r>
            <a:r>
              <a:rPr lang="es-PE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5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SAPUI5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Configuración de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60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Manifest.json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81" y="375486"/>
            <a:ext cx="27813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</TotalTime>
  <Words>167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SAPUI5</vt:lpstr>
      <vt:lpstr>Introducción </vt:lpstr>
      <vt:lpstr>Estructura básica del proyecto</vt:lpstr>
      <vt:lpstr>BUILDME</vt:lpstr>
      <vt:lpstr>SAPUI5</vt:lpstr>
      <vt:lpstr>Manifest.json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SAPUI5</dc:title>
  <dc:creator>USER</dc:creator>
  <cp:lastModifiedBy>USER</cp:lastModifiedBy>
  <cp:revision>6</cp:revision>
  <dcterms:created xsi:type="dcterms:W3CDTF">2020-10-26T02:44:55Z</dcterms:created>
  <dcterms:modified xsi:type="dcterms:W3CDTF">2020-10-26T03:41:45Z</dcterms:modified>
</cp:coreProperties>
</file>