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751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49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5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611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002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301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735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48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65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135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39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89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3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8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027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56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66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452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SAPUI5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Creación de una aplicación desde 0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0625"/>
            <a:ext cx="1965960" cy="1965960"/>
          </a:xfrm>
          <a:prstGeom prst="rect">
            <a:avLst/>
          </a:prstGeom>
        </p:spPr>
      </p:pic>
      <p:pic>
        <p:nvPicPr>
          <p:cNvPr id="1026" name="Picture 2" descr="sapui5 · GitL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469" y="1773548"/>
            <a:ext cx="2734537" cy="2802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7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7462" y="257289"/>
            <a:ext cx="4046620" cy="1105986"/>
          </a:xfrm>
        </p:spPr>
        <p:txBody>
          <a:bodyPr/>
          <a:lstStyle/>
          <a:p>
            <a:r>
              <a:rPr lang="es-PE" dirty="0" smtClean="0"/>
              <a:t>Introducción 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13085" y="1363275"/>
            <a:ext cx="564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SAPUI5 tiene su nombre por SAP </a:t>
            </a:r>
            <a:r>
              <a:rPr lang="es-PE" dirty="0" err="1" smtClean="0"/>
              <a:t>User</a:t>
            </a:r>
            <a:r>
              <a:rPr lang="es-PE" dirty="0" smtClean="0"/>
              <a:t> Interface </a:t>
            </a:r>
            <a:r>
              <a:rPr lang="es-PE" dirty="0" err="1" smtClean="0"/>
              <a:t>for</a:t>
            </a:r>
            <a:r>
              <a:rPr lang="es-PE" dirty="0" smtClean="0"/>
              <a:t> HTML5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010654" y="5211748"/>
            <a:ext cx="584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SAPUI5 es un conjunto de librerías con funcionalidades desarrolladas y configurables (aspecto a aplicaciones FIORI)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7592249" y="257289"/>
            <a:ext cx="4285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La estructura del proyecto sigue patrón MVC (Modelo -Vista - Controlador)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946" y="1037381"/>
            <a:ext cx="4210050" cy="3028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Usuario (informática)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1" y="2272614"/>
            <a:ext cx="1441405" cy="14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mazingly Useful HTML, CSS and JavaScript Tools and Libraries | by Bradley  Nice | Level Up!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558" y="2117144"/>
            <a:ext cx="3156576" cy="1750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echa derecha 9"/>
          <p:cNvSpPr/>
          <p:nvPr/>
        </p:nvSpPr>
        <p:spPr>
          <a:xfrm>
            <a:off x="1968056" y="2621461"/>
            <a:ext cx="1064288" cy="742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8" name="Picture 14" descr="Home - Demo Kit - SAPUI5 SD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971" y="4259381"/>
            <a:ext cx="4519025" cy="255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6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Estructura básica del proyecto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2" y="2065867"/>
            <a:ext cx="3269833" cy="35131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5" name="Conector recto de flecha 4"/>
          <p:cNvCxnSpPr/>
          <p:nvPr/>
        </p:nvCxnSpPr>
        <p:spPr>
          <a:xfrm>
            <a:off x="6617368" y="3206097"/>
            <a:ext cx="1604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8563727" y="2301390"/>
            <a:ext cx="2646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Archivos que contienen toda la lógica de la aplicación y consumen lo servicios externos.</a:t>
            </a:r>
            <a:endParaRPr lang="es-ES" dirty="0"/>
          </a:p>
        </p:txBody>
      </p:sp>
      <p:cxnSp>
        <p:nvCxnSpPr>
          <p:cNvPr id="8" name="Conector recto de flecha 7"/>
          <p:cNvCxnSpPr/>
          <p:nvPr/>
        </p:nvCxnSpPr>
        <p:spPr>
          <a:xfrm flipH="1" flipV="1">
            <a:off x="3163052" y="4122821"/>
            <a:ext cx="1138990" cy="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6820" y="3222287"/>
            <a:ext cx="3481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Archivos que contendrán el diseño de la aplicación  y harán uso de las librerías necesaria para crear tablas, botones, texto, etc. </a:t>
            </a:r>
            <a:endParaRPr lang="es-ES" dirty="0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6764505" y="4689357"/>
            <a:ext cx="1604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8630026" y="3737242"/>
            <a:ext cx="2808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El Component.js es el primer archivo que SAPUI5 busca ya que es donde se inicializa toda la aplicación y su configuración (Se puede comparar la clase MAIN en JAVA)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3136232" y="5050660"/>
            <a:ext cx="1138990" cy="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79850" y="4588995"/>
            <a:ext cx="2695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Archivo de ingreso del navegador donde importa y declara la aplicación.</a:t>
            </a:r>
            <a:endParaRPr lang="es-ES" dirty="0"/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4989095" y="5513567"/>
            <a:ext cx="2757" cy="53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901426" y="6089841"/>
            <a:ext cx="5172704" cy="66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Descriptor de la aplicación (Titulo, versión, librerías de precarga, </a:t>
            </a:r>
            <a:r>
              <a:rPr lang="es-PE" dirty="0" err="1" smtClean="0"/>
              <a:t>routing</a:t>
            </a:r>
            <a:r>
              <a:rPr lang="es-PE" dirty="0" smtClean="0"/>
              <a:t>, etc.)</a:t>
            </a:r>
            <a:endParaRPr lang="es-ES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BUILDME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271211"/>
            <a:ext cx="6032053" cy="3536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4" name="Conector recto de flecha 3"/>
          <p:cNvCxnSpPr/>
          <p:nvPr/>
        </p:nvCxnSpPr>
        <p:spPr>
          <a:xfrm>
            <a:off x="7018421" y="4040287"/>
            <a:ext cx="1604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8923199" y="3577561"/>
            <a:ext cx="2646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Aplicación web de prototipito y diseño </a:t>
            </a:r>
            <a:r>
              <a:rPr lang="es-PE" dirty="0" err="1" smtClean="0"/>
              <a:t>responsive</a:t>
            </a:r>
            <a:r>
              <a:rPr lang="es-PE" dirty="0" smtClean="0"/>
              <a:t>.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7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SAPUI5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Configuración de aplicación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2040"/>
            <a:ext cx="1965960" cy="1965960"/>
          </a:xfrm>
          <a:prstGeom prst="rect">
            <a:avLst/>
          </a:prstGeom>
        </p:spPr>
      </p:pic>
      <p:pic>
        <p:nvPicPr>
          <p:cNvPr id="5" name="Picture 2" descr="sapui5 · GitL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469" y="1773548"/>
            <a:ext cx="2734537" cy="2802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03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Manifest.json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981" y="375486"/>
            <a:ext cx="2781300" cy="62674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58</TotalTime>
  <Words>167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SAPUI5</vt:lpstr>
      <vt:lpstr>Introducción </vt:lpstr>
      <vt:lpstr>Estructura básica del proyecto</vt:lpstr>
      <vt:lpstr>BUILDME</vt:lpstr>
      <vt:lpstr>SAPUI5</vt:lpstr>
      <vt:lpstr>Manifest.json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SAPUI5</dc:title>
  <dc:creator>USER</dc:creator>
  <cp:lastModifiedBy>USER</cp:lastModifiedBy>
  <cp:revision>7</cp:revision>
  <dcterms:created xsi:type="dcterms:W3CDTF">2020-10-26T02:44:55Z</dcterms:created>
  <dcterms:modified xsi:type="dcterms:W3CDTF">2020-10-26T04:00:08Z</dcterms:modified>
</cp:coreProperties>
</file>