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10287000" cx="18288000"/>
  <p:notesSz cx="6858000" cy="9144000"/>
  <p:embeddedFontLst>
    <p:embeddedFont>
      <p:font typeface="Montserrat SemiBold"/>
      <p:regular r:id="rId28"/>
      <p:bold r:id="rId29"/>
      <p:italic r:id="rId30"/>
      <p:boldItalic r:id="rId31"/>
    </p:embeddedFont>
    <p:embeddedFont>
      <p:font typeface="Montserrat"/>
      <p:regular r:id="rId32"/>
      <p:bold r:id="rId33"/>
      <p:italic r:id="rId34"/>
      <p:boldItalic r:id="rId35"/>
    </p:embeddedFont>
    <p:embeddedFont>
      <p:font typeface="Montserrat Medium"/>
      <p:regular r:id="rId36"/>
      <p:bold r:id="rId37"/>
      <p:italic r:id="rId38"/>
      <p:boldItalic r:id="rId39"/>
    </p:embeddedFont>
    <p:embeddedFont>
      <p:font typeface="Brygada 1918"/>
      <p:regular r:id="rId40"/>
      <p:bold r:id="rId41"/>
      <p:italic r:id="rId42"/>
      <p:boldItalic r:id="rId43"/>
    </p:embeddedFont>
    <p:embeddedFont>
      <p:font typeface="Roboto Mono"/>
      <p:regular r:id="rId44"/>
      <p:bold r:id="rId45"/>
      <p:italic r:id="rId46"/>
      <p:boldItalic r:id="rId47"/>
    </p:embeddedFont>
    <p:embeddedFont>
      <p:font typeface="Rajdhani"/>
      <p:regular r:id="rId48"/>
      <p:bold r:id="rId49"/>
    </p:embeddedFont>
    <p:embeddedFont>
      <p:font typeface="Archivo"/>
      <p:regular r:id="rId50"/>
      <p:bold r:id="rId51"/>
      <p:italic r:id="rId52"/>
      <p:boldItalic r:id="rId53"/>
    </p:embeddedFont>
    <p:embeddedFont>
      <p:font typeface="Open Sans Light"/>
      <p:regular r:id="rId54"/>
      <p:bold r:id="rId55"/>
      <p:italic r:id="rId56"/>
      <p:boldItalic r:id="rId57"/>
    </p:embeddedFont>
    <p:embeddedFont>
      <p:font typeface="Questrial"/>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jBOVdK+8idDAeNZZyBOiATkR3d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rygada1918-regular.fntdata"/><Relationship Id="rId42" Type="http://schemas.openxmlformats.org/officeDocument/2006/relationships/font" Target="fonts/Brygada1918-italic.fntdata"/><Relationship Id="rId41" Type="http://schemas.openxmlformats.org/officeDocument/2006/relationships/font" Target="fonts/Brygada1918-bold.fntdata"/><Relationship Id="rId44" Type="http://schemas.openxmlformats.org/officeDocument/2006/relationships/font" Target="fonts/RobotoMono-regular.fntdata"/><Relationship Id="rId43" Type="http://schemas.openxmlformats.org/officeDocument/2006/relationships/font" Target="fonts/Brygada1918-boldItalic.fntdata"/><Relationship Id="rId46" Type="http://schemas.openxmlformats.org/officeDocument/2006/relationships/font" Target="fonts/RobotoMono-italic.fntdata"/><Relationship Id="rId45" Type="http://schemas.openxmlformats.org/officeDocument/2006/relationships/font" Target="fonts/RobotoMon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Rajdhani-regular.fntdata"/><Relationship Id="rId47" Type="http://schemas.openxmlformats.org/officeDocument/2006/relationships/font" Target="fonts/RobotoMono-boldItalic.fntdata"/><Relationship Id="rId49" Type="http://schemas.openxmlformats.org/officeDocument/2006/relationships/font" Target="fonts/Rajdhani-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boldItalic.fntdata"/><Relationship Id="rId30" Type="http://schemas.openxmlformats.org/officeDocument/2006/relationships/font" Target="fonts/MontserratSemiBold-italic.fntdata"/><Relationship Id="rId33" Type="http://schemas.openxmlformats.org/officeDocument/2006/relationships/font" Target="fonts/Montserrat-bold.fntdata"/><Relationship Id="rId32" Type="http://schemas.openxmlformats.org/officeDocument/2006/relationships/font" Target="fonts/Montserrat-regular.fntdata"/><Relationship Id="rId35" Type="http://schemas.openxmlformats.org/officeDocument/2006/relationships/font" Target="fonts/Montserrat-boldItalic.fntdata"/><Relationship Id="rId34" Type="http://schemas.openxmlformats.org/officeDocument/2006/relationships/font" Target="fonts/Montserrat-italic.fntdata"/><Relationship Id="rId37" Type="http://schemas.openxmlformats.org/officeDocument/2006/relationships/font" Target="fonts/MontserratMedium-bold.fntdata"/><Relationship Id="rId36" Type="http://schemas.openxmlformats.org/officeDocument/2006/relationships/font" Target="fonts/MontserratMedium-regular.fntdata"/><Relationship Id="rId39" Type="http://schemas.openxmlformats.org/officeDocument/2006/relationships/font" Target="fonts/MontserratMedium-boldItalic.fntdata"/><Relationship Id="rId38" Type="http://schemas.openxmlformats.org/officeDocument/2006/relationships/font" Target="fonts/MontserratMedium-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SemiBold-regular.fntdata"/><Relationship Id="rId27" Type="http://schemas.openxmlformats.org/officeDocument/2006/relationships/slide" Target="slides/slide22.xml"/><Relationship Id="rId29" Type="http://schemas.openxmlformats.org/officeDocument/2006/relationships/font" Target="fonts/MontserratSemiBold-bold.fntdata"/><Relationship Id="rId51" Type="http://schemas.openxmlformats.org/officeDocument/2006/relationships/font" Target="fonts/Archivo-bold.fntdata"/><Relationship Id="rId50" Type="http://schemas.openxmlformats.org/officeDocument/2006/relationships/font" Target="fonts/Archivo-regular.fntdata"/><Relationship Id="rId53" Type="http://schemas.openxmlformats.org/officeDocument/2006/relationships/font" Target="fonts/Archivo-boldItalic.fntdata"/><Relationship Id="rId52" Type="http://schemas.openxmlformats.org/officeDocument/2006/relationships/font" Target="fonts/Archivo-italic.fntdata"/><Relationship Id="rId11" Type="http://schemas.openxmlformats.org/officeDocument/2006/relationships/slide" Target="slides/slide6.xml"/><Relationship Id="rId55" Type="http://schemas.openxmlformats.org/officeDocument/2006/relationships/font" Target="fonts/OpenSansLight-bold.fntdata"/><Relationship Id="rId10" Type="http://schemas.openxmlformats.org/officeDocument/2006/relationships/slide" Target="slides/slide5.xml"/><Relationship Id="rId54" Type="http://schemas.openxmlformats.org/officeDocument/2006/relationships/font" Target="fonts/OpenSansLight-regular.fntdata"/><Relationship Id="rId13" Type="http://schemas.openxmlformats.org/officeDocument/2006/relationships/slide" Target="slides/slide8.xml"/><Relationship Id="rId57" Type="http://schemas.openxmlformats.org/officeDocument/2006/relationships/font" Target="fonts/OpenSansLight-boldItalic.fntdata"/><Relationship Id="rId12" Type="http://schemas.openxmlformats.org/officeDocument/2006/relationships/slide" Target="slides/slide7.xml"/><Relationship Id="rId56" Type="http://schemas.openxmlformats.org/officeDocument/2006/relationships/font" Target="fonts/OpenSansLight-italic.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Questrial-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notes"/>
          <p:cNvSpPr txBox="1"/>
          <p:nvPr>
            <p:ph idx="12" type="sldNum"/>
          </p:nvPr>
        </p:nvSpPr>
        <p:spPr>
          <a:xfrm>
            <a:off x="4278960" y="10157400"/>
            <a:ext cx="3280800" cy="53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p:cSld name="CUSTOM_5_2">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409650" y="2947050"/>
            <a:ext cx="9086400" cy="3459600"/>
          </a:xfrm>
          <a:prstGeom prst="rect">
            <a:avLst/>
          </a:prstGeom>
          <a:noFill/>
          <a:ln>
            <a:noFill/>
          </a:ln>
        </p:spPr>
        <p:txBody>
          <a:bodyPr anchorCtr="0" anchor="ctr" bIns="182850" lIns="182850" spcFirstLastPara="1" rIns="182850" wrap="square" tIns="182850">
            <a:normAutofit/>
          </a:bodyPr>
          <a:lstStyle>
            <a:lvl1pPr lvl="0" algn="l">
              <a:lnSpc>
                <a:spcPct val="100000"/>
              </a:lnSpc>
              <a:spcBef>
                <a:spcPts val="0"/>
              </a:spcBef>
              <a:spcAft>
                <a:spcPts val="0"/>
              </a:spcAft>
              <a:buSzPts val="4400"/>
              <a:buNone/>
              <a:defRPr b="1" sz="7400">
                <a:solidFill>
                  <a:srgbClr val="FFFFFF"/>
                </a:solidFill>
                <a:latin typeface="Rajdhani"/>
                <a:ea typeface="Rajdhani"/>
                <a:cs typeface="Rajdhani"/>
                <a:sym typeface="Rajdhani"/>
              </a:defRPr>
            </a:lvl1pPr>
            <a:lvl2pPr lvl="1" algn="l">
              <a:lnSpc>
                <a:spcPct val="100000"/>
              </a:lnSpc>
              <a:spcBef>
                <a:spcPts val="1500"/>
              </a:spcBef>
              <a:spcAft>
                <a:spcPts val="0"/>
              </a:spcAft>
              <a:buSzPts val="4400"/>
              <a:buNone/>
              <a:defRPr b="1" sz="7400">
                <a:solidFill>
                  <a:srgbClr val="FFFFFF"/>
                </a:solidFill>
                <a:latin typeface="Rajdhani"/>
                <a:ea typeface="Rajdhani"/>
                <a:cs typeface="Rajdhani"/>
                <a:sym typeface="Rajdhani"/>
              </a:defRPr>
            </a:lvl2pPr>
            <a:lvl3pPr lvl="2" algn="l">
              <a:lnSpc>
                <a:spcPct val="100000"/>
              </a:lnSpc>
              <a:spcBef>
                <a:spcPts val="1500"/>
              </a:spcBef>
              <a:spcAft>
                <a:spcPts val="0"/>
              </a:spcAft>
              <a:buSzPts val="4400"/>
              <a:buNone/>
              <a:defRPr b="1" sz="7400">
                <a:solidFill>
                  <a:srgbClr val="FFFFFF"/>
                </a:solidFill>
                <a:latin typeface="Rajdhani"/>
                <a:ea typeface="Rajdhani"/>
                <a:cs typeface="Rajdhani"/>
                <a:sym typeface="Rajdhani"/>
              </a:defRPr>
            </a:lvl3pPr>
            <a:lvl4pPr lvl="3" algn="l">
              <a:lnSpc>
                <a:spcPct val="100000"/>
              </a:lnSpc>
              <a:spcBef>
                <a:spcPts val="1500"/>
              </a:spcBef>
              <a:spcAft>
                <a:spcPts val="0"/>
              </a:spcAft>
              <a:buSzPts val="4400"/>
              <a:buNone/>
              <a:defRPr b="1" sz="7400">
                <a:solidFill>
                  <a:srgbClr val="FFFFFF"/>
                </a:solidFill>
                <a:latin typeface="Rajdhani"/>
                <a:ea typeface="Rajdhani"/>
                <a:cs typeface="Rajdhani"/>
                <a:sym typeface="Rajdhani"/>
              </a:defRPr>
            </a:lvl4pPr>
            <a:lvl5pPr lvl="4" algn="l">
              <a:lnSpc>
                <a:spcPct val="100000"/>
              </a:lnSpc>
              <a:spcBef>
                <a:spcPts val="1500"/>
              </a:spcBef>
              <a:spcAft>
                <a:spcPts val="0"/>
              </a:spcAft>
              <a:buSzPts val="4400"/>
              <a:buNone/>
              <a:defRPr b="1" sz="7400">
                <a:solidFill>
                  <a:srgbClr val="FFFFFF"/>
                </a:solidFill>
                <a:latin typeface="Rajdhani"/>
                <a:ea typeface="Rajdhani"/>
                <a:cs typeface="Rajdhani"/>
                <a:sym typeface="Rajdhani"/>
              </a:defRPr>
            </a:lvl5pPr>
            <a:lvl6pPr lvl="5" algn="l">
              <a:lnSpc>
                <a:spcPct val="100000"/>
              </a:lnSpc>
              <a:spcBef>
                <a:spcPts val="1500"/>
              </a:spcBef>
              <a:spcAft>
                <a:spcPts val="0"/>
              </a:spcAft>
              <a:buSzPts val="4400"/>
              <a:buNone/>
              <a:defRPr b="1" sz="7400">
                <a:solidFill>
                  <a:srgbClr val="FFFFFF"/>
                </a:solidFill>
                <a:latin typeface="Rajdhani"/>
                <a:ea typeface="Rajdhani"/>
                <a:cs typeface="Rajdhani"/>
                <a:sym typeface="Rajdhani"/>
              </a:defRPr>
            </a:lvl6pPr>
            <a:lvl7pPr lvl="6" algn="l">
              <a:lnSpc>
                <a:spcPct val="100000"/>
              </a:lnSpc>
              <a:spcBef>
                <a:spcPts val="1500"/>
              </a:spcBef>
              <a:spcAft>
                <a:spcPts val="0"/>
              </a:spcAft>
              <a:buSzPts val="4400"/>
              <a:buNone/>
              <a:defRPr b="1" sz="7400">
                <a:solidFill>
                  <a:srgbClr val="FFFFFF"/>
                </a:solidFill>
                <a:latin typeface="Rajdhani"/>
                <a:ea typeface="Rajdhani"/>
                <a:cs typeface="Rajdhani"/>
                <a:sym typeface="Rajdhani"/>
              </a:defRPr>
            </a:lvl7pPr>
            <a:lvl8pPr lvl="7" algn="l">
              <a:lnSpc>
                <a:spcPct val="100000"/>
              </a:lnSpc>
              <a:spcBef>
                <a:spcPts val="1500"/>
              </a:spcBef>
              <a:spcAft>
                <a:spcPts val="0"/>
              </a:spcAft>
              <a:buSzPts val="4400"/>
              <a:buNone/>
              <a:defRPr b="1" sz="7400">
                <a:solidFill>
                  <a:srgbClr val="FFFFFF"/>
                </a:solidFill>
                <a:latin typeface="Rajdhani"/>
                <a:ea typeface="Rajdhani"/>
                <a:cs typeface="Rajdhani"/>
                <a:sym typeface="Rajdhani"/>
              </a:defRPr>
            </a:lvl8pPr>
            <a:lvl9pPr lvl="8" algn="l">
              <a:lnSpc>
                <a:spcPct val="100000"/>
              </a:lnSpc>
              <a:spcBef>
                <a:spcPts val="1500"/>
              </a:spcBef>
              <a:spcAft>
                <a:spcPts val="1500"/>
              </a:spcAft>
              <a:buSzPts val="4400"/>
              <a:buNone/>
              <a:defRPr b="1" sz="7400">
                <a:solidFill>
                  <a:srgbClr val="FFFFFF"/>
                </a:solidFill>
                <a:latin typeface="Rajdhani"/>
                <a:ea typeface="Rajdhani"/>
                <a:cs typeface="Rajdhani"/>
                <a:sym typeface="Rajdhani"/>
              </a:defRPr>
            </a:lvl9pPr>
          </a:lstStyle>
          <a:p/>
        </p:txBody>
      </p:sp>
      <p:sp>
        <p:nvSpPr>
          <p:cNvPr id="11" name="Google Shape;11;p24"/>
          <p:cNvSpPr txBox="1"/>
          <p:nvPr>
            <p:ph idx="2" type="title"/>
          </p:nvPr>
        </p:nvSpPr>
        <p:spPr>
          <a:xfrm>
            <a:off x="8409638" y="6523050"/>
            <a:ext cx="9021000" cy="1436400"/>
          </a:xfrm>
          <a:prstGeom prst="rect">
            <a:avLst/>
          </a:prstGeom>
          <a:noFill/>
          <a:ln>
            <a:noFill/>
          </a:ln>
        </p:spPr>
        <p:txBody>
          <a:bodyPr anchorCtr="0" anchor="t" bIns="91400" lIns="182850" spcFirstLastPara="1" rIns="182850" wrap="square" tIns="91400">
            <a:normAutofit/>
          </a:bodyPr>
          <a:lstStyle>
            <a:lvl1pPr lvl="0" marR="0" algn="l">
              <a:lnSpc>
                <a:spcPct val="90000"/>
              </a:lnSpc>
              <a:spcBef>
                <a:spcPts val="0"/>
              </a:spcBef>
              <a:spcAft>
                <a:spcPts val="0"/>
              </a:spcAft>
              <a:buClr>
                <a:srgbClr val="FFFFFF"/>
              </a:buClr>
              <a:buSzPts val="3600"/>
              <a:buFont typeface="Open Sans Light"/>
              <a:buNone/>
              <a:defRPr i="0" sz="3600" u="none" cap="none" strike="noStrike">
                <a:solidFill>
                  <a:srgbClr val="FFFFFF"/>
                </a:solidFill>
                <a:latin typeface="Open Sans Light"/>
                <a:ea typeface="Open Sans Light"/>
                <a:cs typeface="Open Sans Light"/>
                <a:sym typeface="Open Sans Light"/>
              </a:defRPr>
            </a:lvl1pPr>
            <a:lvl2pPr lvl="1" algn="l">
              <a:lnSpc>
                <a:spcPct val="100000"/>
              </a:lnSpc>
              <a:spcBef>
                <a:spcPts val="1500"/>
              </a:spcBef>
              <a:spcAft>
                <a:spcPts val="0"/>
              </a:spcAft>
              <a:buClr>
                <a:srgbClr val="FFFFFF"/>
              </a:buClr>
              <a:buSzPts val="3600"/>
              <a:buFont typeface="Open Sans Light"/>
              <a:buNone/>
              <a:defRPr sz="3600">
                <a:solidFill>
                  <a:srgbClr val="FFFFFF"/>
                </a:solidFill>
                <a:latin typeface="Open Sans Light"/>
                <a:ea typeface="Open Sans Light"/>
                <a:cs typeface="Open Sans Light"/>
                <a:sym typeface="Open Sans Light"/>
              </a:defRPr>
            </a:lvl2pPr>
            <a:lvl3pPr lvl="2" algn="l">
              <a:lnSpc>
                <a:spcPct val="100000"/>
              </a:lnSpc>
              <a:spcBef>
                <a:spcPts val="1500"/>
              </a:spcBef>
              <a:spcAft>
                <a:spcPts val="0"/>
              </a:spcAft>
              <a:buClr>
                <a:srgbClr val="FFFFFF"/>
              </a:buClr>
              <a:buSzPts val="3600"/>
              <a:buFont typeface="Open Sans Light"/>
              <a:buNone/>
              <a:defRPr sz="3600">
                <a:solidFill>
                  <a:srgbClr val="FFFFFF"/>
                </a:solidFill>
                <a:latin typeface="Open Sans Light"/>
                <a:ea typeface="Open Sans Light"/>
                <a:cs typeface="Open Sans Light"/>
                <a:sym typeface="Open Sans Light"/>
              </a:defRPr>
            </a:lvl3pPr>
            <a:lvl4pPr lvl="3" algn="l">
              <a:lnSpc>
                <a:spcPct val="100000"/>
              </a:lnSpc>
              <a:spcBef>
                <a:spcPts val="1500"/>
              </a:spcBef>
              <a:spcAft>
                <a:spcPts val="0"/>
              </a:spcAft>
              <a:buClr>
                <a:srgbClr val="FFFFFF"/>
              </a:buClr>
              <a:buSzPts val="3600"/>
              <a:buFont typeface="Open Sans Light"/>
              <a:buNone/>
              <a:defRPr sz="3600">
                <a:solidFill>
                  <a:srgbClr val="FFFFFF"/>
                </a:solidFill>
                <a:latin typeface="Open Sans Light"/>
                <a:ea typeface="Open Sans Light"/>
                <a:cs typeface="Open Sans Light"/>
                <a:sym typeface="Open Sans Light"/>
              </a:defRPr>
            </a:lvl4pPr>
            <a:lvl5pPr lvl="4" algn="l">
              <a:lnSpc>
                <a:spcPct val="100000"/>
              </a:lnSpc>
              <a:spcBef>
                <a:spcPts val="1500"/>
              </a:spcBef>
              <a:spcAft>
                <a:spcPts val="0"/>
              </a:spcAft>
              <a:buClr>
                <a:srgbClr val="FFFFFF"/>
              </a:buClr>
              <a:buSzPts val="3600"/>
              <a:buFont typeface="Open Sans Light"/>
              <a:buNone/>
              <a:defRPr sz="3600">
                <a:solidFill>
                  <a:srgbClr val="FFFFFF"/>
                </a:solidFill>
                <a:latin typeface="Open Sans Light"/>
                <a:ea typeface="Open Sans Light"/>
                <a:cs typeface="Open Sans Light"/>
                <a:sym typeface="Open Sans Light"/>
              </a:defRPr>
            </a:lvl5pPr>
            <a:lvl6pPr lvl="5" algn="l">
              <a:lnSpc>
                <a:spcPct val="100000"/>
              </a:lnSpc>
              <a:spcBef>
                <a:spcPts val="1500"/>
              </a:spcBef>
              <a:spcAft>
                <a:spcPts val="0"/>
              </a:spcAft>
              <a:buClr>
                <a:srgbClr val="FFFFFF"/>
              </a:buClr>
              <a:buSzPts val="3600"/>
              <a:buFont typeface="Open Sans Light"/>
              <a:buNone/>
              <a:defRPr sz="3600">
                <a:solidFill>
                  <a:srgbClr val="FFFFFF"/>
                </a:solidFill>
                <a:latin typeface="Open Sans Light"/>
                <a:ea typeface="Open Sans Light"/>
                <a:cs typeface="Open Sans Light"/>
                <a:sym typeface="Open Sans Light"/>
              </a:defRPr>
            </a:lvl6pPr>
            <a:lvl7pPr lvl="6" algn="l">
              <a:lnSpc>
                <a:spcPct val="100000"/>
              </a:lnSpc>
              <a:spcBef>
                <a:spcPts val="1500"/>
              </a:spcBef>
              <a:spcAft>
                <a:spcPts val="0"/>
              </a:spcAft>
              <a:buClr>
                <a:srgbClr val="FFFFFF"/>
              </a:buClr>
              <a:buSzPts val="3600"/>
              <a:buFont typeface="Open Sans Light"/>
              <a:buNone/>
              <a:defRPr sz="3600">
                <a:solidFill>
                  <a:srgbClr val="FFFFFF"/>
                </a:solidFill>
                <a:latin typeface="Open Sans Light"/>
                <a:ea typeface="Open Sans Light"/>
                <a:cs typeface="Open Sans Light"/>
                <a:sym typeface="Open Sans Light"/>
              </a:defRPr>
            </a:lvl7pPr>
            <a:lvl8pPr lvl="7" algn="l">
              <a:lnSpc>
                <a:spcPct val="100000"/>
              </a:lnSpc>
              <a:spcBef>
                <a:spcPts val="1500"/>
              </a:spcBef>
              <a:spcAft>
                <a:spcPts val="0"/>
              </a:spcAft>
              <a:buClr>
                <a:srgbClr val="FFFFFF"/>
              </a:buClr>
              <a:buSzPts val="3600"/>
              <a:buFont typeface="Open Sans Light"/>
              <a:buNone/>
              <a:defRPr sz="3600">
                <a:solidFill>
                  <a:srgbClr val="FFFFFF"/>
                </a:solidFill>
                <a:latin typeface="Open Sans Light"/>
                <a:ea typeface="Open Sans Light"/>
                <a:cs typeface="Open Sans Light"/>
                <a:sym typeface="Open Sans Light"/>
              </a:defRPr>
            </a:lvl8pPr>
            <a:lvl9pPr lvl="8" algn="l">
              <a:lnSpc>
                <a:spcPct val="100000"/>
              </a:lnSpc>
              <a:spcBef>
                <a:spcPts val="1500"/>
              </a:spcBef>
              <a:spcAft>
                <a:spcPts val="1500"/>
              </a:spcAft>
              <a:buClr>
                <a:srgbClr val="FFFFFF"/>
              </a:buClr>
              <a:buSzPts val="3600"/>
              <a:buFont typeface="Open Sans Light"/>
              <a:buNone/>
              <a:defRPr sz="3600">
                <a:solidFill>
                  <a:srgbClr val="FFFFFF"/>
                </a:solidFill>
                <a:latin typeface="Open Sans Light"/>
                <a:ea typeface="Open Sans Light"/>
                <a:cs typeface="Open Sans Light"/>
                <a:sym typeface="Open Sans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 3 blocks">
  <p:cSld name="TITLE_3_1">
    <p:spTree>
      <p:nvGrpSpPr>
        <p:cNvPr id="54" name="Shape 54"/>
        <p:cNvGrpSpPr/>
        <p:nvPr/>
      </p:nvGrpSpPr>
      <p:grpSpPr>
        <a:xfrm>
          <a:off x="0" y="0"/>
          <a:ext cx="0" cy="0"/>
          <a:chOff x="0" y="0"/>
          <a:chExt cx="0" cy="0"/>
        </a:xfrm>
      </p:grpSpPr>
      <p:sp>
        <p:nvSpPr>
          <p:cNvPr id="55" name="Google Shape;55;p35"/>
          <p:cNvSpPr txBox="1"/>
          <p:nvPr>
            <p:ph type="title"/>
          </p:nvPr>
        </p:nvSpPr>
        <p:spPr>
          <a:xfrm>
            <a:off x="903843" y="1032503"/>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2pPr>
            <a:lvl3pPr lvl="2"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3pPr>
            <a:lvl4pPr lvl="3"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4pPr>
            <a:lvl5pPr lvl="4"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5pPr>
            <a:lvl6pPr lvl="5"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6pPr>
            <a:lvl7pPr lvl="6"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7pPr>
            <a:lvl8pPr lvl="7"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8pPr>
            <a:lvl9pPr lvl="8" algn="l">
              <a:lnSpc>
                <a:spcPct val="100000"/>
              </a:lnSpc>
              <a:spcBef>
                <a:spcPts val="1500"/>
              </a:spcBef>
              <a:spcAft>
                <a:spcPts val="1500"/>
              </a:spcAft>
              <a:buSzPts val="3200"/>
              <a:buFont typeface="Brygada 1918"/>
              <a:buNone/>
              <a:defRPr b="1" sz="3200">
                <a:latin typeface="Brygada 1918"/>
                <a:ea typeface="Brygada 1918"/>
                <a:cs typeface="Brygada 1918"/>
                <a:sym typeface="Brygada 1918"/>
              </a:defRPr>
            </a:lvl9pPr>
          </a:lstStyle>
          <a:p/>
        </p:txBody>
      </p:sp>
      <p:sp>
        <p:nvSpPr>
          <p:cNvPr id="56" name="Google Shape;56;p35"/>
          <p:cNvSpPr txBox="1"/>
          <p:nvPr>
            <p:ph idx="1" type="subTitle"/>
          </p:nvPr>
        </p:nvSpPr>
        <p:spPr>
          <a:xfrm>
            <a:off x="903850" y="1747525"/>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57" name="Google Shape;57;p35"/>
          <p:cNvSpPr txBox="1"/>
          <p:nvPr>
            <p:ph idx="2" type="body"/>
          </p:nvPr>
        </p:nvSpPr>
        <p:spPr>
          <a:xfrm>
            <a:off x="897825" y="2987050"/>
            <a:ext cx="45888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58" name="Google Shape;58;p35"/>
          <p:cNvSpPr txBox="1"/>
          <p:nvPr>
            <p:ph idx="3" type="body"/>
          </p:nvPr>
        </p:nvSpPr>
        <p:spPr>
          <a:xfrm>
            <a:off x="6386276" y="2987050"/>
            <a:ext cx="45888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59" name="Google Shape;59;p35"/>
          <p:cNvSpPr txBox="1"/>
          <p:nvPr>
            <p:ph idx="4" type="body"/>
          </p:nvPr>
        </p:nvSpPr>
        <p:spPr>
          <a:xfrm>
            <a:off x="11883400" y="2987050"/>
            <a:ext cx="45888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60" name="Google Shape;60;p35"/>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rgbClr val="F0EEE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 3 blocks 2">
  <p:cSld name="TITLE_3_1_1">
    <p:spTree>
      <p:nvGrpSpPr>
        <p:cNvPr id="61" name="Shape 61"/>
        <p:cNvGrpSpPr/>
        <p:nvPr/>
      </p:nvGrpSpPr>
      <p:grpSpPr>
        <a:xfrm>
          <a:off x="0" y="0"/>
          <a:ext cx="0" cy="0"/>
          <a:chOff x="0" y="0"/>
          <a:chExt cx="0" cy="0"/>
        </a:xfrm>
      </p:grpSpPr>
      <p:sp>
        <p:nvSpPr>
          <p:cNvPr id="62" name="Google Shape;62;p36"/>
          <p:cNvSpPr/>
          <p:nvPr/>
        </p:nvSpPr>
        <p:spPr>
          <a:xfrm>
            <a:off x="-15775" y="3086400"/>
            <a:ext cx="6096000" cy="7200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6"/>
          <p:cNvSpPr/>
          <p:nvPr/>
        </p:nvSpPr>
        <p:spPr>
          <a:xfrm>
            <a:off x="6080262" y="3086400"/>
            <a:ext cx="6096000" cy="7200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6"/>
          <p:cNvSpPr/>
          <p:nvPr/>
        </p:nvSpPr>
        <p:spPr>
          <a:xfrm>
            <a:off x="12176300" y="3086400"/>
            <a:ext cx="6096000" cy="7200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txBox="1"/>
          <p:nvPr>
            <p:ph type="title"/>
          </p:nvPr>
        </p:nvSpPr>
        <p:spPr>
          <a:xfrm>
            <a:off x="903843" y="1032503"/>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2pPr>
            <a:lvl3pPr lvl="2"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3pPr>
            <a:lvl4pPr lvl="3"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4pPr>
            <a:lvl5pPr lvl="4"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5pPr>
            <a:lvl6pPr lvl="5"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6pPr>
            <a:lvl7pPr lvl="6"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7pPr>
            <a:lvl8pPr lvl="7"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8pPr>
            <a:lvl9pPr lvl="8" algn="l">
              <a:lnSpc>
                <a:spcPct val="100000"/>
              </a:lnSpc>
              <a:spcBef>
                <a:spcPts val="1500"/>
              </a:spcBef>
              <a:spcAft>
                <a:spcPts val="1500"/>
              </a:spcAft>
              <a:buSzPts val="5000"/>
              <a:buFont typeface="Brygada 1918"/>
              <a:buNone/>
              <a:defRPr b="1" sz="5000">
                <a:latin typeface="Brygada 1918"/>
                <a:ea typeface="Brygada 1918"/>
                <a:cs typeface="Brygada 1918"/>
                <a:sym typeface="Brygada 1918"/>
              </a:defRPr>
            </a:lvl9pPr>
          </a:lstStyle>
          <a:p/>
        </p:txBody>
      </p:sp>
      <p:sp>
        <p:nvSpPr>
          <p:cNvPr id="66" name="Google Shape;66;p36"/>
          <p:cNvSpPr txBox="1"/>
          <p:nvPr>
            <p:ph idx="1" type="subTitle"/>
          </p:nvPr>
        </p:nvSpPr>
        <p:spPr>
          <a:xfrm>
            <a:off x="903850" y="1747525"/>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67" name="Google Shape;67;p36"/>
          <p:cNvSpPr txBox="1"/>
          <p:nvPr>
            <p:ph idx="2" type="body"/>
          </p:nvPr>
        </p:nvSpPr>
        <p:spPr>
          <a:xfrm>
            <a:off x="913591" y="4024950"/>
            <a:ext cx="45888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68" name="Google Shape;68;p36"/>
          <p:cNvSpPr txBox="1"/>
          <p:nvPr>
            <p:ph idx="3" type="body"/>
          </p:nvPr>
        </p:nvSpPr>
        <p:spPr>
          <a:xfrm>
            <a:off x="6984000" y="4024947"/>
            <a:ext cx="45888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69" name="Google Shape;69;p36"/>
          <p:cNvSpPr txBox="1"/>
          <p:nvPr>
            <p:ph idx="4" type="body"/>
          </p:nvPr>
        </p:nvSpPr>
        <p:spPr>
          <a:xfrm>
            <a:off x="13080000" y="4024947"/>
            <a:ext cx="45888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70" name="Google Shape;70;p36"/>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rgbClr val="F0EEE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 2 blocks">
  <p:cSld name="TITLE_3_1_1_1">
    <p:spTree>
      <p:nvGrpSpPr>
        <p:cNvPr id="71" name="Shape 71"/>
        <p:cNvGrpSpPr/>
        <p:nvPr/>
      </p:nvGrpSpPr>
      <p:grpSpPr>
        <a:xfrm>
          <a:off x="0" y="0"/>
          <a:ext cx="0" cy="0"/>
          <a:chOff x="0" y="0"/>
          <a:chExt cx="0" cy="0"/>
        </a:xfrm>
      </p:grpSpPr>
      <p:sp>
        <p:nvSpPr>
          <p:cNvPr id="72" name="Google Shape;72;p37"/>
          <p:cNvSpPr/>
          <p:nvPr/>
        </p:nvSpPr>
        <p:spPr>
          <a:xfrm>
            <a:off x="-15775" y="3086400"/>
            <a:ext cx="9151800" cy="7200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7"/>
          <p:cNvSpPr/>
          <p:nvPr/>
        </p:nvSpPr>
        <p:spPr>
          <a:xfrm>
            <a:off x="9136141" y="3086400"/>
            <a:ext cx="9151800" cy="7200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7"/>
          <p:cNvSpPr txBox="1"/>
          <p:nvPr>
            <p:ph type="title"/>
          </p:nvPr>
        </p:nvSpPr>
        <p:spPr>
          <a:xfrm>
            <a:off x="903843" y="1032503"/>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2pPr>
            <a:lvl3pPr lvl="2"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3pPr>
            <a:lvl4pPr lvl="3"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4pPr>
            <a:lvl5pPr lvl="4"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5pPr>
            <a:lvl6pPr lvl="5"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6pPr>
            <a:lvl7pPr lvl="6"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7pPr>
            <a:lvl8pPr lvl="7"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8pPr>
            <a:lvl9pPr lvl="8" algn="l">
              <a:lnSpc>
                <a:spcPct val="100000"/>
              </a:lnSpc>
              <a:spcBef>
                <a:spcPts val="1500"/>
              </a:spcBef>
              <a:spcAft>
                <a:spcPts val="1500"/>
              </a:spcAft>
              <a:buSzPts val="5000"/>
              <a:buFont typeface="Brygada 1918"/>
              <a:buNone/>
              <a:defRPr b="1" sz="5000">
                <a:latin typeface="Brygada 1918"/>
                <a:ea typeface="Brygada 1918"/>
                <a:cs typeface="Brygada 1918"/>
                <a:sym typeface="Brygada 1918"/>
              </a:defRPr>
            </a:lvl9pPr>
          </a:lstStyle>
          <a:p/>
        </p:txBody>
      </p:sp>
      <p:sp>
        <p:nvSpPr>
          <p:cNvPr id="75" name="Google Shape;75;p37"/>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rgbClr val="F0EEE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76" name="Google Shape;76;p37"/>
          <p:cNvSpPr txBox="1"/>
          <p:nvPr>
            <p:ph idx="1" type="subTitle"/>
          </p:nvPr>
        </p:nvSpPr>
        <p:spPr>
          <a:xfrm>
            <a:off x="903850" y="1747525"/>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77" name="Google Shape;77;p37"/>
          <p:cNvSpPr txBox="1"/>
          <p:nvPr>
            <p:ph idx="2" type="body"/>
          </p:nvPr>
        </p:nvSpPr>
        <p:spPr>
          <a:xfrm>
            <a:off x="913800" y="4024950"/>
            <a:ext cx="7315500" cy="3185400"/>
          </a:xfrm>
          <a:prstGeom prst="rect">
            <a:avLst/>
          </a:prstGeom>
          <a:noFill/>
          <a:ln>
            <a:noFill/>
          </a:ln>
        </p:spPr>
        <p:txBody>
          <a:bodyPr anchorCtr="0" anchor="t" bIns="0" lIns="0" spcFirstLastPara="1" rIns="36000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78" name="Google Shape;78;p37"/>
          <p:cNvSpPr txBox="1"/>
          <p:nvPr>
            <p:ph idx="3" type="body"/>
          </p:nvPr>
        </p:nvSpPr>
        <p:spPr>
          <a:xfrm>
            <a:off x="10066599" y="4024950"/>
            <a:ext cx="7315500" cy="3185400"/>
          </a:xfrm>
          <a:prstGeom prst="rect">
            <a:avLst/>
          </a:prstGeom>
          <a:noFill/>
          <a:ln>
            <a:noFill/>
          </a:ln>
        </p:spPr>
        <p:txBody>
          <a:bodyPr anchorCtr="0" anchor="t" bIns="0" lIns="0" spcFirstLastPara="1" rIns="36000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 Keyframes / Storyboards">
  <p:cSld name="TITLE_3_1_1_1_1">
    <p:spTree>
      <p:nvGrpSpPr>
        <p:cNvPr id="79" name="Shape 79"/>
        <p:cNvGrpSpPr/>
        <p:nvPr/>
      </p:nvGrpSpPr>
      <p:grpSpPr>
        <a:xfrm>
          <a:off x="0" y="0"/>
          <a:ext cx="0" cy="0"/>
          <a:chOff x="0" y="0"/>
          <a:chExt cx="0" cy="0"/>
        </a:xfrm>
      </p:grpSpPr>
      <p:sp>
        <p:nvSpPr>
          <p:cNvPr id="80" name="Google Shape;80;p38"/>
          <p:cNvSpPr/>
          <p:nvPr/>
        </p:nvSpPr>
        <p:spPr>
          <a:xfrm>
            <a:off x="-15775" y="3086400"/>
            <a:ext cx="6101400" cy="5143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8"/>
          <p:cNvSpPr txBox="1"/>
          <p:nvPr>
            <p:ph type="title"/>
          </p:nvPr>
        </p:nvSpPr>
        <p:spPr>
          <a:xfrm>
            <a:off x="903843" y="1032503"/>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2pPr>
            <a:lvl3pPr lvl="2"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3pPr>
            <a:lvl4pPr lvl="3"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4pPr>
            <a:lvl5pPr lvl="4"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5pPr>
            <a:lvl6pPr lvl="5"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6pPr>
            <a:lvl7pPr lvl="6"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7pPr>
            <a:lvl8pPr lvl="7"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8pPr>
            <a:lvl9pPr lvl="8" algn="l">
              <a:lnSpc>
                <a:spcPct val="100000"/>
              </a:lnSpc>
              <a:spcBef>
                <a:spcPts val="1500"/>
              </a:spcBef>
              <a:spcAft>
                <a:spcPts val="1500"/>
              </a:spcAft>
              <a:buSzPts val="3200"/>
              <a:buFont typeface="Brygada 1918"/>
              <a:buNone/>
              <a:defRPr b="1" sz="3200">
                <a:latin typeface="Brygada 1918"/>
                <a:ea typeface="Brygada 1918"/>
                <a:cs typeface="Brygada 1918"/>
                <a:sym typeface="Brygada 1918"/>
              </a:defRPr>
            </a:lvl9pPr>
          </a:lstStyle>
          <a:p/>
        </p:txBody>
      </p:sp>
      <p:sp>
        <p:nvSpPr>
          <p:cNvPr id="82" name="Google Shape;82;p38"/>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rgbClr val="F0EEE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3" name="Google Shape;83;p38"/>
          <p:cNvSpPr txBox="1"/>
          <p:nvPr>
            <p:ph idx="1" type="subTitle"/>
          </p:nvPr>
        </p:nvSpPr>
        <p:spPr>
          <a:xfrm>
            <a:off x="903850" y="1747525"/>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84" name="Google Shape;84;p38"/>
          <p:cNvSpPr/>
          <p:nvPr/>
        </p:nvSpPr>
        <p:spPr>
          <a:xfrm>
            <a:off x="6085470" y="3086400"/>
            <a:ext cx="6101400" cy="5143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8"/>
          <p:cNvSpPr/>
          <p:nvPr/>
        </p:nvSpPr>
        <p:spPr>
          <a:xfrm>
            <a:off x="12186739" y="3086400"/>
            <a:ext cx="6101400" cy="5143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 Moodboards ">
  <p:cSld name="TITLE_3_1_1_1_1_1">
    <p:spTree>
      <p:nvGrpSpPr>
        <p:cNvPr id="86" name="Shape 86"/>
        <p:cNvGrpSpPr/>
        <p:nvPr/>
      </p:nvGrpSpPr>
      <p:grpSpPr>
        <a:xfrm>
          <a:off x="0" y="0"/>
          <a:ext cx="0" cy="0"/>
          <a:chOff x="0" y="0"/>
          <a:chExt cx="0" cy="0"/>
        </a:xfrm>
      </p:grpSpPr>
      <p:sp>
        <p:nvSpPr>
          <p:cNvPr id="87" name="Google Shape;87;p39"/>
          <p:cNvSpPr txBox="1"/>
          <p:nvPr>
            <p:ph type="title"/>
          </p:nvPr>
        </p:nvSpPr>
        <p:spPr>
          <a:xfrm>
            <a:off x="903843" y="1032503"/>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2pPr>
            <a:lvl3pPr lvl="2"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3pPr>
            <a:lvl4pPr lvl="3"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4pPr>
            <a:lvl5pPr lvl="4"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5pPr>
            <a:lvl6pPr lvl="5"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6pPr>
            <a:lvl7pPr lvl="6"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7pPr>
            <a:lvl8pPr lvl="7"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8pPr>
            <a:lvl9pPr lvl="8" algn="l">
              <a:lnSpc>
                <a:spcPct val="100000"/>
              </a:lnSpc>
              <a:spcBef>
                <a:spcPts val="1500"/>
              </a:spcBef>
              <a:spcAft>
                <a:spcPts val="1500"/>
              </a:spcAft>
              <a:buSzPts val="3200"/>
              <a:buFont typeface="Brygada 1918"/>
              <a:buNone/>
              <a:defRPr b="1" sz="3200">
                <a:latin typeface="Brygada 1918"/>
                <a:ea typeface="Brygada 1918"/>
                <a:cs typeface="Brygada 1918"/>
                <a:sym typeface="Brygada 1918"/>
              </a:defRPr>
            </a:lvl9pPr>
          </a:lstStyle>
          <a:p/>
        </p:txBody>
      </p:sp>
      <p:sp>
        <p:nvSpPr>
          <p:cNvPr id="88" name="Google Shape;88;p39"/>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chemeClr val="lt1"/>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9" name="Google Shape;89;p39"/>
          <p:cNvSpPr txBox="1"/>
          <p:nvPr>
            <p:ph idx="1" type="subTitle"/>
          </p:nvPr>
        </p:nvSpPr>
        <p:spPr>
          <a:xfrm>
            <a:off x="903850" y="1747525"/>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 Quote">
  <p:cSld name="TITLE_2">
    <p:spTree>
      <p:nvGrpSpPr>
        <p:cNvPr id="90" name="Shape 90"/>
        <p:cNvGrpSpPr/>
        <p:nvPr/>
      </p:nvGrpSpPr>
      <p:grpSpPr>
        <a:xfrm>
          <a:off x="0" y="0"/>
          <a:ext cx="0" cy="0"/>
          <a:chOff x="0" y="0"/>
          <a:chExt cx="0" cy="0"/>
        </a:xfrm>
      </p:grpSpPr>
      <p:sp>
        <p:nvSpPr>
          <p:cNvPr id="91" name="Google Shape;91;p40"/>
          <p:cNvSpPr txBox="1"/>
          <p:nvPr>
            <p:ph type="title"/>
          </p:nvPr>
        </p:nvSpPr>
        <p:spPr>
          <a:xfrm>
            <a:off x="903843" y="1032503"/>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2pPr>
            <a:lvl3pPr lvl="2"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3pPr>
            <a:lvl4pPr lvl="3"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4pPr>
            <a:lvl5pPr lvl="4"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5pPr>
            <a:lvl6pPr lvl="5"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6pPr>
            <a:lvl7pPr lvl="6"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7pPr>
            <a:lvl8pPr lvl="7"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8pPr>
            <a:lvl9pPr lvl="8" algn="l">
              <a:lnSpc>
                <a:spcPct val="100000"/>
              </a:lnSpc>
              <a:spcBef>
                <a:spcPts val="1500"/>
              </a:spcBef>
              <a:spcAft>
                <a:spcPts val="1500"/>
              </a:spcAft>
              <a:buSzPts val="3200"/>
              <a:buFont typeface="Brygada 1918"/>
              <a:buNone/>
              <a:defRPr b="1" sz="3200">
                <a:latin typeface="Brygada 1918"/>
                <a:ea typeface="Brygada 1918"/>
                <a:cs typeface="Brygada 1918"/>
                <a:sym typeface="Brygada 1918"/>
              </a:defRPr>
            </a:lvl9pPr>
          </a:lstStyle>
          <a:p/>
        </p:txBody>
      </p:sp>
      <p:sp>
        <p:nvSpPr>
          <p:cNvPr id="92" name="Google Shape;92;p40"/>
          <p:cNvSpPr txBox="1"/>
          <p:nvPr>
            <p:ph idx="1" type="subTitle"/>
          </p:nvPr>
        </p:nvSpPr>
        <p:spPr>
          <a:xfrm>
            <a:off x="903850" y="1747525"/>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93" name="Google Shape;93;p40"/>
          <p:cNvSpPr txBox="1"/>
          <p:nvPr>
            <p:ph idx="2" type="body"/>
          </p:nvPr>
        </p:nvSpPr>
        <p:spPr>
          <a:xfrm>
            <a:off x="897825" y="2990729"/>
            <a:ext cx="10983000" cy="6271800"/>
          </a:xfrm>
          <a:prstGeom prst="rect">
            <a:avLst/>
          </a:prstGeom>
          <a:noFill/>
          <a:ln>
            <a:noFill/>
          </a:ln>
        </p:spPr>
        <p:txBody>
          <a:bodyPr anchorCtr="0" anchor="t" bIns="0" lIns="0" spcFirstLastPara="1" rIns="0" wrap="square" tIns="0">
            <a:noAutofit/>
          </a:bodyPr>
          <a:lstStyle>
            <a:lvl1pPr indent="-704850" lvl="0" marL="457200" algn="l">
              <a:lnSpc>
                <a:spcPct val="100000"/>
              </a:lnSpc>
              <a:spcBef>
                <a:spcPts val="0"/>
              </a:spcBef>
              <a:spcAft>
                <a:spcPts val="0"/>
              </a:spcAft>
              <a:buClr>
                <a:schemeClr val="dk1"/>
              </a:buClr>
              <a:buSzPts val="7500"/>
              <a:buChar char="●"/>
              <a:defRPr sz="7500">
                <a:solidFill>
                  <a:schemeClr val="dk1"/>
                </a:solidFill>
              </a:defRPr>
            </a:lvl1pPr>
            <a:lvl2pPr indent="-704850" lvl="1" marL="914400" algn="l">
              <a:lnSpc>
                <a:spcPct val="100000"/>
              </a:lnSpc>
              <a:spcBef>
                <a:spcPts val="1500"/>
              </a:spcBef>
              <a:spcAft>
                <a:spcPts val="0"/>
              </a:spcAft>
              <a:buClr>
                <a:schemeClr val="dk1"/>
              </a:buClr>
              <a:buSzPts val="7500"/>
              <a:buChar char="○"/>
              <a:defRPr sz="7500">
                <a:solidFill>
                  <a:schemeClr val="dk1"/>
                </a:solidFill>
              </a:defRPr>
            </a:lvl2pPr>
            <a:lvl3pPr indent="-704850" lvl="2" marL="1371600" algn="l">
              <a:lnSpc>
                <a:spcPct val="100000"/>
              </a:lnSpc>
              <a:spcBef>
                <a:spcPts val="1500"/>
              </a:spcBef>
              <a:spcAft>
                <a:spcPts val="0"/>
              </a:spcAft>
              <a:buClr>
                <a:schemeClr val="dk1"/>
              </a:buClr>
              <a:buSzPts val="7500"/>
              <a:buChar char="■"/>
              <a:defRPr sz="7500">
                <a:solidFill>
                  <a:schemeClr val="dk1"/>
                </a:solidFill>
              </a:defRPr>
            </a:lvl3pPr>
            <a:lvl4pPr indent="-704850" lvl="3" marL="1828800" algn="l">
              <a:lnSpc>
                <a:spcPct val="100000"/>
              </a:lnSpc>
              <a:spcBef>
                <a:spcPts val="1500"/>
              </a:spcBef>
              <a:spcAft>
                <a:spcPts val="0"/>
              </a:spcAft>
              <a:buClr>
                <a:schemeClr val="dk1"/>
              </a:buClr>
              <a:buSzPts val="7500"/>
              <a:buChar char="●"/>
              <a:defRPr sz="7500">
                <a:solidFill>
                  <a:schemeClr val="dk1"/>
                </a:solidFill>
              </a:defRPr>
            </a:lvl4pPr>
            <a:lvl5pPr indent="-704850" lvl="4" marL="2286000" algn="l">
              <a:lnSpc>
                <a:spcPct val="100000"/>
              </a:lnSpc>
              <a:spcBef>
                <a:spcPts val="1500"/>
              </a:spcBef>
              <a:spcAft>
                <a:spcPts val="0"/>
              </a:spcAft>
              <a:buClr>
                <a:schemeClr val="dk1"/>
              </a:buClr>
              <a:buSzPts val="7500"/>
              <a:buChar char="○"/>
              <a:defRPr sz="7500">
                <a:solidFill>
                  <a:schemeClr val="dk1"/>
                </a:solidFill>
              </a:defRPr>
            </a:lvl5pPr>
            <a:lvl6pPr indent="-704850" lvl="5" marL="2743200" algn="l">
              <a:lnSpc>
                <a:spcPct val="100000"/>
              </a:lnSpc>
              <a:spcBef>
                <a:spcPts val="1500"/>
              </a:spcBef>
              <a:spcAft>
                <a:spcPts val="0"/>
              </a:spcAft>
              <a:buClr>
                <a:schemeClr val="dk1"/>
              </a:buClr>
              <a:buSzPts val="7500"/>
              <a:buChar char="■"/>
              <a:defRPr sz="7500">
                <a:solidFill>
                  <a:schemeClr val="dk1"/>
                </a:solidFill>
              </a:defRPr>
            </a:lvl6pPr>
            <a:lvl7pPr indent="-704850" lvl="6" marL="3200400" algn="l">
              <a:lnSpc>
                <a:spcPct val="100000"/>
              </a:lnSpc>
              <a:spcBef>
                <a:spcPts val="1500"/>
              </a:spcBef>
              <a:spcAft>
                <a:spcPts val="0"/>
              </a:spcAft>
              <a:buClr>
                <a:schemeClr val="dk1"/>
              </a:buClr>
              <a:buSzPts val="7500"/>
              <a:buChar char="●"/>
              <a:defRPr sz="7500">
                <a:solidFill>
                  <a:schemeClr val="dk1"/>
                </a:solidFill>
              </a:defRPr>
            </a:lvl7pPr>
            <a:lvl8pPr indent="-704850" lvl="7" marL="3657600" algn="l">
              <a:lnSpc>
                <a:spcPct val="100000"/>
              </a:lnSpc>
              <a:spcBef>
                <a:spcPts val="1500"/>
              </a:spcBef>
              <a:spcAft>
                <a:spcPts val="0"/>
              </a:spcAft>
              <a:buClr>
                <a:schemeClr val="dk1"/>
              </a:buClr>
              <a:buSzPts val="7500"/>
              <a:buChar char="○"/>
              <a:defRPr sz="7500">
                <a:solidFill>
                  <a:schemeClr val="dk1"/>
                </a:solidFill>
              </a:defRPr>
            </a:lvl8pPr>
            <a:lvl9pPr indent="-704850" lvl="8" marL="4114800" algn="l">
              <a:lnSpc>
                <a:spcPct val="100000"/>
              </a:lnSpc>
              <a:spcBef>
                <a:spcPts val="1500"/>
              </a:spcBef>
              <a:spcAft>
                <a:spcPts val="1500"/>
              </a:spcAft>
              <a:buClr>
                <a:schemeClr val="dk1"/>
              </a:buClr>
              <a:buSzPts val="7500"/>
              <a:buChar char="■"/>
              <a:defRPr sz="7500">
                <a:solidFill>
                  <a:schemeClr val="dk1"/>
                </a:solidFill>
              </a:defRPr>
            </a:lvl9pPr>
          </a:lstStyle>
          <a:p/>
        </p:txBody>
      </p:sp>
      <p:sp>
        <p:nvSpPr>
          <p:cNvPr id="94" name="Google Shape;94;p40"/>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rgbClr val="F0EEE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 - Client / Orchid cover light">
  <p:cSld name="TITLE_1">
    <p:spTree>
      <p:nvGrpSpPr>
        <p:cNvPr id="95" name="Shape 95"/>
        <p:cNvGrpSpPr/>
        <p:nvPr/>
      </p:nvGrpSpPr>
      <p:grpSpPr>
        <a:xfrm>
          <a:off x="0" y="0"/>
          <a:ext cx="0" cy="0"/>
          <a:chOff x="0" y="0"/>
          <a:chExt cx="0" cy="0"/>
        </a:xfrm>
      </p:grpSpPr>
      <p:sp>
        <p:nvSpPr>
          <p:cNvPr id="96" name="Google Shape;96;p41"/>
          <p:cNvSpPr/>
          <p:nvPr/>
        </p:nvSpPr>
        <p:spPr>
          <a:xfrm>
            <a:off x="9143750" y="0"/>
            <a:ext cx="9143700" cy="1030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 - Client / Orchid cover dark">
  <p:cSld name="TITLE_1_1">
    <p:spTree>
      <p:nvGrpSpPr>
        <p:cNvPr id="97" name="Shape 97"/>
        <p:cNvGrpSpPr/>
        <p:nvPr/>
      </p:nvGrpSpPr>
      <p:grpSpPr>
        <a:xfrm>
          <a:off x="0" y="0"/>
          <a:ext cx="0" cy="0"/>
          <a:chOff x="0" y="0"/>
          <a:chExt cx="0" cy="0"/>
        </a:xfrm>
      </p:grpSpPr>
      <p:sp>
        <p:nvSpPr>
          <p:cNvPr id="98" name="Google Shape;98;p42"/>
          <p:cNvSpPr/>
          <p:nvPr/>
        </p:nvSpPr>
        <p:spPr>
          <a:xfrm>
            <a:off x="9143600" y="0"/>
            <a:ext cx="9144000" cy="10302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 - Internal cover light">
  <p:cSld name="TITLE_1_1_2">
    <p:spTree>
      <p:nvGrpSpPr>
        <p:cNvPr id="99" name="Shape 99"/>
        <p:cNvGrpSpPr/>
        <p:nvPr/>
      </p:nvGrpSpPr>
      <p:grpSpPr>
        <a:xfrm>
          <a:off x="0" y="0"/>
          <a:ext cx="0" cy="0"/>
          <a:chOff x="0" y="0"/>
          <a:chExt cx="0" cy="0"/>
        </a:xfrm>
      </p:grpSpPr>
      <p:grpSp>
        <p:nvGrpSpPr>
          <p:cNvPr id="100" name="Google Shape;100;p43"/>
          <p:cNvGrpSpPr/>
          <p:nvPr/>
        </p:nvGrpSpPr>
        <p:grpSpPr>
          <a:xfrm>
            <a:off x="3646039" y="4632294"/>
            <a:ext cx="3680923" cy="1022438"/>
            <a:chOff x="5126018" y="2930825"/>
            <a:chExt cx="1852503" cy="514564"/>
          </a:xfrm>
        </p:grpSpPr>
        <p:sp>
          <p:nvSpPr>
            <p:cNvPr id="101" name="Google Shape;101;p43"/>
            <p:cNvSpPr/>
            <p:nvPr/>
          </p:nvSpPr>
          <p:spPr>
            <a:xfrm>
              <a:off x="5126018" y="2930825"/>
              <a:ext cx="524224" cy="514564"/>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grpSp>
          <p:nvGrpSpPr>
            <p:cNvPr id="102" name="Google Shape;102;p43"/>
            <p:cNvGrpSpPr/>
            <p:nvPr/>
          </p:nvGrpSpPr>
          <p:grpSpPr>
            <a:xfrm>
              <a:off x="5794380" y="3044563"/>
              <a:ext cx="1184141" cy="287800"/>
              <a:chOff x="786713" y="570471"/>
              <a:chExt cx="584703" cy="142116"/>
            </a:xfrm>
          </p:grpSpPr>
          <p:sp>
            <p:nvSpPr>
              <p:cNvPr id="103" name="Google Shape;103;p43"/>
              <p:cNvSpPr/>
              <p:nvPr/>
            </p:nvSpPr>
            <p:spPr>
              <a:xfrm>
                <a:off x="786713" y="570471"/>
                <a:ext cx="142224" cy="141499"/>
              </a:xfrm>
              <a:custGeom>
                <a:rect b="b" l="l" r="r" t="t"/>
                <a:pathLst>
                  <a:path extrusionOk="0" h="329067" w="330753">
                    <a:moveTo>
                      <a:pt x="165377" y="0"/>
                    </a:moveTo>
                    <a:cubicBezTo>
                      <a:pt x="73927" y="0"/>
                      <a:pt x="0" y="73491"/>
                      <a:pt x="0" y="165406"/>
                    </a:cubicBezTo>
                    <a:cubicBezTo>
                      <a:pt x="0" y="256419"/>
                      <a:pt x="74770" y="329068"/>
                      <a:pt x="165377" y="329068"/>
                    </a:cubicBezTo>
                    <a:cubicBezTo>
                      <a:pt x="255984" y="329068"/>
                      <a:pt x="330753" y="256419"/>
                      <a:pt x="330753" y="165406"/>
                    </a:cubicBezTo>
                    <a:cubicBezTo>
                      <a:pt x="330753" y="73520"/>
                      <a:pt x="256826" y="0"/>
                      <a:pt x="165377" y="0"/>
                    </a:cubicBezTo>
                    <a:close/>
                    <a:moveTo>
                      <a:pt x="165377" y="274378"/>
                    </a:moveTo>
                    <a:cubicBezTo>
                      <a:pt x="105543" y="274378"/>
                      <a:pt x="58555" y="223960"/>
                      <a:pt x="58555" y="164970"/>
                    </a:cubicBezTo>
                    <a:cubicBezTo>
                      <a:pt x="58555" y="105573"/>
                      <a:pt x="104701" y="54719"/>
                      <a:pt x="165377" y="54719"/>
                    </a:cubicBezTo>
                    <a:cubicBezTo>
                      <a:pt x="226081" y="54719"/>
                      <a:pt x="272228" y="105573"/>
                      <a:pt x="272228" y="164970"/>
                    </a:cubicBezTo>
                    <a:cubicBezTo>
                      <a:pt x="272199" y="223960"/>
                      <a:pt x="225210" y="274378"/>
                      <a:pt x="165377" y="274378"/>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04" name="Google Shape;104;p43"/>
              <p:cNvSpPr/>
              <p:nvPr/>
            </p:nvSpPr>
            <p:spPr>
              <a:xfrm>
                <a:off x="943148" y="603801"/>
                <a:ext cx="46683" cy="105474"/>
              </a:xfrm>
              <a:custGeom>
                <a:rect b="b" l="l" r="r" t="t"/>
                <a:pathLst>
                  <a:path extrusionOk="0" h="245289" w="108565">
                    <a:moveTo>
                      <a:pt x="52975" y="29059"/>
                    </a:moveTo>
                    <a:lnTo>
                      <a:pt x="52132" y="29059"/>
                    </a:lnTo>
                    <a:lnTo>
                      <a:pt x="52132" y="8108"/>
                    </a:lnTo>
                    <a:lnTo>
                      <a:pt x="0" y="8108"/>
                    </a:lnTo>
                    <a:lnTo>
                      <a:pt x="0" y="245290"/>
                    </a:lnTo>
                    <a:lnTo>
                      <a:pt x="56840" y="245290"/>
                    </a:lnTo>
                    <a:lnTo>
                      <a:pt x="56840" y="111937"/>
                    </a:lnTo>
                    <a:cubicBezTo>
                      <a:pt x="56840" y="77327"/>
                      <a:pt x="71370" y="56404"/>
                      <a:pt x="108566" y="55096"/>
                    </a:cubicBezTo>
                    <a:lnTo>
                      <a:pt x="108566" y="0"/>
                    </a:lnTo>
                    <a:cubicBezTo>
                      <a:pt x="80320" y="0"/>
                      <a:pt x="68783" y="5986"/>
                      <a:pt x="52975" y="29059"/>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05" name="Google Shape;105;p43"/>
              <p:cNvSpPr/>
              <p:nvPr/>
            </p:nvSpPr>
            <p:spPr>
              <a:xfrm>
                <a:off x="992273" y="603801"/>
                <a:ext cx="105299" cy="108786"/>
              </a:xfrm>
              <a:custGeom>
                <a:rect b="b" l="l" r="r" t="t"/>
                <a:pathLst>
                  <a:path extrusionOk="0" h="252990" w="244882">
                    <a:moveTo>
                      <a:pt x="125653" y="52132"/>
                    </a:moveTo>
                    <a:cubicBezTo>
                      <a:pt x="152155" y="52132"/>
                      <a:pt x="168399" y="64512"/>
                      <a:pt x="180778" y="86742"/>
                    </a:cubicBezTo>
                    <a:lnTo>
                      <a:pt x="244883" y="86742"/>
                    </a:lnTo>
                    <a:cubicBezTo>
                      <a:pt x="227360" y="34174"/>
                      <a:pt x="181214" y="0"/>
                      <a:pt x="125653" y="0"/>
                    </a:cubicBezTo>
                    <a:cubicBezTo>
                      <a:pt x="56404" y="0"/>
                      <a:pt x="0" y="56404"/>
                      <a:pt x="0" y="125653"/>
                    </a:cubicBezTo>
                    <a:cubicBezTo>
                      <a:pt x="0" y="195308"/>
                      <a:pt x="55997" y="252990"/>
                      <a:pt x="126059" y="252990"/>
                    </a:cubicBezTo>
                    <a:cubicBezTo>
                      <a:pt x="182057" y="252990"/>
                      <a:pt x="226052" y="220095"/>
                      <a:pt x="244854" y="167963"/>
                    </a:cubicBezTo>
                    <a:lnTo>
                      <a:pt x="180749" y="167963"/>
                    </a:lnTo>
                    <a:cubicBezTo>
                      <a:pt x="168777" y="187200"/>
                      <a:pt x="151254" y="200858"/>
                      <a:pt x="128181" y="200858"/>
                    </a:cubicBezTo>
                    <a:cubicBezTo>
                      <a:pt x="85870" y="200858"/>
                      <a:pt x="56811" y="167527"/>
                      <a:pt x="56811" y="126495"/>
                    </a:cubicBezTo>
                    <a:cubicBezTo>
                      <a:pt x="56840" y="85899"/>
                      <a:pt x="83342" y="52132"/>
                      <a:pt x="125653" y="52132"/>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06" name="Google Shape;106;p43"/>
              <p:cNvSpPr/>
              <p:nvPr/>
            </p:nvSpPr>
            <p:spPr>
              <a:xfrm>
                <a:off x="1113189" y="573237"/>
                <a:ext cx="90417" cy="135988"/>
              </a:xfrm>
              <a:custGeom>
                <a:rect b="b" l="l" r="r" t="t"/>
                <a:pathLst>
                  <a:path extrusionOk="0" h="316252" w="210273">
                    <a:moveTo>
                      <a:pt x="118388" y="70963"/>
                    </a:moveTo>
                    <a:cubicBezTo>
                      <a:pt x="94036" y="70963"/>
                      <a:pt x="74363" y="79070"/>
                      <a:pt x="56840" y="95750"/>
                    </a:cubicBezTo>
                    <a:lnTo>
                      <a:pt x="56840" y="0"/>
                    </a:lnTo>
                    <a:lnTo>
                      <a:pt x="0" y="0"/>
                    </a:lnTo>
                    <a:lnTo>
                      <a:pt x="0" y="316253"/>
                    </a:lnTo>
                    <a:lnTo>
                      <a:pt x="56840" y="316253"/>
                    </a:lnTo>
                    <a:lnTo>
                      <a:pt x="56840" y="195744"/>
                    </a:lnTo>
                    <a:cubicBezTo>
                      <a:pt x="56840" y="162848"/>
                      <a:pt x="62390" y="123095"/>
                      <a:pt x="104730" y="123095"/>
                    </a:cubicBezTo>
                    <a:cubicBezTo>
                      <a:pt x="147883" y="123095"/>
                      <a:pt x="153433" y="160698"/>
                      <a:pt x="153433" y="194901"/>
                    </a:cubicBezTo>
                    <a:lnTo>
                      <a:pt x="153433" y="316253"/>
                    </a:lnTo>
                    <a:lnTo>
                      <a:pt x="210273" y="316253"/>
                    </a:lnTo>
                    <a:lnTo>
                      <a:pt x="210273" y="178628"/>
                    </a:lnTo>
                    <a:cubicBezTo>
                      <a:pt x="210273" y="153840"/>
                      <a:pt x="206873" y="127367"/>
                      <a:pt x="191472" y="107258"/>
                    </a:cubicBezTo>
                    <a:cubicBezTo>
                      <a:pt x="175228" y="85899"/>
                      <a:pt x="145297" y="70963"/>
                      <a:pt x="118388" y="70963"/>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07" name="Google Shape;107;p43"/>
              <p:cNvSpPr/>
              <p:nvPr/>
            </p:nvSpPr>
            <p:spPr>
              <a:xfrm>
                <a:off x="1223428" y="573237"/>
                <a:ext cx="24441" cy="22429"/>
              </a:xfrm>
              <a:custGeom>
                <a:rect b="b" l="l" r="r" t="t"/>
                <a:pathLst>
                  <a:path extrusionOk="0" h="52161" w="56840">
                    <a:moveTo>
                      <a:pt x="0" y="0"/>
                    </a:moveTo>
                    <a:lnTo>
                      <a:pt x="56840" y="0"/>
                    </a:lnTo>
                    <a:lnTo>
                      <a:pt x="56840" y="52161"/>
                    </a:lnTo>
                    <a:lnTo>
                      <a:pt x="0" y="52161"/>
                    </a:ln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08" name="Google Shape;108;p43"/>
              <p:cNvSpPr/>
              <p:nvPr/>
            </p:nvSpPr>
            <p:spPr>
              <a:xfrm>
                <a:off x="1223428" y="607292"/>
                <a:ext cx="24441" cy="101988"/>
              </a:xfrm>
              <a:custGeom>
                <a:rect b="b" l="l" r="r" t="t"/>
                <a:pathLst>
                  <a:path extrusionOk="0" h="237182" w="56840">
                    <a:moveTo>
                      <a:pt x="0" y="0"/>
                    </a:moveTo>
                    <a:lnTo>
                      <a:pt x="56840" y="0"/>
                    </a:lnTo>
                    <a:lnTo>
                      <a:pt x="56840" y="237182"/>
                    </a:lnTo>
                    <a:lnTo>
                      <a:pt x="0" y="237182"/>
                    </a:ln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09" name="Google Shape;109;p43"/>
              <p:cNvSpPr/>
              <p:nvPr/>
            </p:nvSpPr>
            <p:spPr>
              <a:xfrm>
                <a:off x="1264092" y="573237"/>
                <a:ext cx="107324" cy="139300"/>
              </a:xfrm>
              <a:custGeom>
                <a:rect b="b" l="l" r="r" t="t"/>
                <a:pathLst>
                  <a:path extrusionOk="0" h="323953" w="249590">
                    <a:moveTo>
                      <a:pt x="192751" y="0"/>
                    </a:moveTo>
                    <a:lnTo>
                      <a:pt x="192751" y="100022"/>
                    </a:lnTo>
                    <a:cubicBezTo>
                      <a:pt x="172671" y="78664"/>
                      <a:pt x="150004" y="70963"/>
                      <a:pt x="120945" y="70963"/>
                    </a:cubicBezTo>
                    <a:cubicBezTo>
                      <a:pt x="104701" y="70963"/>
                      <a:pt x="88893" y="74799"/>
                      <a:pt x="74363" y="81221"/>
                    </a:cubicBezTo>
                    <a:cubicBezTo>
                      <a:pt x="27345" y="102173"/>
                      <a:pt x="0" y="147011"/>
                      <a:pt x="0" y="197894"/>
                    </a:cubicBezTo>
                    <a:cubicBezTo>
                      <a:pt x="0" y="265428"/>
                      <a:pt x="51726" y="323953"/>
                      <a:pt x="120945" y="323953"/>
                    </a:cubicBezTo>
                    <a:cubicBezTo>
                      <a:pt x="150004" y="323953"/>
                      <a:pt x="180778" y="312417"/>
                      <a:pt x="196586" y="287222"/>
                    </a:cubicBezTo>
                    <a:lnTo>
                      <a:pt x="197458" y="287222"/>
                    </a:lnTo>
                    <a:lnTo>
                      <a:pt x="197458" y="316282"/>
                    </a:lnTo>
                    <a:lnTo>
                      <a:pt x="249591" y="316282"/>
                    </a:lnTo>
                    <a:lnTo>
                      <a:pt x="249591" y="0"/>
                    </a:lnTo>
                    <a:lnTo>
                      <a:pt x="192751" y="0"/>
                    </a:lnTo>
                    <a:close/>
                    <a:moveTo>
                      <a:pt x="126931" y="271792"/>
                    </a:moveTo>
                    <a:cubicBezTo>
                      <a:pt x="85493" y="271792"/>
                      <a:pt x="56840" y="235061"/>
                      <a:pt x="56840" y="195715"/>
                    </a:cubicBezTo>
                    <a:cubicBezTo>
                      <a:pt x="56840" y="158112"/>
                      <a:pt x="88486" y="123066"/>
                      <a:pt x="126931" y="123066"/>
                    </a:cubicBezTo>
                    <a:cubicBezTo>
                      <a:pt x="167091" y="123066"/>
                      <a:pt x="197022" y="158548"/>
                      <a:pt x="197022" y="197429"/>
                    </a:cubicBezTo>
                    <a:cubicBezTo>
                      <a:pt x="197022" y="236339"/>
                      <a:pt x="167120" y="271792"/>
                      <a:pt x="126931" y="271792"/>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grpSp>
      </p:grpSp>
      <p:sp>
        <p:nvSpPr>
          <p:cNvPr id="110" name="Google Shape;110;p43"/>
          <p:cNvSpPr txBox="1"/>
          <p:nvPr>
            <p:ph type="title"/>
          </p:nvPr>
        </p:nvSpPr>
        <p:spPr>
          <a:xfrm>
            <a:off x="8229150" y="4699675"/>
            <a:ext cx="91446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6000"/>
              <a:buFont typeface="Brygada 1918"/>
              <a:buNone/>
              <a:defRPr b="1" sz="6000">
                <a:solidFill>
                  <a:schemeClr val="dk1"/>
                </a:solidFill>
                <a:latin typeface="Brygada 1918"/>
                <a:ea typeface="Brygada 1918"/>
                <a:cs typeface="Brygada 1918"/>
                <a:sym typeface="Brygada 1918"/>
              </a:defRPr>
            </a:lvl1pPr>
            <a:lvl2pPr lvl="1"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2pPr>
            <a:lvl3pPr lvl="2"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3pPr>
            <a:lvl4pPr lvl="3"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4pPr>
            <a:lvl5pPr lvl="4"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5pPr>
            <a:lvl6pPr lvl="5"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6pPr>
            <a:lvl7pPr lvl="6"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7pPr>
            <a:lvl8pPr lvl="7"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8pPr>
            <a:lvl9pPr lvl="8" algn="ctr">
              <a:lnSpc>
                <a:spcPct val="100000"/>
              </a:lnSpc>
              <a:spcBef>
                <a:spcPts val="1500"/>
              </a:spcBef>
              <a:spcAft>
                <a:spcPts val="1500"/>
              </a:spcAft>
              <a:buSzPts val="6400"/>
              <a:buFont typeface="Brygada 1918"/>
              <a:buNone/>
              <a:defRPr b="1" sz="6400">
                <a:latin typeface="Brygada 1918"/>
                <a:ea typeface="Brygada 1918"/>
                <a:cs typeface="Brygada 1918"/>
                <a:sym typeface="Brygada 1918"/>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 - Internal cover dark">
  <p:cSld name="TITLE_1_1_2_1">
    <p:spTree>
      <p:nvGrpSpPr>
        <p:cNvPr id="111" name="Shape 111"/>
        <p:cNvGrpSpPr/>
        <p:nvPr/>
      </p:nvGrpSpPr>
      <p:grpSpPr>
        <a:xfrm>
          <a:off x="0" y="0"/>
          <a:ext cx="0" cy="0"/>
          <a:chOff x="0" y="0"/>
          <a:chExt cx="0" cy="0"/>
        </a:xfrm>
      </p:grpSpPr>
      <p:grpSp>
        <p:nvGrpSpPr>
          <p:cNvPr id="112" name="Google Shape;112;p44"/>
          <p:cNvGrpSpPr/>
          <p:nvPr/>
        </p:nvGrpSpPr>
        <p:grpSpPr>
          <a:xfrm>
            <a:off x="3646039" y="4632294"/>
            <a:ext cx="3680923" cy="1022438"/>
            <a:chOff x="5126018" y="2930825"/>
            <a:chExt cx="1852503" cy="514564"/>
          </a:xfrm>
        </p:grpSpPr>
        <p:sp>
          <p:nvSpPr>
            <p:cNvPr id="113" name="Google Shape;113;p44"/>
            <p:cNvSpPr/>
            <p:nvPr/>
          </p:nvSpPr>
          <p:spPr>
            <a:xfrm>
              <a:off x="5126018" y="2930825"/>
              <a:ext cx="524224" cy="514564"/>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grpSp>
          <p:nvGrpSpPr>
            <p:cNvPr id="114" name="Google Shape;114;p44"/>
            <p:cNvGrpSpPr/>
            <p:nvPr/>
          </p:nvGrpSpPr>
          <p:grpSpPr>
            <a:xfrm>
              <a:off x="5794380" y="3044563"/>
              <a:ext cx="1184141" cy="287800"/>
              <a:chOff x="786713" y="570471"/>
              <a:chExt cx="584703" cy="142116"/>
            </a:xfrm>
          </p:grpSpPr>
          <p:sp>
            <p:nvSpPr>
              <p:cNvPr id="115" name="Google Shape;115;p44"/>
              <p:cNvSpPr/>
              <p:nvPr/>
            </p:nvSpPr>
            <p:spPr>
              <a:xfrm>
                <a:off x="786713" y="570471"/>
                <a:ext cx="142224" cy="141499"/>
              </a:xfrm>
              <a:custGeom>
                <a:rect b="b" l="l" r="r" t="t"/>
                <a:pathLst>
                  <a:path extrusionOk="0" h="329067" w="330753">
                    <a:moveTo>
                      <a:pt x="165377" y="0"/>
                    </a:moveTo>
                    <a:cubicBezTo>
                      <a:pt x="73927" y="0"/>
                      <a:pt x="0" y="73491"/>
                      <a:pt x="0" y="165406"/>
                    </a:cubicBezTo>
                    <a:cubicBezTo>
                      <a:pt x="0" y="256419"/>
                      <a:pt x="74770" y="329068"/>
                      <a:pt x="165377" y="329068"/>
                    </a:cubicBezTo>
                    <a:cubicBezTo>
                      <a:pt x="255984" y="329068"/>
                      <a:pt x="330753" y="256419"/>
                      <a:pt x="330753" y="165406"/>
                    </a:cubicBezTo>
                    <a:cubicBezTo>
                      <a:pt x="330753" y="73520"/>
                      <a:pt x="256826" y="0"/>
                      <a:pt x="165377" y="0"/>
                    </a:cubicBezTo>
                    <a:close/>
                    <a:moveTo>
                      <a:pt x="165377" y="274378"/>
                    </a:moveTo>
                    <a:cubicBezTo>
                      <a:pt x="105543" y="274378"/>
                      <a:pt x="58555" y="223960"/>
                      <a:pt x="58555" y="164970"/>
                    </a:cubicBezTo>
                    <a:cubicBezTo>
                      <a:pt x="58555" y="105573"/>
                      <a:pt x="104701" y="54719"/>
                      <a:pt x="165377" y="54719"/>
                    </a:cubicBezTo>
                    <a:cubicBezTo>
                      <a:pt x="226081" y="54719"/>
                      <a:pt x="272228" y="105573"/>
                      <a:pt x="272228" y="164970"/>
                    </a:cubicBezTo>
                    <a:cubicBezTo>
                      <a:pt x="272199" y="223960"/>
                      <a:pt x="225210" y="274378"/>
                      <a:pt x="165377" y="274378"/>
                    </a:cubicBezTo>
                    <a:close/>
                  </a:path>
                </a:pathLst>
              </a:custGeom>
              <a:solidFill>
                <a:schemeClr val="lt1"/>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6" name="Google Shape;116;p44"/>
              <p:cNvSpPr/>
              <p:nvPr/>
            </p:nvSpPr>
            <p:spPr>
              <a:xfrm>
                <a:off x="943148" y="603801"/>
                <a:ext cx="46683" cy="105474"/>
              </a:xfrm>
              <a:custGeom>
                <a:rect b="b" l="l" r="r" t="t"/>
                <a:pathLst>
                  <a:path extrusionOk="0" h="245289" w="108565">
                    <a:moveTo>
                      <a:pt x="52975" y="29059"/>
                    </a:moveTo>
                    <a:lnTo>
                      <a:pt x="52132" y="29059"/>
                    </a:lnTo>
                    <a:lnTo>
                      <a:pt x="52132" y="8108"/>
                    </a:lnTo>
                    <a:lnTo>
                      <a:pt x="0" y="8108"/>
                    </a:lnTo>
                    <a:lnTo>
                      <a:pt x="0" y="245290"/>
                    </a:lnTo>
                    <a:lnTo>
                      <a:pt x="56840" y="245290"/>
                    </a:lnTo>
                    <a:lnTo>
                      <a:pt x="56840" y="111937"/>
                    </a:lnTo>
                    <a:cubicBezTo>
                      <a:pt x="56840" y="77327"/>
                      <a:pt x="71370" y="56404"/>
                      <a:pt x="108566" y="55096"/>
                    </a:cubicBezTo>
                    <a:lnTo>
                      <a:pt x="108566" y="0"/>
                    </a:lnTo>
                    <a:cubicBezTo>
                      <a:pt x="80320" y="0"/>
                      <a:pt x="68783" y="5986"/>
                      <a:pt x="52975" y="29059"/>
                    </a:cubicBezTo>
                    <a:close/>
                  </a:path>
                </a:pathLst>
              </a:custGeom>
              <a:solidFill>
                <a:schemeClr val="lt1"/>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7" name="Google Shape;117;p44"/>
              <p:cNvSpPr/>
              <p:nvPr/>
            </p:nvSpPr>
            <p:spPr>
              <a:xfrm>
                <a:off x="992273" y="603801"/>
                <a:ext cx="105299" cy="108786"/>
              </a:xfrm>
              <a:custGeom>
                <a:rect b="b" l="l" r="r" t="t"/>
                <a:pathLst>
                  <a:path extrusionOk="0" h="252990" w="244882">
                    <a:moveTo>
                      <a:pt x="125653" y="52132"/>
                    </a:moveTo>
                    <a:cubicBezTo>
                      <a:pt x="152155" y="52132"/>
                      <a:pt x="168399" y="64512"/>
                      <a:pt x="180778" y="86742"/>
                    </a:cubicBezTo>
                    <a:lnTo>
                      <a:pt x="244883" y="86742"/>
                    </a:lnTo>
                    <a:cubicBezTo>
                      <a:pt x="227360" y="34174"/>
                      <a:pt x="181214" y="0"/>
                      <a:pt x="125653" y="0"/>
                    </a:cubicBezTo>
                    <a:cubicBezTo>
                      <a:pt x="56404" y="0"/>
                      <a:pt x="0" y="56404"/>
                      <a:pt x="0" y="125653"/>
                    </a:cubicBezTo>
                    <a:cubicBezTo>
                      <a:pt x="0" y="195308"/>
                      <a:pt x="55997" y="252990"/>
                      <a:pt x="126059" y="252990"/>
                    </a:cubicBezTo>
                    <a:cubicBezTo>
                      <a:pt x="182057" y="252990"/>
                      <a:pt x="226052" y="220095"/>
                      <a:pt x="244854" y="167963"/>
                    </a:cubicBezTo>
                    <a:lnTo>
                      <a:pt x="180749" y="167963"/>
                    </a:lnTo>
                    <a:cubicBezTo>
                      <a:pt x="168777" y="187200"/>
                      <a:pt x="151254" y="200858"/>
                      <a:pt x="128181" y="200858"/>
                    </a:cubicBezTo>
                    <a:cubicBezTo>
                      <a:pt x="85870" y="200858"/>
                      <a:pt x="56811" y="167527"/>
                      <a:pt x="56811" y="126495"/>
                    </a:cubicBezTo>
                    <a:cubicBezTo>
                      <a:pt x="56840" y="85899"/>
                      <a:pt x="83342" y="52132"/>
                      <a:pt x="125653" y="52132"/>
                    </a:cubicBezTo>
                    <a:close/>
                  </a:path>
                </a:pathLst>
              </a:custGeom>
              <a:solidFill>
                <a:schemeClr val="lt1"/>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8" name="Google Shape;118;p44"/>
              <p:cNvSpPr/>
              <p:nvPr/>
            </p:nvSpPr>
            <p:spPr>
              <a:xfrm>
                <a:off x="1113189" y="573237"/>
                <a:ext cx="90417" cy="135988"/>
              </a:xfrm>
              <a:custGeom>
                <a:rect b="b" l="l" r="r" t="t"/>
                <a:pathLst>
                  <a:path extrusionOk="0" h="316252" w="210273">
                    <a:moveTo>
                      <a:pt x="118388" y="70963"/>
                    </a:moveTo>
                    <a:cubicBezTo>
                      <a:pt x="94036" y="70963"/>
                      <a:pt x="74363" y="79070"/>
                      <a:pt x="56840" y="95750"/>
                    </a:cubicBezTo>
                    <a:lnTo>
                      <a:pt x="56840" y="0"/>
                    </a:lnTo>
                    <a:lnTo>
                      <a:pt x="0" y="0"/>
                    </a:lnTo>
                    <a:lnTo>
                      <a:pt x="0" y="316253"/>
                    </a:lnTo>
                    <a:lnTo>
                      <a:pt x="56840" y="316253"/>
                    </a:lnTo>
                    <a:lnTo>
                      <a:pt x="56840" y="195744"/>
                    </a:lnTo>
                    <a:cubicBezTo>
                      <a:pt x="56840" y="162848"/>
                      <a:pt x="62390" y="123095"/>
                      <a:pt x="104730" y="123095"/>
                    </a:cubicBezTo>
                    <a:cubicBezTo>
                      <a:pt x="147883" y="123095"/>
                      <a:pt x="153433" y="160698"/>
                      <a:pt x="153433" y="194901"/>
                    </a:cubicBezTo>
                    <a:lnTo>
                      <a:pt x="153433" y="316253"/>
                    </a:lnTo>
                    <a:lnTo>
                      <a:pt x="210273" y="316253"/>
                    </a:lnTo>
                    <a:lnTo>
                      <a:pt x="210273" y="178628"/>
                    </a:lnTo>
                    <a:cubicBezTo>
                      <a:pt x="210273" y="153840"/>
                      <a:pt x="206873" y="127367"/>
                      <a:pt x="191472" y="107258"/>
                    </a:cubicBezTo>
                    <a:cubicBezTo>
                      <a:pt x="175228" y="85899"/>
                      <a:pt x="145297" y="70963"/>
                      <a:pt x="118388" y="70963"/>
                    </a:cubicBezTo>
                    <a:close/>
                  </a:path>
                </a:pathLst>
              </a:custGeom>
              <a:solidFill>
                <a:schemeClr val="lt1"/>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9" name="Google Shape;119;p44"/>
              <p:cNvSpPr/>
              <p:nvPr/>
            </p:nvSpPr>
            <p:spPr>
              <a:xfrm>
                <a:off x="1223428" y="573237"/>
                <a:ext cx="24441" cy="22429"/>
              </a:xfrm>
              <a:custGeom>
                <a:rect b="b" l="l" r="r" t="t"/>
                <a:pathLst>
                  <a:path extrusionOk="0" h="52161" w="56840">
                    <a:moveTo>
                      <a:pt x="0" y="0"/>
                    </a:moveTo>
                    <a:lnTo>
                      <a:pt x="56840" y="0"/>
                    </a:lnTo>
                    <a:lnTo>
                      <a:pt x="56840" y="52161"/>
                    </a:lnTo>
                    <a:lnTo>
                      <a:pt x="0" y="52161"/>
                    </a:lnTo>
                    <a:close/>
                  </a:path>
                </a:pathLst>
              </a:custGeom>
              <a:solidFill>
                <a:schemeClr val="lt1"/>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0" name="Google Shape;120;p44"/>
              <p:cNvSpPr/>
              <p:nvPr/>
            </p:nvSpPr>
            <p:spPr>
              <a:xfrm>
                <a:off x="1223428" y="607292"/>
                <a:ext cx="24441" cy="101988"/>
              </a:xfrm>
              <a:custGeom>
                <a:rect b="b" l="l" r="r" t="t"/>
                <a:pathLst>
                  <a:path extrusionOk="0" h="237182" w="56840">
                    <a:moveTo>
                      <a:pt x="0" y="0"/>
                    </a:moveTo>
                    <a:lnTo>
                      <a:pt x="56840" y="0"/>
                    </a:lnTo>
                    <a:lnTo>
                      <a:pt x="56840" y="237182"/>
                    </a:lnTo>
                    <a:lnTo>
                      <a:pt x="0" y="237182"/>
                    </a:lnTo>
                    <a:close/>
                  </a:path>
                </a:pathLst>
              </a:custGeom>
              <a:solidFill>
                <a:schemeClr val="lt1"/>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21" name="Google Shape;121;p44"/>
              <p:cNvSpPr/>
              <p:nvPr/>
            </p:nvSpPr>
            <p:spPr>
              <a:xfrm>
                <a:off x="1264092" y="573237"/>
                <a:ext cx="107324" cy="139300"/>
              </a:xfrm>
              <a:custGeom>
                <a:rect b="b" l="l" r="r" t="t"/>
                <a:pathLst>
                  <a:path extrusionOk="0" h="323953" w="249590">
                    <a:moveTo>
                      <a:pt x="192751" y="0"/>
                    </a:moveTo>
                    <a:lnTo>
                      <a:pt x="192751" y="100022"/>
                    </a:lnTo>
                    <a:cubicBezTo>
                      <a:pt x="172671" y="78664"/>
                      <a:pt x="150004" y="70963"/>
                      <a:pt x="120945" y="70963"/>
                    </a:cubicBezTo>
                    <a:cubicBezTo>
                      <a:pt x="104701" y="70963"/>
                      <a:pt x="88893" y="74799"/>
                      <a:pt x="74363" y="81221"/>
                    </a:cubicBezTo>
                    <a:cubicBezTo>
                      <a:pt x="27345" y="102173"/>
                      <a:pt x="0" y="147011"/>
                      <a:pt x="0" y="197894"/>
                    </a:cubicBezTo>
                    <a:cubicBezTo>
                      <a:pt x="0" y="265428"/>
                      <a:pt x="51726" y="323953"/>
                      <a:pt x="120945" y="323953"/>
                    </a:cubicBezTo>
                    <a:cubicBezTo>
                      <a:pt x="150004" y="323953"/>
                      <a:pt x="180778" y="312417"/>
                      <a:pt x="196586" y="287222"/>
                    </a:cubicBezTo>
                    <a:lnTo>
                      <a:pt x="197458" y="287222"/>
                    </a:lnTo>
                    <a:lnTo>
                      <a:pt x="197458" y="316282"/>
                    </a:lnTo>
                    <a:lnTo>
                      <a:pt x="249591" y="316282"/>
                    </a:lnTo>
                    <a:lnTo>
                      <a:pt x="249591" y="0"/>
                    </a:lnTo>
                    <a:lnTo>
                      <a:pt x="192751" y="0"/>
                    </a:lnTo>
                    <a:close/>
                    <a:moveTo>
                      <a:pt x="126931" y="271792"/>
                    </a:moveTo>
                    <a:cubicBezTo>
                      <a:pt x="85493" y="271792"/>
                      <a:pt x="56840" y="235061"/>
                      <a:pt x="56840" y="195715"/>
                    </a:cubicBezTo>
                    <a:cubicBezTo>
                      <a:pt x="56840" y="158112"/>
                      <a:pt x="88486" y="123066"/>
                      <a:pt x="126931" y="123066"/>
                    </a:cubicBezTo>
                    <a:cubicBezTo>
                      <a:pt x="167091" y="123066"/>
                      <a:pt x="197022" y="158548"/>
                      <a:pt x="197022" y="197429"/>
                    </a:cubicBezTo>
                    <a:cubicBezTo>
                      <a:pt x="197022" y="236339"/>
                      <a:pt x="167120" y="271792"/>
                      <a:pt x="126931" y="271792"/>
                    </a:cubicBezTo>
                    <a:close/>
                  </a:path>
                </a:pathLst>
              </a:custGeom>
              <a:solidFill>
                <a:schemeClr val="lt1"/>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grpSp>
      </p:grpSp>
      <p:sp>
        <p:nvSpPr>
          <p:cNvPr id="122" name="Google Shape;122;p44"/>
          <p:cNvSpPr txBox="1"/>
          <p:nvPr>
            <p:ph type="title"/>
          </p:nvPr>
        </p:nvSpPr>
        <p:spPr>
          <a:xfrm>
            <a:off x="8229150" y="4699675"/>
            <a:ext cx="91446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6000"/>
              <a:buFont typeface="Brygada 1918"/>
              <a:buNone/>
              <a:defRPr b="1" sz="6000">
                <a:solidFill>
                  <a:schemeClr val="lt1"/>
                </a:solidFill>
                <a:latin typeface="Brygada 1918"/>
                <a:ea typeface="Brygada 1918"/>
                <a:cs typeface="Brygada 1918"/>
                <a:sym typeface="Brygada 1918"/>
              </a:defRPr>
            </a:lvl1pPr>
            <a:lvl2pPr lvl="1"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2pPr>
            <a:lvl3pPr lvl="2"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3pPr>
            <a:lvl4pPr lvl="3"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4pPr>
            <a:lvl5pPr lvl="4"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5pPr>
            <a:lvl6pPr lvl="5"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6pPr>
            <a:lvl7pPr lvl="6"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7pPr>
            <a:lvl8pPr lvl="7"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8pPr>
            <a:lvl9pPr lvl="8" algn="ctr">
              <a:lnSpc>
                <a:spcPct val="100000"/>
              </a:lnSpc>
              <a:spcBef>
                <a:spcPts val="1500"/>
              </a:spcBef>
              <a:spcAft>
                <a:spcPts val="1500"/>
              </a:spcAft>
              <a:buSzPts val="6400"/>
              <a:buFont typeface="Brygada 1918"/>
              <a:buNone/>
              <a:defRPr b="1" sz="6400">
                <a:latin typeface="Brygada 1918"/>
                <a:ea typeface="Brygada 1918"/>
                <a:cs typeface="Brygada 1918"/>
                <a:sym typeface="Brygada 1918"/>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6_1">
    <p:spTree>
      <p:nvGrpSpPr>
        <p:cNvPr id="12" name="Shape 12"/>
        <p:cNvGrpSpPr/>
        <p:nvPr/>
      </p:nvGrpSpPr>
      <p:grpSpPr>
        <a:xfrm>
          <a:off x="0" y="0"/>
          <a:ext cx="0" cy="0"/>
          <a:chOff x="0" y="0"/>
          <a:chExt cx="0" cy="0"/>
        </a:xfrm>
      </p:grpSpPr>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 - Client / Project cover light">
  <p:cSld name="TITLE_1_1_1">
    <p:spTree>
      <p:nvGrpSpPr>
        <p:cNvPr id="123" name="Shape 123"/>
        <p:cNvGrpSpPr/>
        <p:nvPr/>
      </p:nvGrpSpPr>
      <p:grpSpPr>
        <a:xfrm>
          <a:off x="0" y="0"/>
          <a:ext cx="0" cy="0"/>
          <a:chOff x="0" y="0"/>
          <a:chExt cx="0" cy="0"/>
        </a:xfrm>
      </p:grpSpPr>
      <p:grpSp>
        <p:nvGrpSpPr>
          <p:cNvPr id="124" name="Google Shape;124;p45"/>
          <p:cNvGrpSpPr/>
          <p:nvPr/>
        </p:nvGrpSpPr>
        <p:grpSpPr>
          <a:xfrm>
            <a:off x="913325" y="1140942"/>
            <a:ext cx="1169406" cy="284233"/>
            <a:chOff x="786713" y="570471"/>
            <a:chExt cx="584703" cy="142116"/>
          </a:xfrm>
        </p:grpSpPr>
        <p:sp>
          <p:nvSpPr>
            <p:cNvPr id="125" name="Google Shape;125;p45"/>
            <p:cNvSpPr/>
            <p:nvPr/>
          </p:nvSpPr>
          <p:spPr>
            <a:xfrm>
              <a:off x="786713" y="570471"/>
              <a:ext cx="142224" cy="141499"/>
            </a:xfrm>
            <a:custGeom>
              <a:rect b="b" l="l" r="r" t="t"/>
              <a:pathLst>
                <a:path extrusionOk="0" h="329067" w="330753">
                  <a:moveTo>
                    <a:pt x="165377" y="0"/>
                  </a:moveTo>
                  <a:cubicBezTo>
                    <a:pt x="73927" y="0"/>
                    <a:pt x="0" y="73491"/>
                    <a:pt x="0" y="165406"/>
                  </a:cubicBezTo>
                  <a:cubicBezTo>
                    <a:pt x="0" y="256419"/>
                    <a:pt x="74770" y="329068"/>
                    <a:pt x="165377" y="329068"/>
                  </a:cubicBezTo>
                  <a:cubicBezTo>
                    <a:pt x="255984" y="329068"/>
                    <a:pt x="330753" y="256419"/>
                    <a:pt x="330753" y="165406"/>
                  </a:cubicBezTo>
                  <a:cubicBezTo>
                    <a:pt x="330753" y="73520"/>
                    <a:pt x="256826" y="0"/>
                    <a:pt x="165377" y="0"/>
                  </a:cubicBezTo>
                  <a:close/>
                  <a:moveTo>
                    <a:pt x="165377" y="274378"/>
                  </a:moveTo>
                  <a:cubicBezTo>
                    <a:pt x="105543" y="274378"/>
                    <a:pt x="58555" y="223960"/>
                    <a:pt x="58555" y="164970"/>
                  </a:cubicBezTo>
                  <a:cubicBezTo>
                    <a:pt x="58555" y="105573"/>
                    <a:pt x="104701" y="54719"/>
                    <a:pt x="165377" y="54719"/>
                  </a:cubicBezTo>
                  <a:cubicBezTo>
                    <a:pt x="226081" y="54719"/>
                    <a:pt x="272228" y="105573"/>
                    <a:pt x="272228" y="164970"/>
                  </a:cubicBezTo>
                  <a:cubicBezTo>
                    <a:pt x="272199" y="223960"/>
                    <a:pt x="225210" y="274378"/>
                    <a:pt x="165377" y="274378"/>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26" name="Google Shape;126;p45"/>
            <p:cNvSpPr/>
            <p:nvPr/>
          </p:nvSpPr>
          <p:spPr>
            <a:xfrm>
              <a:off x="943148" y="603801"/>
              <a:ext cx="46683" cy="105474"/>
            </a:xfrm>
            <a:custGeom>
              <a:rect b="b" l="l" r="r" t="t"/>
              <a:pathLst>
                <a:path extrusionOk="0" h="245289" w="108565">
                  <a:moveTo>
                    <a:pt x="52975" y="29059"/>
                  </a:moveTo>
                  <a:lnTo>
                    <a:pt x="52132" y="29059"/>
                  </a:lnTo>
                  <a:lnTo>
                    <a:pt x="52132" y="8108"/>
                  </a:lnTo>
                  <a:lnTo>
                    <a:pt x="0" y="8108"/>
                  </a:lnTo>
                  <a:lnTo>
                    <a:pt x="0" y="245290"/>
                  </a:lnTo>
                  <a:lnTo>
                    <a:pt x="56840" y="245290"/>
                  </a:lnTo>
                  <a:lnTo>
                    <a:pt x="56840" y="111937"/>
                  </a:lnTo>
                  <a:cubicBezTo>
                    <a:pt x="56840" y="77327"/>
                    <a:pt x="71370" y="56404"/>
                    <a:pt x="108566" y="55096"/>
                  </a:cubicBezTo>
                  <a:lnTo>
                    <a:pt x="108566" y="0"/>
                  </a:lnTo>
                  <a:cubicBezTo>
                    <a:pt x="80320" y="0"/>
                    <a:pt x="68783" y="5986"/>
                    <a:pt x="52975" y="29059"/>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27" name="Google Shape;127;p45"/>
            <p:cNvSpPr/>
            <p:nvPr/>
          </p:nvSpPr>
          <p:spPr>
            <a:xfrm>
              <a:off x="992273" y="603801"/>
              <a:ext cx="105299" cy="108786"/>
            </a:xfrm>
            <a:custGeom>
              <a:rect b="b" l="l" r="r" t="t"/>
              <a:pathLst>
                <a:path extrusionOk="0" h="252990" w="244882">
                  <a:moveTo>
                    <a:pt x="125653" y="52132"/>
                  </a:moveTo>
                  <a:cubicBezTo>
                    <a:pt x="152155" y="52132"/>
                    <a:pt x="168399" y="64512"/>
                    <a:pt x="180778" y="86742"/>
                  </a:cubicBezTo>
                  <a:lnTo>
                    <a:pt x="244883" y="86742"/>
                  </a:lnTo>
                  <a:cubicBezTo>
                    <a:pt x="227360" y="34174"/>
                    <a:pt x="181214" y="0"/>
                    <a:pt x="125653" y="0"/>
                  </a:cubicBezTo>
                  <a:cubicBezTo>
                    <a:pt x="56404" y="0"/>
                    <a:pt x="0" y="56404"/>
                    <a:pt x="0" y="125653"/>
                  </a:cubicBezTo>
                  <a:cubicBezTo>
                    <a:pt x="0" y="195308"/>
                    <a:pt x="55997" y="252990"/>
                    <a:pt x="126059" y="252990"/>
                  </a:cubicBezTo>
                  <a:cubicBezTo>
                    <a:pt x="182057" y="252990"/>
                    <a:pt x="226052" y="220095"/>
                    <a:pt x="244854" y="167963"/>
                  </a:cubicBezTo>
                  <a:lnTo>
                    <a:pt x="180749" y="167963"/>
                  </a:lnTo>
                  <a:cubicBezTo>
                    <a:pt x="168777" y="187200"/>
                    <a:pt x="151254" y="200858"/>
                    <a:pt x="128181" y="200858"/>
                  </a:cubicBezTo>
                  <a:cubicBezTo>
                    <a:pt x="85870" y="200858"/>
                    <a:pt x="56811" y="167527"/>
                    <a:pt x="56811" y="126495"/>
                  </a:cubicBezTo>
                  <a:cubicBezTo>
                    <a:pt x="56840" y="85899"/>
                    <a:pt x="83342" y="52132"/>
                    <a:pt x="125653" y="52132"/>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28" name="Google Shape;128;p45"/>
            <p:cNvSpPr/>
            <p:nvPr/>
          </p:nvSpPr>
          <p:spPr>
            <a:xfrm>
              <a:off x="1113189" y="573237"/>
              <a:ext cx="90417" cy="135988"/>
            </a:xfrm>
            <a:custGeom>
              <a:rect b="b" l="l" r="r" t="t"/>
              <a:pathLst>
                <a:path extrusionOk="0" h="316252" w="210273">
                  <a:moveTo>
                    <a:pt x="118388" y="70963"/>
                  </a:moveTo>
                  <a:cubicBezTo>
                    <a:pt x="94036" y="70963"/>
                    <a:pt x="74363" y="79070"/>
                    <a:pt x="56840" y="95750"/>
                  </a:cubicBezTo>
                  <a:lnTo>
                    <a:pt x="56840" y="0"/>
                  </a:lnTo>
                  <a:lnTo>
                    <a:pt x="0" y="0"/>
                  </a:lnTo>
                  <a:lnTo>
                    <a:pt x="0" y="316253"/>
                  </a:lnTo>
                  <a:lnTo>
                    <a:pt x="56840" y="316253"/>
                  </a:lnTo>
                  <a:lnTo>
                    <a:pt x="56840" y="195744"/>
                  </a:lnTo>
                  <a:cubicBezTo>
                    <a:pt x="56840" y="162848"/>
                    <a:pt x="62390" y="123095"/>
                    <a:pt x="104730" y="123095"/>
                  </a:cubicBezTo>
                  <a:cubicBezTo>
                    <a:pt x="147883" y="123095"/>
                    <a:pt x="153433" y="160698"/>
                    <a:pt x="153433" y="194901"/>
                  </a:cubicBezTo>
                  <a:lnTo>
                    <a:pt x="153433" y="316253"/>
                  </a:lnTo>
                  <a:lnTo>
                    <a:pt x="210273" y="316253"/>
                  </a:lnTo>
                  <a:lnTo>
                    <a:pt x="210273" y="178628"/>
                  </a:lnTo>
                  <a:cubicBezTo>
                    <a:pt x="210273" y="153840"/>
                    <a:pt x="206873" y="127367"/>
                    <a:pt x="191472" y="107258"/>
                  </a:cubicBezTo>
                  <a:cubicBezTo>
                    <a:pt x="175228" y="85899"/>
                    <a:pt x="145297" y="70963"/>
                    <a:pt x="118388" y="70963"/>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29" name="Google Shape;129;p45"/>
            <p:cNvSpPr/>
            <p:nvPr/>
          </p:nvSpPr>
          <p:spPr>
            <a:xfrm>
              <a:off x="1223428" y="573237"/>
              <a:ext cx="24441" cy="22429"/>
            </a:xfrm>
            <a:custGeom>
              <a:rect b="b" l="l" r="r" t="t"/>
              <a:pathLst>
                <a:path extrusionOk="0" h="52161" w="56840">
                  <a:moveTo>
                    <a:pt x="0" y="0"/>
                  </a:moveTo>
                  <a:lnTo>
                    <a:pt x="56840" y="0"/>
                  </a:lnTo>
                  <a:lnTo>
                    <a:pt x="56840" y="52161"/>
                  </a:lnTo>
                  <a:lnTo>
                    <a:pt x="0" y="52161"/>
                  </a:ln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30" name="Google Shape;130;p45"/>
            <p:cNvSpPr/>
            <p:nvPr/>
          </p:nvSpPr>
          <p:spPr>
            <a:xfrm>
              <a:off x="1223428" y="607292"/>
              <a:ext cx="24441" cy="101988"/>
            </a:xfrm>
            <a:custGeom>
              <a:rect b="b" l="l" r="r" t="t"/>
              <a:pathLst>
                <a:path extrusionOk="0" h="237182" w="56840">
                  <a:moveTo>
                    <a:pt x="0" y="0"/>
                  </a:moveTo>
                  <a:lnTo>
                    <a:pt x="56840" y="0"/>
                  </a:lnTo>
                  <a:lnTo>
                    <a:pt x="56840" y="237182"/>
                  </a:lnTo>
                  <a:lnTo>
                    <a:pt x="0" y="237182"/>
                  </a:ln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31" name="Google Shape;131;p45"/>
            <p:cNvSpPr/>
            <p:nvPr/>
          </p:nvSpPr>
          <p:spPr>
            <a:xfrm>
              <a:off x="1264092" y="573237"/>
              <a:ext cx="107324" cy="139300"/>
            </a:xfrm>
            <a:custGeom>
              <a:rect b="b" l="l" r="r" t="t"/>
              <a:pathLst>
                <a:path extrusionOk="0" h="323953" w="249590">
                  <a:moveTo>
                    <a:pt x="192751" y="0"/>
                  </a:moveTo>
                  <a:lnTo>
                    <a:pt x="192751" y="100022"/>
                  </a:lnTo>
                  <a:cubicBezTo>
                    <a:pt x="172671" y="78664"/>
                    <a:pt x="150004" y="70963"/>
                    <a:pt x="120945" y="70963"/>
                  </a:cubicBezTo>
                  <a:cubicBezTo>
                    <a:pt x="104701" y="70963"/>
                    <a:pt x="88893" y="74799"/>
                    <a:pt x="74363" y="81221"/>
                  </a:cubicBezTo>
                  <a:cubicBezTo>
                    <a:pt x="27345" y="102173"/>
                    <a:pt x="0" y="147011"/>
                    <a:pt x="0" y="197894"/>
                  </a:cubicBezTo>
                  <a:cubicBezTo>
                    <a:pt x="0" y="265428"/>
                    <a:pt x="51726" y="323953"/>
                    <a:pt x="120945" y="323953"/>
                  </a:cubicBezTo>
                  <a:cubicBezTo>
                    <a:pt x="150004" y="323953"/>
                    <a:pt x="180778" y="312417"/>
                    <a:pt x="196586" y="287222"/>
                  </a:cubicBezTo>
                  <a:lnTo>
                    <a:pt x="197458" y="287222"/>
                  </a:lnTo>
                  <a:lnTo>
                    <a:pt x="197458" y="316282"/>
                  </a:lnTo>
                  <a:lnTo>
                    <a:pt x="249591" y="316282"/>
                  </a:lnTo>
                  <a:lnTo>
                    <a:pt x="249591" y="0"/>
                  </a:lnTo>
                  <a:lnTo>
                    <a:pt x="192751" y="0"/>
                  </a:lnTo>
                  <a:close/>
                  <a:moveTo>
                    <a:pt x="126931" y="271792"/>
                  </a:moveTo>
                  <a:cubicBezTo>
                    <a:pt x="85493" y="271792"/>
                    <a:pt x="56840" y="235061"/>
                    <a:pt x="56840" y="195715"/>
                  </a:cubicBezTo>
                  <a:cubicBezTo>
                    <a:pt x="56840" y="158112"/>
                    <a:pt x="88486" y="123066"/>
                    <a:pt x="126931" y="123066"/>
                  </a:cubicBezTo>
                  <a:cubicBezTo>
                    <a:pt x="167091" y="123066"/>
                    <a:pt x="197022" y="158548"/>
                    <a:pt x="197022" y="197429"/>
                  </a:cubicBezTo>
                  <a:cubicBezTo>
                    <a:pt x="197022" y="236339"/>
                    <a:pt x="167120" y="271792"/>
                    <a:pt x="126931" y="271792"/>
                  </a:cubicBezTo>
                  <a:close/>
                </a:path>
              </a:pathLst>
            </a:custGeom>
            <a:solidFill>
              <a:srgbClr val="26323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grpSp>
      <p:sp>
        <p:nvSpPr>
          <p:cNvPr id="132" name="Google Shape;132;p45"/>
          <p:cNvSpPr txBox="1"/>
          <p:nvPr>
            <p:ph idx="1" type="subTitle"/>
          </p:nvPr>
        </p:nvSpPr>
        <p:spPr>
          <a:xfrm>
            <a:off x="903850" y="8847259"/>
            <a:ext cx="4582800" cy="503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133" name="Google Shape;133;p45"/>
          <p:cNvSpPr txBox="1"/>
          <p:nvPr>
            <p:ph type="title"/>
          </p:nvPr>
        </p:nvSpPr>
        <p:spPr>
          <a:xfrm>
            <a:off x="3657750" y="5443802"/>
            <a:ext cx="118866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6000"/>
              <a:buFont typeface="Brygada 1918"/>
              <a:buNone/>
              <a:defRPr b="1" sz="6000">
                <a:solidFill>
                  <a:schemeClr val="dk1"/>
                </a:solidFill>
                <a:latin typeface="Brygada 1918"/>
                <a:ea typeface="Brygada 1918"/>
                <a:cs typeface="Brygada 1918"/>
                <a:sym typeface="Brygada 1918"/>
              </a:defRPr>
            </a:lvl1pPr>
            <a:lvl2pPr lvl="1"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2pPr>
            <a:lvl3pPr lvl="2"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3pPr>
            <a:lvl4pPr lvl="3"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4pPr>
            <a:lvl5pPr lvl="4"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5pPr>
            <a:lvl6pPr lvl="5"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6pPr>
            <a:lvl7pPr lvl="6"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7pPr>
            <a:lvl8pPr lvl="7" algn="ctr">
              <a:lnSpc>
                <a:spcPct val="100000"/>
              </a:lnSpc>
              <a:spcBef>
                <a:spcPts val="1500"/>
              </a:spcBef>
              <a:spcAft>
                <a:spcPts val="0"/>
              </a:spcAft>
              <a:buSzPts val="6400"/>
              <a:buFont typeface="Brygada 1918"/>
              <a:buNone/>
              <a:defRPr b="1" sz="6400">
                <a:latin typeface="Brygada 1918"/>
                <a:ea typeface="Brygada 1918"/>
                <a:cs typeface="Brygada 1918"/>
                <a:sym typeface="Brygada 1918"/>
              </a:defRPr>
            </a:lvl8pPr>
            <a:lvl9pPr lvl="8" algn="ctr">
              <a:lnSpc>
                <a:spcPct val="100000"/>
              </a:lnSpc>
              <a:spcBef>
                <a:spcPts val="1500"/>
              </a:spcBef>
              <a:spcAft>
                <a:spcPts val="1500"/>
              </a:spcAft>
              <a:buSzPts val="6400"/>
              <a:buFont typeface="Brygada 1918"/>
              <a:buNone/>
              <a:defRPr b="1" sz="6400">
                <a:latin typeface="Brygada 1918"/>
                <a:ea typeface="Brygada 1918"/>
                <a:cs typeface="Brygada 1918"/>
                <a:sym typeface="Brygada 1918"/>
              </a:defRPr>
            </a:lvl9pPr>
          </a:lstStyle>
          <a:p/>
        </p:txBody>
      </p:sp>
      <p:sp>
        <p:nvSpPr>
          <p:cNvPr id="134" name="Google Shape;134;p45"/>
          <p:cNvSpPr txBox="1"/>
          <p:nvPr>
            <p:ph idx="2" type="title"/>
          </p:nvPr>
        </p:nvSpPr>
        <p:spPr>
          <a:xfrm>
            <a:off x="3657750" y="4424853"/>
            <a:ext cx="10941600" cy="10191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SzPts val="6000"/>
              <a:buNone/>
              <a:defRPr sz="6000"/>
            </a:lvl1pPr>
            <a:lvl2pPr lvl="1" algn="l">
              <a:lnSpc>
                <a:spcPct val="100000"/>
              </a:lnSpc>
              <a:spcBef>
                <a:spcPts val="1500"/>
              </a:spcBef>
              <a:spcAft>
                <a:spcPts val="0"/>
              </a:spcAft>
              <a:buSzPts val="4400"/>
              <a:buNone/>
              <a:defRPr/>
            </a:lvl2pPr>
            <a:lvl3pPr lvl="2" algn="l">
              <a:lnSpc>
                <a:spcPct val="100000"/>
              </a:lnSpc>
              <a:spcBef>
                <a:spcPts val="1500"/>
              </a:spcBef>
              <a:spcAft>
                <a:spcPts val="0"/>
              </a:spcAft>
              <a:buSzPts val="4400"/>
              <a:buNone/>
              <a:defRPr/>
            </a:lvl3pPr>
            <a:lvl4pPr lvl="3" algn="l">
              <a:lnSpc>
                <a:spcPct val="100000"/>
              </a:lnSpc>
              <a:spcBef>
                <a:spcPts val="1500"/>
              </a:spcBef>
              <a:spcAft>
                <a:spcPts val="0"/>
              </a:spcAft>
              <a:buSzPts val="4400"/>
              <a:buNone/>
              <a:defRPr/>
            </a:lvl4pPr>
            <a:lvl5pPr lvl="4" algn="l">
              <a:lnSpc>
                <a:spcPct val="100000"/>
              </a:lnSpc>
              <a:spcBef>
                <a:spcPts val="1500"/>
              </a:spcBef>
              <a:spcAft>
                <a:spcPts val="0"/>
              </a:spcAft>
              <a:buSzPts val="4400"/>
              <a:buNone/>
              <a:defRPr/>
            </a:lvl5pPr>
            <a:lvl6pPr lvl="5" algn="l">
              <a:lnSpc>
                <a:spcPct val="100000"/>
              </a:lnSpc>
              <a:spcBef>
                <a:spcPts val="1500"/>
              </a:spcBef>
              <a:spcAft>
                <a:spcPts val="0"/>
              </a:spcAft>
              <a:buSzPts val="4400"/>
              <a:buNone/>
              <a:defRPr/>
            </a:lvl6pPr>
            <a:lvl7pPr lvl="6" algn="l">
              <a:lnSpc>
                <a:spcPct val="100000"/>
              </a:lnSpc>
              <a:spcBef>
                <a:spcPts val="1500"/>
              </a:spcBef>
              <a:spcAft>
                <a:spcPts val="0"/>
              </a:spcAft>
              <a:buSzPts val="4400"/>
              <a:buNone/>
              <a:defRPr/>
            </a:lvl7pPr>
            <a:lvl8pPr lvl="7" algn="l">
              <a:lnSpc>
                <a:spcPct val="100000"/>
              </a:lnSpc>
              <a:spcBef>
                <a:spcPts val="1500"/>
              </a:spcBef>
              <a:spcAft>
                <a:spcPts val="0"/>
              </a:spcAft>
              <a:buSzPts val="4400"/>
              <a:buNone/>
              <a:defRPr/>
            </a:lvl8pPr>
            <a:lvl9pPr lvl="8" algn="l">
              <a:lnSpc>
                <a:spcPct val="100000"/>
              </a:lnSpc>
              <a:spcBef>
                <a:spcPts val="1500"/>
              </a:spcBef>
              <a:spcAft>
                <a:spcPts val="1500"/>
              </a:spcAft>
              <a:buSzPts val="4400"/>
              <a:buNone/>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 - Client / Project cover dark">
  <p:cSld name="TITLE_1_1_1_1">
    <p:spTree>
      <p:nvGrpSpPr>
        <p:cNvPr id="135" name="Shape 135"/>
        <p:cNvGrpSpPr/>
        <p:nvPr/>
      </p:nvGrpSpPr>
      <p:grpSpPr>
        <a:xfrm>
          <a:off x="0" y="0"/>
          <a:ext cx="0" cy="0"/>
          <a:chOff x="0" y="0"/>
          <a:chExt cx="0" cy="0"/>
        </a:xfrm>
      </p:grpSpPr>
      <p:grpSp>
        <p:nvGrpSpPr>
          <p:cNvPr id="136" name="Google Shape;136;p46"/>
          <p:cNvGrpSpPr/>
          <p:nvPr/>
        </p:nvGrpSpPr>
        <p:grpSpPr>
          <a:xfrm>
            <a:off x="913325" y="1140942"/>
            <a:ext cx="1169406" cy="284233"/>
            <a:chOff x="786713" y="570471"/>
            <a:chExt cx="584703" cy="142116"/>
          </a:xfrm>
        </p:grpSpPr>
        <p:sp>
          <p:nvSpPr>
            <p:cNvPr id="137" name="Google Shape;137;p46"/>
            <p:cNvSpPr/>
            <p:nvPr/>
          </p:nvSpPr>
          <p:spPr>
            <a:xfrm>
              <a:off x="786713" y="570471"/>
              <a:ext cx="142224" cy="141499"/>
            </a:xfrm>
            <a:custGeom>
              <a:rect b="b" l="l" r="r" t="t"/>
              <a:pathLst>
                <a:path extrusionOk="0" h="329067" w="330753">
                  <a:moveTo>
                    <a:pt x="165377" y="0"/>
                  </a:moveTo>
                  <a:cubicBezTo>
                    <a:pt x="73927" y="0"/>
                    <a:pt x="0" y="73491"/>
                    <a:pt x="0" y="165406"/>
                  </a:cubicBezTo>
                  <a:cubicBezTo>
                    <a:pt x="0" y="256419"/>
                    <a:pt x="74770" y="329068"/>
                    <a:pt x="165377" y="329068"/>
                  </a:cubicBezTo>
                  <a:cubicBezTo>
                    <a:pt x="255984" y="329068"/>
                    <a:pt x="330753" y="256419"/>
                    <a:pt x="330753" y="165406"/>
                  </a:cubicBezTo>
                  <a:cubicBezTo>
                    <a:pt x="330753" y="73520"/>
                    <a:pt x="256826" y="0"/>
                    <a:pt x="165377" y="0"/>
                  </a:cubicBezTo>
                  <a:close/>
                  <a:moveTo>
                    <a:pt x="165377" y="274378"/>
                  </a:moveTo>
                  <a:cubicBezTo>
                    <a:pt x="105543" y="274378"/>
                    <a:pt x="58555" y="223960"/>
                    <a:pt x="58555" y="164970"/>
                  </a:cubicBezTo>
                  <a:cubicBezTo>
                    <a:pt x="58555" y="105573"/>
                    <a:pt x="104701" y="54719"/>
                    <a:pt x="165377" y="54719"/>
                  </a:cubicBezTo>
                  <a:cubicBezTo>
                    <a:pt x="226081" y="54719"/>
                    <a:pt x="272228" y="105573"/>
                    <a:pt x="272228" y="164970"/>
                  </a:cubicBezTo>
                  <a:cubicBezTo>
                    <a:pt x="272199" y="223960"/>
                    <a:pt x="225210" y="274378"/>
                    <a:pt x="165377" y="274378"/>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38" name="Google Shape;138;p46"/>
            <p:cNvSpPr/>
            <p:nvPr/>
          </p:nvSpPr>
          <p:spPr>
            <a:xfrm>
              <a:off x="943148" y="603801"/>
              <a:ext cx="46683" cy="105474"/>
            </a:xfrm>
            <a:custGeom>
              <a:rect b="b" l="l" r="r" t="t"/>
              <a:pathLst>
                <a:path extrusionOk="0" h="245289" w="108565">
                  <a:moveTo>
                    <a:pt x="52975" y="29059"/>
                  </a:moveTo>
                  <a:lnTo>
                    <a:pt x="52132" y="29059"/>
                  </a:lnTo>
                  <a:lnTo>
                    <a:pt x="52132" y="8108"/>
                  </a:lnTo>
                  <a:lnTo>
                    <a:pt x="0" y="8108"/>
                  </a:lnTo>
                  <a:lnTo>
                    <a:pt x="0" y="245290"/>
                  </a:lnTo>
                  <a:lnTo>
                    <a:pt x="56840" y="245290"/>
                  </a:lnTo>
                  <a:lnTo>
                    <a:pt x="56840" y="111937"/>
                  </a:lnTo>
                  <a:cubicBezTo>
                    <a:pt x="56840" y="77327"/>
                    <a:pt x="71370" y="56404"/>
                    <a:pt x="108566" y="55096"/>
                  </a:cubicBezTo>
                  <a:lnTo>
                    <a:pt x="108566" y="0"/>
                  </a:lnTo>
                  <a:cubicBezTo>
                    <a:pt x="80320" y="0"/>
                    <a:pt x="68783" y="5986"/>
                    <a:pt x="52975" y="29059"/>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39" name="Google Shape;139;p46"/>
            <p:cNvSpPr/>
            <p:nvPr/>
          </p:nvSpPr>
          <p:spPr>
            <a:xfrm>
              <a:off x="992273" y="603801"/>
              <a:ext cx="105299" cy="108786"/>
            </a:xfrm>
            <a:custGeom>
              <a:rect b="b" l="l" r="r" t="t"/>
              <a:pathLst>
                <a:path extrusionOk="0" h="252990" w="244882">
                  <a:moveTo>
                    <a:pt x="125653" y="52132"/>
                  </a:moveTo>
                  <a:cubicBezTo>
                    <a:pt x="152155" y="52132"/>
                    <a:pt x="168399" y="64512"/>
                    <a:pt x="180778" y="86742"/>
                  </a:cubicBezTo>
                  <a:lnTo>
                    <a:pt x="244883" y="86742"/>
                  </a:lnTo>
                  <a:cubicBezTo>
                    <a:pt x="227360" y="34174"/>
                    <a:pt x="181214" y="0"/>
                    <a:pt x="125653" y="0"/>
                  </a:cubicBezTo>
                  <a:cubicBezTo>
                    <a:pt x="56404" y="0"/>
                    <a:pt x="0" y="56404"/>
                    <a:pt x="0" y="125653"/>
                  </a:cubicBezTo>
                  <a:cubicBezTo>
                    <a:pt x="0" y="195308"/>
                    <a:pt x="55997" y="252990"/>
                    <a:pt x="126059" y="252990"/>
                  </a:cubicBezTo>
                  <a:cubicBezTo>
                    <a:pt x="182057" y="252990"/>
                    <a:pt x="226052" y="220095"/>
                    <a:pt x="244854" y="167963"/>
                  </a:cubicBezTo>
                  <a:lnTo>
                    <a:pt x="180749" y="167963"/>
                  </a:lnTo>
                  <a:cubicBezTo>
                    <a:pt x="168777" y="187200"/>
                    <a:pt x="151254" y="200858"/>
                    <a:pt x="128181" y="200858"/>
                  </a:cubicBezTo>
                  <a:cubicBezTo>
                    <a:pt x="85870" y="200858"/>
                    <a:pt x="56811" y="167527"/>
                    <a:pt x="56811" y="126495"/>
                  </a:cubicBezTo>
                  <a:cubicBezTo>
                    <a:pt x="56840" y="85899"/>
                    <a:pt x="83342" y="52132"/>
                    <a:pt x="125653" y="52132"/>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40" name="Google Shape;140;p46"/>
            <p:cNvSpPr/>
            <p:nvPr/>
          </p:nvSpPr>
          <p:spPr>
            <a:xfrm>
              <a:off x="1113189" y="573237"/>
              <a:ext cx="90417" cy="135988"/>
            </a:xfrm>
            <a:custGeom>
              <a:rect b="b" l="l" r="r" t="t"/>
              <a:pathLst>
                <a:path extrusionOk="0" h="316252" w="210273">
                  <a:moveTo>
                    <a:pt x="118388" y="70963"/>
                  </a:moveTo>
                  <a:cubicBezTo>
                    <a:pt x="94036" y="70963"/>
                    <a:pt x="74363" y="79070"/>
                    <a:pt x="56840" y="95750"/>
                  </a:cubicBezTo>
                  <a:lnTo>
                    <a:pt x="56840" y="0"/>
                  </a:lnTo>
                  <a:lnTo>
                    <a:pt x="0" y="0"/>
                  </a:lnTo>
                  <a:lnTo>
                    <a:pt x="0" y="316253"/>
                  </a:lnTo>
                  <a:lnTo>
                    <a:pt x="56840" y="316253"/>
                  </a:lnTo>
                  <a:lnTo>
                    <a:pt x="56840" y="195744"/>
                  </a:lnTo>
                  <a:cubicBezTo>
                    <a:pt x="56840" y="162848"/>
                    <a:pt x="62390" y="123095"/>
                    <a:pt x="104730" y="123095"/>
                  </a:cubicBezTo>
                  <a:cubicBezTo>
                    <a:pt x="147883" y="123095"/>
                    <a:pt x="153433" y="160698"/>
                    <a:pt x="153433" y="194901"/>
                  </a:cubicBezTo>
                  <a:lnTo>
                    <a:pt x="153433" y="316253"/>
                  </a:lnTo>
                  <a:lnTo>
                    <a:pt x="210273" y="316253"/>
                  </a:lnTo>
                  <a:lnTo>
                    <a:pt x="210273" y="178628"/>
                  </a:lnTo>
                  <a:cubicBezTo>
                    <a:pt x="210273" y="153840"/>
                    <a:pt x="206873" y="127367"/>
                    <a:pt x="191472" y="107258"/>
                  </a:cubicBezTo>
                  <a:cubicBezTo>
                    <a:pt x="175228" y="85899"/>
                    <a:pt x="145297" y="70963"/>
                    <a:pt x="118388" y="70963"/>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41" name="Google Shape;141;p46"/>
            <p:cNvSpPr/>
            <p:nvPr/>
          </p:nvSpPr>
          <p:spPr>
            <a:xfrm>
              <a:off x="1223428" y="573237"/>
              <a:ext cx="24441" cy="22429"/>
            </a:xfrm>
            <a:custGeom>
              <a:rect b="b" l="l" r="r" t="t"/>
              <a:pathLst>
                <a:path extrusionOk="0" h="52161" w="56840">
                  <a:moveTo>
                    <a:pt x="0" y="0"/>
                  </a:moveTo>
                  <a:lnTo>
                    <a:pt x="56840" y="0"/>
                  </a:lnTo>
                  <a:lnTo>
                    <a:pt x="56840" y="52161"/>
                  </a:lnTo>
                  <a:lnTo>
                    <a:pt x="0" y="52161"/>
                  </a:ln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42" name="Google Shape;142;p46"/>
            <p:cNvSpPr/>
            <p:nvPr/>
          </p:nvSpPr>
          <p:spPr>
            <a:xfrm>
              <a:off x="1223428" y="607292"/>
              <a:ext cx="24441" cy="101988"/>
            </a:xfrm>
            <a:custGeom>
              <a:rect b="b" l="l" r="r" t="t"/>
              <a:pathLst>
                <a:path extrusionOk="0" h="237182" w="56840">
                  <a:moveTo>
                    <a:pt x="0" y="0"/>
                  </a:moveTo>
                  <a:lnTo>
                    <a:pt x="56840" y="0"/>
                  </a:lnTo>
                  <a:lnTo>
                    <a:pt x="56840" y="237182"/>
                  </a:lnTo>
                  <a:lnTo>
                    <a:pt x="0" y="237182"/>
                  </a:ln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sp>
          <p:nvSpPr>
            <p:cNvPr id="143" name="Google Shape;143;p46"/>
            <p:cNvSpPr/>
            <p:nvPr/>
          </p:nvSpPr>
          <p:spPr>
            <a:xfrm>
              <a:off x="1264092" y="573237"/>
              <a:ext cx="107324" cy="139300"/>
            </a:xfrm>
            <a:custGeom>
              <a:rect b="b" l="l" r="r" t="t"/>
              <a:pathLst>
                <a:path extrusionOk="0" h="323953" w="249590">
                  <a:moveTo>
                    <a:pt x="192751" y="0"/>
                  </a:moveTo>
                  <a:lnTo>
                    <a:pt x="192751" y="100022"/>
                  </a:lnTo>
                  <a:cubicBezTo>
                    <a:pt x="172671" y="78664"/>
                    <a:pt x="150004" y="70963"/>
                    <a:pt x="120945" y="70963"/>
                  </a:cubicBezTo>
                  <a:cubicBezTo>
                    <a:pt x="104701" y="70963"/>
                    <a:pt x="88893" y="74799"/>
                    <a:pt x="74363" y="81221"/>
                  </a:cubicBezTo>
                  <a:cubicBezTo>
                    <a:pt x="27345" y="102173"/>
                    <a:pt x="0" y="147011"/>
                    <a:pt x="0" y="197894"/>
                  </a:cubicBezTo>
                  <a:cubicBezTo>
                    <a:pt x="0" y="265428"/>
                    <a:pt x="51726" y="323953"/>
                    <a:pt x="120945" y="323953"/>
                  </a:cubicBezTo>
                  <a:cubicBezTo>
                    <a:pt x="150004" y="323953"/>
                    <a:pt x="180778" y="312417"/>
                    <a:pt x="196586" y="287222"/>
                  </a:cubicBezTo>
                  <a:lnTo>
                    <a:pt x="197458" y="287222"/>
                  </a:lnTo>
                  <a:lnTo>
                    <a:pt x="197458" y="316282"/>
                  </a:lnTo>
                  <a:lnTo>
                    <a:pt x="249591" y="316282"/>
                  </a:lnTo>
                  <a:lnTo>
                    <a:pt x="249591" y="0"/>
                  </a:lnTo>
                  <a:lnTo>
                    <a:pt x="192751" y="0"/>
                  </a:lnTo>
                  <a:close/>
                  <a:moveTo>
                    <a:pt x="126931" y="271792"/>
                  </a:moveTo>
                  <a:cubicBezTo>
                    <a:pt x="85493" y="271792"/>
                    <a:pt x="56840" y="235061"/>
                    <a:pt x="56840" y="195715"/>
                  </a:cubicBezTo>
                  <a:cubicBezTo>
                    <a:pt x="56840" y="158112"/>
                    <a:pt x="88486" y="123066"/>
                    <a:pt x="126931" y="123066"/>
                  </a:cubicBezTo>
                  <a:cubicBezTo>
                    <a:pt x="167091" y="123066"/>
                    <a:pt x="197022" y="158548"/>
                    <a:pt x="197022" y="197429"/>
                  </a:cubicBezTo>
                  <a:cubicBezTo>
                    <a:pt x="197022" y="236339"/>
                    <a:pt x="167120" y="271792"/>
                    <a:pt x="126931" y="271792"/>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63238"/>
                </a:solidFill>
                <a:latin typeface="Calibri"/>
                <a:ea typeface="Calibri"/>
                <a:cs typeface="Calibri"/>
                <a:sym typeface="Calibri"/>
              </a:endParaRPr>
            </a:p>
          </p:txBody>
        </p:sp>
      </p:grpSp>
      <p:sp>
        <p:nvSpPr>
          <p:cNvPr id="144" name="Google Shape;144;p46"/>
          <p:cNvSpPr txBox="1"/>
          <p:nvPr>
            <p:ph idx="1" type="subTitle"/>
          </p:nvPr>
        </p:nvSpPr>
        <p:spPr>
          <a:xfrm>
            <a:off x="903850" y="8847259"/>
            <a:ext cx="4582800" cy="503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F0EEE8"/>
              </a:buClr>
              <a:buSzPts val="2600"/>
              <a:buNone/>
              <a:defRPr sz="2600">
                <a:solidFill>
                  <a:srgbClr val="F0EEE8"/>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145" name="Google Shape;145;p46"/>
          <p:cNvSpPr txBox="1"/>
          <p:nvPr>
            <p:ph type="title"/>
          </p:nvPr>
        </p:nvSpPr>
        <p:spPr>
          <a:xfrm>
            <a:off x="3657750" y="5443802"/>
            <a:ext cx="118866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6000"/>
              <a:buFont typeface="Brygada 1918"/>
              <a:buNone/>
              <a:defRPr b="1" sz="6000">
                <a:solidFill>
                  <a:schemeClr val="lt1"/>
                </a:solidFill>
                <a:latin typeface="Brygada 1918"/>
                <a:ea typeface="Brygada 1918"/>
                <a:cs typeface="Brygada 1918"/>
                <a:sym typeface="Brygada 1918"/>
              </a:defRPr>
            </a:lvl1pPr>
            <a:lvl2pPr lvl="1"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2pPr>
            <a:lvl3pPr lvl="2"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3pPr>
            <a:lvl4pPr lvl="3"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4pPr>
            <a:lvl5pPr lvl="4"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5pPr>
            <a:lvl6pPr lvl="5"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6pPr>
            <a:lvl7pPr lvl="6"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7pPr>
            <a:lvl8pPr lvl="7"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8pPr>
            <a:lvl9pPr lvl="8" algn="ctr">
              <a:lnSpc>
                <a:spcPct val="100000"/>
              </a:lnSpc>
              <a:spcBef>
                <a:spcPts val="1500"/>
              </a:spcBef>
              <a:spcAft>
                <a:spcPts val="1500"/>
              </a:spcAft>
              <a:buClr>
                <a:schemeClr val="lt1"/>
              </a:buClr>
              <a:buSzPts val="6400"/>
              <a:buFont typeface="Brygada 1918"/>
              <a:buNone/>
              <a:defRPr b="1" sz="6400">
                <a:solidFill>
                  <a:schemeClr val="lt1"/>
                </a:solidFill>
                <a:latin typeface="Brygada 1918"/>
                <a:ea typeface="Brygada 1918"/>
                <a:cs typeface="Brygada 1918"/>
                <a:sym typeface="Brygada 1918"/>
              </a:defRPr>
            </a:lvl9pPr>
          </a:lstStyle>
          <a:p/>
        </p:txBody>
      </p:sp>
      <p:sp>
        <p:nvSpPr>
          <p:cNvPr id="146" name="Google Shape;146;p46"/>
          <p:cNvSpPr txBox="1"/>
          <p:nvPr>
            <p:ph idx="2" type="title"/>
          </p:nvPr>
        </p:nvSpPr>
        <p:spPr>
          <a:xfrm>
            <a:off x="3657750" y="4424853"/>
            <a:ext cx="10941600" cy="11562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1500"/>
              </a:spcBef>
              <a:spcAft>
                <a:spcPts val="0"/>
              </a:spcAft>
              <a:buClr>
                <a:schemeClr val="lt1"/>
              </a:buClr>
              <a:buSzPts val="4400"/>
              <a:buNone/>
              <a:defRPr>
                <a:solidFill>
                  <a:schemeClr val="lt1"/>
                </a:solidFill>
              </a:defRPr>
            </a:lvl2pPr>
            <a:lvl3pPr lvl="2" algn="l">
              <a:lnSpc>
                <a:spcPct val="100000"/>
              </a:lnSpc>
              <a:spcBef>
                <a:spcPts val="1500"/>
              </a:spcBef>
              <a:spcAft>
                <a:spcPts val="0"/>
              </a:spcAft>
              <a:buClr>
                <a:schemeClr val="lt1"/>
              </a:buClr>
              <a:buSzPts val="4400"/>
              <a:buNone/>
              <a:defRPr>
                <a:solidFill>
                  <a:schemeClr val="lt1"/>
                </a:solidFill>
              </a:defRPr>
            </a:lvl3pPr>
            <a:lvl4pPr lvl="3" algn="l">
              <a:lnSpc>
                <a:spcPct val="100000"/>
              </a:lnSpc>
              <a:spcBef>
                <a:spcPts val="1500"/>
              </a:spcBef>
              <a:spcAft>
                <a:spcPts val="0"/>
              </a:spcAft>
              <a:buClr>
                <a:schemeClr val="lt1"/>
              </a:buClr>
              <a:buSzPts val="4400"/>
              <a:buNone/>
              <a:defRPr>
                <a:solidFill>
                  <a:schemeClr val="lt1"/>
                </a:solidFill>
              </a:defRPr>
            </a:lvl4pPr>
            <a:lvl5pPr lvl="4" algn="l">
              <a:lnSpc>
                <a:spcPct val="100000"/>
              </a:lnSpc>
              <a:spcBef>
                <a:spcPts val="1500"/>
              </a:spcBef>
              <a:spcAft>
                <a:spcPts val="0"/>
              </a:spcAft>
              <a:buClr>
                <a:schemeClr val="lt1"/>
              </a:buClr>
              <a:buSzPts val="4400"/>
              <a:buNone/>
              <a:defRPr>
                <a:solidFill>
                  <a:schemeClr val="lt1"/>
                </a:solidFill>
              </a:defRPr>
            </a:lvl5pPr>
            <a:lvl6pPr lvl="5" algn="l">
              <a:lnSpc>
                <a:spcPct val="100000"/>
              </a:lnSpc>
              <a:spcBef>
                <a:spcPts val="1500"/>
              </a:spcBef>
              <a:spcAft>
                <a:spcPts val="0"/>
              </a:spcAft>
              <a:buClr>
                <a:schemeClr val="lt1"/>
              </a:buClr>
              <a:buSzPts val="4400"/>
              <a:buNone/>
              <a:defRPr>
                <a:solidFill>
                  <a:schemeClr val="lt1"/>
                </a:solidFill>
              </a:defRPr>
            </a:lvl6pPr>
            <a:lvl7pPr lvl="6" algn="l">
              <a:lnSpc>
                <a:spcPct val="100000"/>
              </a:lnSpc>
              <a:spcBef>
                <a:spcPts val="1500"/>
              </a:spcBef>
              <a:spcAft>
                <a:spcPts val="0"/>
              </a:spcAft>
              <a:buClr>
                <a:schemeClr val="lt1"/>
              </a:buClr>
              <a:buSzPts val="4400"/>
              <a:buNone/>
              <a:defRPr>
                <a:solidFill>
                  <a:schemeClr val="lt1"/>
                </a:solidFill>
              </a:defRPr>
            </a:lvl7pPr>
            <a:lvl8pPr lvl="7" algn="l">
              <a:lnSpc>
                <a:spcPct val="100000"/>
              </a:lnSpc>
              <a:spcBef>
                <a:spcPts val="1500"/>
              </a:spcBef>
              <a:spcAft>
                <a:spcPts val="0"/>
              </a:spcAft>
              <a:buClr>
                <a:schemeClr val="lt1"/>
              </a:buClr>
              <a:buSzPts val="4400"/>
              <a:buNone/>
              <a:defRPr>
                <a:solidFill>
                  <a:schemeClr val="lt1"/>
                </a:solidFill>
              </a:defRPr>
            </a:lvl8pPr>
            <a:lvl9pPr lvl="8" algn="l">
              <a:lnSpc>
                <a:spcPct val="100000"/>
              </a:lnSpc>
              <a:spcBef>
                <a:spcPts val="1500"/>
              </a:spcBef>
              <a:spcAft>
                <a:spcPts val="1500"/>
              </a:spcAft>
              <a:buClr>
                <a:schemeClr val="lt1"/>
              </a:buClr>
              <a:buSzPts val="4400"/>
              <a:buNone/>
              <a:defRPr>
                <a:solidFill>
                  <a:schemeClr val="lt1"/>
                </a:solidFill>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 Separation slide light">
  <p:cSld name="TITLE_1_1_1_1_1">
    <p:spTree>
      <p:nvGrpSpPr>
        <p:cNvPr id="147" name="Shape 147"/>
        <p:cNvGrpSpPr/>
        <p:nvPr/>
      </p:nvGrpSpPr>
      <p:grpSpPr>
        <a:xfrm>
          <a:off x="0" y="0"/>
          <a:ext cx="0" cy="0"/>
          <a:chOff x="0" y="0"/>
          <a:chExt cx="0" cy="0"/>
        </a:xfrm>
      </p:grpSpPr>
      <p:sp>
        <p:nvSpPr>
          <p:cNvPr id="148" name="Google Shape;148;p47"/>
          <p:cNvSpPr txBox="1"/>
          <p:nvPr>
            <p:ph type="title"/>
          </p:nvPr>
        </p:nvSpPr>
        <p:spPr>
          <a:xfrm>
            <a:off x="3657750" y="4684430"/>
            <a:ext cx="10972800" cy="503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dk1"/>
              </a:buClr>
              <a:buSzPts val="6000"/>
              <a:buFont typeface="Brygada 1918"/>
              <a:buNone/>
              <a:defRPr b="1" sz="6000">
                <a:solidFill>
                  <a:schemeClr val="dk1"/>
                </a:solidFill>
                <a:latin typeface="Brygada 1918"/>
                <a:ea typeface="Brygada 1918"/>
                <a:cs typeface="Brygada 1918"/>
                <a:sym typeface="Brygada 1918"/>
              </a:defRPr>
            </a:lvl1pPr>
            <a:lvl2pPr lvl="1" algn="ctr">
              <a:lnSpc>
                <a:spcPct val="100000"/>
              </a:lnSpc>
              <a:spcBef>
                <a:spcPts val="1500"/>
              </a:spcBef>
              <a:spcAft>
                <a:spcPts val="0"/>
              </a:spcAft>
              <a:buClr>
                <a:schemeClr val="dk1"/>
              </a:buClr>
              <a:buSzPts val="6400"/>
              <a:buFont typeface="Brygada 1918"/>
              <a:buNone/>
              <a:defRPr b="1" sz="6400">
                <a:solidFill>
                  <a:schemeClr val="dk1"/>
                </a:solidFill>
                <a:latin typeface="Brygada 1918"/>
                <a:ea typeface="Brygada 1918"/>
                <a:cs typeface="Brygada 1918"/>
                <a:sym typeface="Brygada 1918"/>
              </a:defRPr>
            </a:lvl2pPr>
            <a:lvl3pPr lvl="2" algn="ctr">
              <a:lnSpc>
                <a:spcPct val="100000"/>
              </a:lnSpc>
              <a:spcBef>
                <a:spcPts val="1500"/>
              </a:spcBef>
              <a:spcAft>
                <a:spcPts val="0"/>
              </a:spcAft>
              <a:buClr>
                <a:schemeClr val="dk1"/>
              </a:buClr>
              <a:buSzPts val="6400"/>
              <a:buFont typeface="Brygada 1918"/>
              <a:buNone/>
              <a:defRPr b="1" sz="6400">
                <a:solidFill>
                  <a:schemeClr val="dk1"/>
                </a:solidFill>
                <a:latin typeface="Brygada 1918"/>
                <a:ea typeface="Brygada 1918"/>
                <a:cs typeface="Brygada 1918"/>
                <a:sym typeface="Brygada 1918"/>
              </a:defRPr>
            </a:lvl3pPr>
            <a:lvl4pPr lvl="3" algn="ctr">
              <a:lnSpc>
                <a:spcPct val="100000"/>
              </a:lnSpc>
              <a:spcBef>
                <a:spcPts val="1500"/>
              </a:spcBef>
              <a:spcAft>
                <a:spcPts val="0"/>
              </a:spcAft>
              <a:buClr>
                <a:schemeClr val="dk1"/>
              </a:buClr>
              <a:buSzPts val="6400"/>
              <a:buFont typeface="Brygada 1918"/>
              <a:buNone/>
              <a:defRPr b="1" sz="6400">
                <a:solidFill>
                  <a:schemeClr val="dk1"/>
                </a:solidFill>
                <a:latin typeface="Brygada 1918"/>
                <a:ea typeface="Brygada 1918"/>
                <a:cs typeface="Brygada 1918"/>
                <a:sym typeface="Brygada 1918"/>
              </a:defRPr>
            </a:lvl4pPr>
            <a:lvl5pPr lvl="4" algn="ctr">
              <a:lnSpc>
                <a:spcPct val="100000"/>
              </a:lnSpc>
              <a:spcBef>
                <a:spcPts val="1500"/>
              </a:spcBef>
              <a:spcAft>
                <a:spcPts val="0"/>
              </a:spcAft>
              <a:buClr>
                <a:schemeClr val="dk1"/>
              </a:buClr>
              <a:buSzPts val="6400"/>
              <a:buFont typeface="Brygada 1918"/>
              <a:buNone/>
              <a:defRPr b="1" sz="6400">
                <a:solidFill>
                  <a:schemeClr val="dk1"/>
                </a:solidFill>
                <a:latin typeface="Brygada 1918"/>
                <a:ea typeface="Brygada 1918"/>
                <a:cs typeface="Brygada 1918"/>
                <a:sym typeface="Brygada 1918"/>
              </a:defRPr>
            </a:lvl5pPr>
            <a:lvl6pPr lvl="5" algn="ctr">
              <a:lnSpc>
                <a:spcPct val="100000"/>
              </a:lnSpc>
              <a:spcBef>
                <a:spcPts val="1500"/>
              </a:spcBef>
              <a:spcAft>
                <a:spcPts val="0"/>
              </a:spcAft>
              <a:buClr>
                <a:schemeClr val="dk1"/>
              </a:buClr>
              <a:buSzPts val="6400"/>
              <a:buFont typeface="Brygada 1918"/>
              <a:buNone/>
              <a:defRPr b="1" sz="6400">
                <a:solidFill>
                  <a:schemeClr val="dk1"/>
                </a:solidFill>
                <a:latin typeface="Brygada 1918"/>
                <a:ea typeface="Brygada 1918"/>
                <a:cs typeface="Brygada 1918"/>
                <a:sym typeface="Brygada 1918"/>
              </a:defRPr>
            </a:lvl6pPr>
            <a:lvl7pPr lvl="6" algn="ctr">
              <a:lnSpc>
                <a:spcPct val="100000"/>
              </a:lnSpc>
              <a:spcBef>
                <a:spcPts val="1500"/>
              </a:spcBef>
              <a:spcAft>
                <a:spcPts val="0"/>
              </a:spcAft>
              <a:buClr>
                <a:schemeClr val="dk1"/>
              </a:buClr>
              <a:buSzPts val="6400"/>
              <a:buFont typeface="Brygada 1918"/>
              <a:buNone/>
              <a:defRPr b="1" sz="6400">
                <a:solidFill>
                  <a:schemeClr val="dk1"/>
                </a:solidFill>
                <a:latin typeface="Brygada 1918"/>
                <a:ea typeface="Brygada 1918"/>
                <a:cs typeface="Brygada 1918"/>
                <a:sym typeface="Brygada 1918"/>
              </a:defRPr>
            </a:lvl7pPr>
            <a:lvl8pPr lvl="7" algn="ctr">
              <a:lnSpc>
                <a:spcPct val="100000"/>
              </a:lnSpc>
              <a:spcBef>
                <a:spcPts val="1500"/>
              </a:spcBef>
              <a:spcAft>
                <a:spcPts val="0"/>
              </a:spcAft>
              <a:buClr>
                <a:schemeClr val="dk1"/>
              </a:buClr>
              <a:buSzPts val="6400"/>
              <a:buFont typeface="Brygada 1918"/>
              <a:buNone/>
              <a:defRPr b="1" sz="6400">
                <a:solidFill>
                  <a:schemeClr val="dk1"/>
                </a:solidFill>
                <a:latin typeface="Brygada 1918"/>
                <a:ea typeface="Brygada 1918"/>
                <a:cs typeface="Brygada 1918"/>
                <a:sym typeface="Brygada 1918"/>
              </a:defRPr>
            </a:lvl8pPr>
            <a:lvl9pPr lvl="8" algn="ctr">
              <a:lnSpc>
                <a:spcPct val="100000"/>
              </a:lnSpc>
              <a:spcBef>
                <a:spcPts val="1500"/>
              </a:spcBef>
              <a:spcAft>
                <a:spcPts val="1500"/>
              </a:spcAft>
              <a:buClr>
                <a:schemeClr val="dk1"/>
              </a:buClr>
              <a:buSzPts val="6400"/>
              <a:buFont typeface="Brygada 1918"/>
              <a:buNone/>
              <a:defRPr b="1" sz="6400">
                <a:solidFill>
                  <a:schemeClr val="dk1"/>
                </a:solidFill>
                <a:latin typeface="Brygada 1918"/>
                <a:ea typeface="Brygada 1918"/>
                <a:cs typeface="Brygada 1918"/>
                <a:sym typeface="Brygada 1918"/>
              </a:defRPr>
            </a:lvl9pPr>
          </a:lstStyle>
          <a:p/>
        </p:txBody>
      </p:sp>
      <p:sp>
        <p:nvSpPr>
          <p:cNvPr id="149" name="Google Shape;149;p47"/>
          <p:cNvSpPr txBox="1"/>
          <p:nvPr>
            <p:ph idx="2" type="title"/>
          </p:nvPr>
        </p:nvSpPr>
        <p:spPr>
          <a:xfrm>
            <a:off x="3657750" y="4012325"/>
            <a:ext cx="10972800" cy="588600"/>
          </a:xfrm>
          <a:prstGeom prst="rect">
            <a:avLst/>
          </a:prstGeom>
          <a:noFill/>
          <a:ln>
            <a:noFill/>
          </a:ln>
        </p:spPr>
        <p:txBody>
          <a:bodyPr anchorCtr="0" anchor="t" bIns="0" lIns="0" spcFirstLastPara="1" rIns="0" wrap="square" tIns="0">
            <a:normAutofit/>
          </a:bodyPr>
          <a:lstStyle>
            <a:lvl1pPr lvl="0" algn="ctr">
              <a:lnSpc>
                <a:spcPct val="100000"/>
              </a:lnSpc>
              <a:spcBef>
                <a:spcPts val="0"/>
              </a:spcBef>
              <a:spcAft>
                <a:spcPts val="0"/>
              </a:spcAft>
              <a:buClr>
                <a:schemeClr val="dk1"/>
              </a:buClr>
              <a:buSzPts val="2500"/>
              <a:buNone/>
              <a:defRPr sz="2500">
                <a:solidFill>
                  <a:schemeClr val="dk1"/>
                </a:solidFill>
              </a:defRPr>
            </a:lvl1pPr>
            <a:lvl2pPr lvl="1" algn="ctr">
              <a:lnSpc>
                <a:spcPct val="100000"/>
              </a:lnSpc>
              <a:spcBef>
                <a:spcPts val="1500"/>
              </a:spcBef>
              <a:spcAft>
                <a:spcPts val="0"/>
              </a:spcAft>
              <a:buClr>
                <a:schemeClr val="dk1"/>
              </a:buClr>
              <a:buSzPts val="4400"/>
              <a:buNone/>
              <a:defRPr>
                <a:solidFill>
                  <a:schemeClr val="dk1"/>
                </a:solidFill>
              </a:defRPr>
            </a:lvl2pPr>
            <a:lvl3pPr lvl="2" algn="ctr">
              <a:lnSpc>
                <a:spcPct val="100000"/>
              </a:lnSpc>
              <a:spcBef>
                <a:spcPts val="1500"/>
              </a:spcBef>
              <a:spcAft>
                <a:spcPts val="0"/>
              </a:spcAft>
              <a:buClr>
                <a:schemeClr val="dk1"/>
              </a:buClr>
              <a:buSzPts val="4400"/>
              <a:buNone/>
              <a:defRPr>
                <a:solidFill>
                  <a:schemeClr val="dk1"/>
                </a:solidFill>
              </a:defRPr>
            </a:lvl3pPr>
            <a:lvl4pPr lvl="3" algn="ctr">
              <a:lnSpc>
                <a:spcPct val="100000"/>
              </a:lnSpc>
              <a:spcBef>
                <a:spcPts val="1500"/>
              </a:spcBef>
              <a:spcAft>
                <a:spcPts val="0"/>
              </a:spcAft>
              <a:buClr>
                <a:schemeClr val="dk1"/>
              </a:buClr>
              <a:buSzPts val="4400"/>
              <a:buNone/>
              <a:defRPr>
                <a:solidFill>
                  <a:schemeClr val="dk1"/>
                </a:solidFill>
              </a:defRPr>
            </a:lvl4pPr>
            <a:lvl5pPr lvl="4" algn="ctr">
              <a:lnSpc>
                <a:spcPct val="100000"/>
              </a:lnSpc>
              <a:spcBef>
                <a:spcPts val="1500"/>
              </a:spcBef>
              <a:spcAft>
                <a:spcPts val="0"/>
              </a:spcAft>
              <a:buClr>
                <a:schemeClr val="dk1"/>
              </a:buClr>
              <a:buSzPts val="4400"/>
              <a:buNone/>
              <a:defRPr>
                <a:solidFill>
                  <a:schemeClr val="dk1"/>
                </a:solidFill>
              </a:defRPr>
            </a:lvl5pPr>
            <a:lvl6pPr lvl="5" algn="ctr">
              <a:lnSpc>
                <a:spcPct val="100000"/>
              </a:lnSpc>
              <a:spcBef>
                <a:spcPts val="1500"/>
              </a:spcBef>
              <a:spcAft>
                <a:spcPts val="0"/>
              </a:spcAft>
              <a:buClr>
                <a:schemeClr val="dk1"/>
              </a:buClr>
              <a:buSzPts val="4400"/>
              <a:buNone/>
              <a:defRPr>
                <a:solidFill>
                  <a:schemeClr val="dk1"/>
                </a:solidFill>
              </a:defRPr>
            </a:lvl6pPr>
            <a:lvl7pPr lvl="6" algn="ctr">
              <a:lnSpc>
                <a:spcPct val="100000"/>
              </a:lnSpc>
              <a:spcBef>
                <a:spcPts val="1500"/>
              </a:spcBef>
              <a:spcAft>
                <a:spcPts val="0"/>
              </a:spcAft>
              <a:buClr>
                <a:schemeClr val="dk1"/>
              </a:buClr>
              <a:buSzPts val="4400"/>
              <a:buNone/>
              <a:defRPr>
                <a:solidFill>
                  <a:schemeClr val="dk1"/>
                </a:solidFill>
              </a:defRPr>
            </a:lvl7pPr>
            <a:lvl8pPr lvl="7" algn="ctr">
              <a:lnSpc>
                <a:spcPct val="100000"/>
              </a:lnSpc>
              <a:spcBef>
                <a:spcPts val="1500"/>
              </a:spcBef>
              <a:spcAft>
                <a:spcPts val="0"/>
              </a:spcAft>
              <a:buClr>
                <a:schemeClr val="dk1"/>
              </a:buClr>
              <a:buSzPts val="4400"/>
              <a:buNone/>
              <a:defRPr>
                <a:solidFill>
                  <a:schemeClr val="dk1"/>
                </a:solidFill>
              </a:defRPr>
            </a:lvl8pPr>
            <a:lvl9pPr lvl="8" algn="ctr">
              <a:lnSpc>
                <a:spcPct val="100000"/>
              </a:lnSpc>
              <a:spcBef>
                <a:spcPts val="1500"/>
              </a:spcBef>
              <a:spcAft>
                <a:spcPts val="1500"/>
              </a:spcAft>
              <a:buClr>
                <a:schemeClr val="dk1"/>
              </a:buClr>
              <a:buSzPts val="4400"/>
              <a:buNone/>
              <a:defRPr>
                <a:solidFill>
                  <a:schemeClr val="dk1"/>
                </a:solidFill>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 Separation slide dark">
  <p:cSld name="TITLE_1_1_1_1_1_1">
    <p:spTree>
      <p:nvGrpSpPr>
        <p:cNvPr id="150" name="Shape 150"/>
        <p:cNvGrpSpPr/>
        <p:nvPr/>
      </p:nvGrpSpPr>
      <p:grpSpPr>
        <a:xfrm>
          <a:off x="0" y="0"/>
          <a:ext cx="0" cy="0"/>
          <a:chOff x="0" y="0"/>
          <a:chExt cx="0" cy="0"/>
        </a:xfrm>
      </p:grpSpPr>
      <p:sp>
        <p:nvSpPr>
          <p:cNvPr id="151" name="Google Shape;151;p48"/>
          <p:cNvSpPr txBox="1"/>
          <p:nvPr>
            <p:ph type="title"/>
          </p:nvPr>
        </p:nvSpPr>
        <p:spPr>
          <a:xfrm>
            <a:off x="3657750" y="4684430"/>
            <a:ext cx="10972800" cy="503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lt1"/>
              </a:buClr>
              <a:buSzPts val="6000"/>
              <a:buFont typeface="Brygada 1918"/>
              <a:buNone/>
              <a:defRPr b="1" sz="6000">
                <a:solidFill>
                  <a:schemeClr val="lt1"/>
                </a:solidFill>
                <a:latin typeface="Brygada 1918"/>
                <a:ea typeface="Brygada 1918"/>
                <a:cs typeface="Brygada 1918"/>
                <a:sym typeface="Brygada 1918"/>
              </a:defRPr>
            </a:lvl1pPr>
            <a:lvl2pPr lvl="1"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2pPr>
            <a:lvl3pPr lvl="2"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3pPr>
            <a:lvl4pPr lvl="3"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4pPr>
            <a:lvl5pPr lvl="4"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5pPr>
            <a:lvl6pPr lvl="5"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6pPr>
            <a:lvl7pPr lvl="6"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7pPr>
            <a:lvl8pPr lvl="7" algn="ctr">
              <a:lnSpc>
                <a:spcPct val="100000"/>
              </a:lnSpc>
              <a:spcBef>
                <a:spcPts val="1500"/>
              </a:spcBef>
              <a:spcAft>
                <a:spcPts val="0"/>
              </a:spcAft>
              <a:buClr>
                <a:schemeClr val="lt1"/>
              </a:buClr>
              <a:buSzPts val="6400"/>
              <a:buFont typeface="Brygada 1918"/>
              <a:buNone/>
              <a:defRPr b="1" sz="6400">
                <a:solidFill>
                  <a:schemeClr val="lt1"/>
                </a:solidFill>
                <a:latin typeface="Brygada 1918"/>
                <a:ea typeface="Brygada 1918"/>
                <a:cs typeface="Brygada 1918"/>
                <a:sym typeface="Brygada 1918"/>
              </a:defRPr>
            </a:lvl8pPr>
            <a:lvl9pPr lvl="8" algn="ctr">
              <a:lnSpc>
                <a:spcPct val="100000"/>
              </a:lnSpc>
              <a:spcBef>
                <a:spcPts val="1500"/>
              </a:spcBef>
              <a:spcAft>
                <a:spcPts val="1500"/>
              </a:spcAft>
              <a:buClr>
                <a:schemeClr val="lt1"/>
              </a:buClr>
              <a:buSzPts val="6400"/>
              <a:buFont typeface="Brygada 1918"/>
              <a:buNone/>
              <a:defRPr b="1" sz="6400">
                <a:solidFill>
                  <a:schemeClr val="lt1"/>
                </a:solidFill>
                <a:latin typeface="Brygada 1918"/>
                <a:ea typeface="Brygada 1918"/>
                <a:cs typeface="Brygada 1918"/>
                <a:sym typeface="Brygada 1918"/>
              </a:defRPr>
            </a:lvl9pPr>
          </a:lstStyle>
          <a:p/>
        </p:txBody>
      </p:sp>
      <p:sp>
        <p:nvSpPr>
          <p:cNvPr id="152" name="Google Shape;152;p48"/>
          <p:cNvSpPr txBox="1"/>
          <p:nvPr>
            <p:ph idx="2" type="title"/>
          </p:nvPr>
        </p:nvSpPr>
        <p:spPr>
          <a:xfrm>
            <a:off x="3657750" y="4012325"/>
            <a:ext cx="10972800" cy="588600"/>
          </a:xfrm>
          <a:prstGeom prst="rect">
            <a:avLst/>
          </a:prstGeom>
          <a:noFill/>
          <a:ln>
            <a:noFill/>
          </a:ln>
        </p:spPr>
        <p:txBody>
          <a:bodyPr anchorCtr="0" anchor="t" bIns="0" lIns="0" spcFirstLastPara="1" rIns="0" wrap="square" tIns="0">
            <a:normAutofit/>
          </a:bodyPr>
          <a:lstStyle>
            <a:lvl1pPr lvl="0" algn="ctr">
              <a:lnSpc>
                <a:spcPct val="100000"/>
              </a:lnSpc>
              <a:spcBef>
                <a:spcPts val="0"/>
              </a:spcBef>
              <a:spcAft>
                <a:spcPts val="0"/>
              </a:spcAft>
              <a:buClr>
                <a:schemeClr val="lt1"/>
              </a:buClr>
              <a:buSzPts val="2500"/>
              <a:buNone/>
              <a:defRPr sz="2500">
                <a:solidFill>
                  <a:schemeClr val="lt1"/>
                </a:solidFill>
              </a:defRPr>
            </a:lvl1pPr>
            <a:lvl2pPr lvl="1" algn="ctr">
              <a:lnSpc>
                <a:spcPct val="100000"/>
              </a:lnSpc>
              <a:spcBef>
                <a:spcPts val="1500"/>
              </a:spcBef>
              <a:spcAft>
                <a:spcPts val="0"/>
              </a:spcAft>
              <a:buClr>
                <a:schemeClr val="lt1"/>
              </a:buClr>
              <a:buSzPts val="4400"/>
              <a:buNone/>
              <a:defRPr>
                <a:solidFill>
                  <a:schemeClr val="lt1"/>
                </a:solidFill>
              </a:defRPr>
            </a:lvl2pPr>
            <a:lvl3pPr lvl="2" algn="ctr">
              <a:lnSpc>
                <a:spcPct val="100000"/>
              </a:lnSpc>
              <a:spcBef>
                <a:spcPts val="1500"/>
              </a:spcBef>
              <a:spcAft>
                <a:spcPts val="0"/>
              </a:spcAft>
              <a:buClr>
                <a:schemeClr val="lt1"/>
              </a:buClr>
              <a:buSzPts val="4400"/>
              <a:buNone/>
              <a:defRPr>
                <a:solidFill>
                  <a:schemeClr val="lt1"/>
                </a:solidFill>
              </a:defRPr>
            </a:lvl3pPr>
            <a:lvl4pPr lvl="3" algn="ctr">
              <a:lnSpc>
                <a:spcPct val="100000"/>
              </a:lnSpc>
              <a:spcBef>
                <a:spcPts val="1500"/>
              </a:spcBef>
              <a:spcAft>
                <a:spcPts val="0"/>
              </a:spcAft>
              <a:buClr>
                <a:schemeClr val="lt1"/>
              </a:buClr>
              <a:buSzPts val="4400"/>
              <a:buNone/>
              <a:defRPr>
                <a:solidFill>
                  <a:schemeClr val="lt1"/>
                </a:solidFill>
              </a:defRPr>
            </a:lvl4pPr>
            <a:lvl5pPr lvl="4" algn="ctr">
              <a:lnSpc>
                <a:spcPct val="100000"/>
              </a:lnSpc>
              <a:spcBef>
                <a:spcPts val="1500"/>
              </a:spcBef>
              <a:spcAft>
                <a:spcPts val="0"/>
              </a:spcAft>
              <a:buClr>
                <a:schemeClr val="lt1"/>
              </a:buClr>
              <a:buSzPts val="4400"/>
              <a:buNone/>
              <a:defRPr>
                <a:solidFill>
                  <a:schemeClr val="lt1"/>
                </a:solidFill>
              </a:defRPr>
            </a:lvl5pPr>
            <a:lvl6pPr lvl="5" algn="ctr">
              <a:lnSpc>
                <a:spcPct val="100000"/>
              </a:lnSpc>
              <a:spcBef>
                <a:spcPts val="1500"/>
              </a:spcBef>
              <a:spcAft>
                <a:spcPts val="0"/>
              </a:spcAft>
              <a:buClr>
                <a:schemeClr val="lt1"/>
              </a:buClr>
              <a:buSzPts val="4400"/>
              <a:buNone/>
              <a:defRPr>
                <a:solidFill>
                  <a:schemeClr val="lt1"/>
                </a:solidFill>
              </a:defRPr>
            </a:lvl6pPr>
            <a:lvl7pPr lvl="6" algn="ctr">
              <a:lnSpc>
                <a:spcPct val="100000"/>
              </a:lnSpc>
              <a:spcBef>
                <a:spcPts val="1500"/>
              </a:spcBef>
              <a:spcAft>
                <a:spcPts val="0"/>
              </a:spcAft>
              <a:buClr>
                <a:schemeClr val="lt1"/>
              </a:buClr>
              <a:buSzPts val="4400"/>
              <a:buNone/>
              <a:defRPr>
                <a:solidFill>
                  <a:schemeClr val="lt1"/>
                </a:solidFill>
              </a:defRPr>
            </a:lvl7pPr>
            <a:lvl8pPr lvl="7" algn="ctr">
              <a:lnSpc>
                <a:spcPct val="100000"/>
              </a:lnSpc>
              <a:spcBef>
                <a:spcPts val="1500"/>
              </a:spcBef>
              <a:spcAft>
                <a:spcPts val="0"/>
              </a:spcAft>
              <a:buClr>
                <a:schemeClr val="lt1"/>
              </a:buClr>
              <a:buSzPts val="4400"/>
              <a:buNone/>
              <a:defRPr>
                <a:solidFill>
                  <a:schemeClr val="lt1"/>
                </a:solidFill>
              </a:defRPr>
            </a:lvl8pPr>
            <a:lvl9pPr lvl="8" algn="ctr">
              <a:lnSpc>
                <a:spcPct val="100000"/>
              </a:lnSpc>
              <a:spcBef>
                <a:spcPts val="1500"/>
              </a:spcBef>
              <a:spcAft>
                <a:spcPts val="1500"/>
              </a:spcAft>
              <a:buClr>
                <a:schemeClr val="lt1"/>
              </a:buClr>
              <a:buSzPts val="4400"/>
              <a:buNone/>
              <a:defRPr>
                <a:solidFill>
                  <a:schemeClr val="lt1"/>
                </a:solidFill>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dark">
  <p:cSld name="TITLE_6">
    <p:spTree>
      <p:nvGrpSpPr>
        <p:cNvPr id="153" name="Shape 153"/>
        <p:cNvGrpSpPr/>
        <p:nvPr/>
      </p:nvGrpSpPr>
      <p:grpSpPr>
        <a:xfrm>
          <a:off x="0" y="0"/>
          <a:ext cx="0" cy="0"/>
          <a:chOff x="0" y="0"/>
          <a:chExt cx="0" cy="0"/>
        </a:xfrm>
      </p:grpSpPr>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8" name="Shape 158"/>
        <p:cNvGrpSpPr/>
        <p:nvPr/>
      </p:nvGrpSpPr>
      <p:grpSpPr>
        <a:xfrm>
          <a:off x="0" y="0"/>
          <a:ext cx="0" cy="0"/>
          <a:chOff x="0" y="0"/>
          <a:chExt cx="0" cy="0"/>
        </a:xfrm>
      </p:grpSpPr>
      <p:sp>
        <p:nvSpPr>
          <p:cNvPr id="159" name="Google Shape;159;p27"/>
          <p:cNvSpPr txBox="1"/>
          <p:nvPr>
            <p:ph type="ctrTitle"/>
          </p:nvPr>
        </p:nvSpPr>
        <p:spPr>
          <a:xfrm>
            <a:off x="623416" y="1489150"/>
            <a:ext cx="17041200" cy="4105200"/>
          </a:xfrm>
          <a:prstGeom prst="rect">
            <a:avLst/>
          </a:prstGeom>
          <a:noFill/>
          <a:ln>
            <a:noFill/>
          </a:ln>
        </p:spPr>
        <p:txBody>
          <a:bodyPr anchorCtr="0" anchor="b" bIns="137150" lIns="137150" spcFirstLastPara="1" rIns="137150" wrap="square" tIns="137150">
            <a:normAutofit/>
          </a:bodyPr>
          <a:lstStyle>
            <a:lvl1pPr lvl="0" algn="ctr">
              <a:lnSpc>
                <a:spcPct val="100000"/>
              </a:lnSpc>
              <a:spcBef>
                <a:spcPts val="0"/>
              </a:spcBef>
              <a:spcAft>
                <a:spcPts val="0"/>
              </a:spcAft>
              <a:buSzPts val="7800"/>
              <a:buNone/>
              <a:defRPr sz="10400"/>
            </a:lvl1pPr>
            <a:lvl2pPr lvl="1" algn="ctr">
              <a:lnSpc>
                <a:spcPct val="100000"/>
              </a:lnSpc>
              <a:spcBef>
                <a:spcPts val="0"/>
              </a:spcBef>
              <a:spcAft>
                <a:spcPts val="0"/>
              </a:spcAft>
              <a:buSzPts val="7800"/>
              <a:buNone/>
              <a:defRPr sz="10400"/>
            </a:lvl2pPr>
            <a:lvl3pPr lvl="2" algn="ctr">
              <a:lnSpc>
                <a:spcPct val="100000"/>
              </a:lnSpc>
              <a:spcBef>
                <a:spcPts val="0"/>
              </a:spcBef>
              <a:spcAft>
                <a:spcPts val="0"/>
              </a:spcAft>
              <a:buSzPts val="7800"/>
              <a:buNone/>
              <a:defRPr sz="10400"/>
            </a:lvl3pPr>
            <a:lvl4pPr lvl="3" algn="ctr">
              <a:lnSpc>
                <a:spcPct val="100000"/>
              </a:lnSpc>
              <a:spcBef>
                <a:spcPts val="0"/>
              </a:spcBef>
              <a:spcAft>
                <a:spcPts val="0"/>
              </a:spcAft>
              <a:buSzPts val="7800"/>
              <a:buNone/>
              <a:defRPr sz="10400"/>
            </a:lvl4pPr>
            <a:lvl5pPr lvl="4" algn="ctr">
              <a:lnSpc>
                <a:spcPct val="100000"/>
              </a:lnSpc>
              <a:spcBef>
                <a:spcPts val="0"/>
              </a:spcBef>
              <a:spcAft>
                <a:spcPts val="0"/>
              </a:spcAft>
              <a:buSzPts val="7800"/>
              <a:buNone/>
              <a:defRPr sz="10400"/>
            </a:lvl5pPr>
            <a:lvl6pPr lvl="5" algn="ctr">
              <a:lnSpc>
                <a:spcPct val="100000"/>
              </a:lnSpc>
              <a:spcBef>
                <a:spcPts val="0"/>
              </a:spcBef>
              <a:spcAft>
                <a:spcPts val="0"/>
              </a:spcAft>
              <a:buSzPts val="7800"/>
              <a:buNone/>
              <a:defRPr sz="10400"/>
            </a:lvl6pPr>
            <a:lvl7pPr lvl="6" algn="ctr">
              <a:lnSpc>
                <a:spcPct val="100000"/>
              </a:lnSpc>
              <a:spcBef>
                <a:spcPts val="0"/>
              </a:spcBef>
              <a:spcAft>
                <a:spcPts val="0"/>
              </a:spcAft>
              <a:buSzPts val="7800"/>
              <a:buNone/>
              <a:defRPr sz="10400"/>
            </a:lvl7pPr>
            <a:lvl8pPr lvl="7" algn="ctr">
              <a:lnSpc>
                <a:spcPct val="100000"/>
              </a:lnSpc>
              <a:spcBef>
                <a:spcPts val="0"/>
              </a:spcBef>
              <a:spcAft>
                <a:spcPts val="0"/>
              </a:spcAft>
              <a:buSzPts val="7800"/>
              <a:buNone/>
              <a:defRPr sz="10400"/>
            </a:lvl8pPr>
            <a:lvl9pPr lvl="8" algn="ctr">
              <a:lnSpc>
                <a:spcPct val="100000"/>
              </a:lnSpc>
              <a:spcBef>
                <a:spcPts val="0"/>
              </a:spcBef>
              <a:spcAft>
                <a:spcPts val="0"/>
              </a:spcAft>
              <a:buSzPts val="7800"/>
              <a:buNone/>
              <a:defRPr sz="10400"/>
            </a:lvl9pPr>
          </a:lstStyle>
          <a:p/>
        </p:txBody>
      </p:sp>
      <p:sp>
        <p:nvSpPr>
          <p:cNvPr id="160" name="Google Shape;160;p27"/>
          <p:cNvSpPr txBox="1"/>
          <p:nvPr>
            <p:ph idx="1" type="subTitle"/>
          </p:nvPr>
        </p:nvSpPr>
        <p:spPr>
          <a:xfrm>
            <a:off x="623400" y="5668250"/>
            <a:ext cx="17041200" cy="1585200"/>
          </a:xfrm>
          <a:prstGeom prst="rect">
            <a:avLst/>
          </a:prstGeom>
          <a:noFill/>
          <a:ln>
            <a:noFill/>
          </a:ln>
        </p:spPr>
        <p:txBody>
          <a:bodyPr anchorCtr="0" anchor="t" bIns="137150" lIns="137150" spcFirstLastPara="1" rIns="137150" wrap="square" tIns="13715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161" name="Google Shape;161;p27"/>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 slide 1 1">
    <p:spTree>
      <p:nvGrpSpPr>
        <p:cNvPr id="162" name="Shape 162"/>
        <p:cNvGrpSpPr/>
        <p:nvPr/>
      </p:nvGrpSpPr>
      <p:grpSpPr>
        <a:xfrm>
          <a:off x="0" y="0"/>
          <a:ext cx="0" cy="0"/>
          <a:chOff x="0" y="0"/>
          <a:chExt cx="0" cy="0"/>
        </a:xfrm>
      </p:grpSpPr>
    </p:spTree>
  </p:cSld>
  <p:clrMapOvr>
    <a:masterClrMapping/>
  </p:clrMapOvr>
  <p:extLst>
    <p:ext uri="{DCECCB84-F9BA-43D5-87BE-67443E8EF086}">
      <p15:sldGuideLst>
        <p15:guide id="1" pos="8300">
          <p15:clr>
            <a:srgbClr val="F9AD4C"/>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3" name="Shape 163"/>
        <p:cNvGrpSpPr/>
        <p:nvPr/>
      </p:nvGrpSpPr>
      <p:grpSpPr>
        <a:xfrm>
          <a:off x="0" y="0"/>
          <a:ext cx="0" cy="0"/>
          <a:chOff x="0" y="0"/>
          <a:chExt cx="0" cy="0"/>
        </a:xfrm>
      </p:grpSpPr>
      <p:sp>
        <p:nvSpPr>
          <p:cNvPr id="164" name="Google Shape;164;p51"/>
          <p:cNvSpPr txBox="1"/>
          <p:nvPr>
            <p:ph type="title"/>
          </p:nvPr>
        </p:nvSpPr>
        <p:spPr>
          <a:xfrm>
            <a:off x="623400" y="4301700"/>
            <a:ext cx="17041200" cy="1683600"/>
          </a:xfrm>
          <a:prstGeom prst="rect">
            <a:avLst/>
          </a:prstGeom>
          <a:noFill/>
          <a:ln>
            <a:noFill/>
          </a:ln>
        </p:spPr>
        <p:txBody>
          <a:bodyPr anchorCtr="0" anchor="ctr" bIns="137150" lIns="137150" spcFirstLastPara="1" rIns="137150" wrap="square" tIns="137150">
            <a:normAutofit/>
          </a:bodyPr>
          <a:lstStyle>
            <a:lvl1pPr lvl="0" algn="ctr">
              <a:lnSpc>
                <a:spcPct val="100000"/>
              </a:lnSpc>
              <a:spcBef>
                <a:spcPts val="0"/>
              </a:spcBef>
              <a:spcAft>
                <a:spcPts val="0"/>
              </a:spcAft>
              <a:buSzPts val="5400"/>
              <a:buNone/>
              <a:defRPr sz="7200"/>
            </a:lvl1pPr>
            <a:lvl2pPr lvl="1" algn="ctr">
              <a:lnSpc>
                <a:spcPct val="100000"/>
              </a:lnSpc>
              <a:spcBef>
                <a:spcPts val="0"/>
              </a:spcBef>
              <a:spcAft>
                <a:spcPts val="0"/>
              </a:spcAft>
              <a:buSzPts val="5400"/>
              <a:buNone/>
              <a:defRPr sz="7200"/>
            </a:lvl2pPr>
            <a:lvl3pPr lvl="2" algn="ctr">
              <a:lnSpc>
                <a:spcPct val="100000"/>
              </a:lnSpc>
              <a:spcBef>
                <a:spcPts val="0"/>
              </a:spcBef>
              <a:spcAft>
                <a:spcPts val="0"/>
              </a:spcAft>
              <a:buSzPts val="5400"/>
              <a:buNone/>
              <a:defRPr sz="7200"/>
            </a:lvl3pPr>
            <a:lvl4pPr lvl="3" algn="ctr">
              <a:lnSpc>
                <a:spcPct val="100000"/>
              </a:lnSpc>
              <a:spcBef>
                <a:spcPts val="0"/>
              </a:spcBef>
              <a:spcAft>
                <a:spcPts val="0"/>
              </a:spcAft>
              <a:buSzPts val="5400"/>
              <a:buNone/>
              <a:defRPr sz="7200"/>
            </a:lvl4pPr>
            <a:lvl5pPr lvl="4" algn="ctr">
              <a:lnSpc>
                <a:spcPct val="100000"/>
              </a:lnSpc>
              <a:spcBef>
                <a:spcPts val="0"/>
              </a:spcBef>
              <a:spcAft>
                <a:spcPts val="0"/>
              </a:spcAft>
              <a:buSzPts val="5400"/>
              <a:buNone/>
              <a:defRPr sz="7200"/>
            </a:lvl5pPr>
            <a:lvl6pPr lvl="5" algn="ctr">
              <a:lnSpc>
                <a:spcPct val="100000"/>
              </a:lnSpc>
              <a:spcBef>
                <a:spcPts val="0"/>
              </a:spcBef>
              <a:spcAft>
                <a:spcPts val="0"/>
              </a:spcAft>
              <a:buSzPts val="5400"/>
              <a:buNone/>
              <a:defRPr sz="7200"/>
            </a:lvl6pPr>
            <a:lvl7pPr lvl="6" algn="ctr">
              <a:lnSpc>
                <a:spcPct val="100000"/>
              </a:lnSpc>
              <a:spcBef>
                <a:spcPts val="0"/>
              </a:spcBef>
              <a:spcAft>
                <a:spcPts val="0"/>
              </a:spcAft>
              <a:buSzPts val="5400"/>
              <a:buNone/>
              <a:defRPr sz="7200"/>
            </a:lvl7pPr>
            <a:lvl8pPr lvl="7" algn="ctr">
              <a:lnSpc>
                <a:spcPct val="100000"/>
              </a:lnSpc>
              <a:spcBef>
                <a:spcPts val="0"/>
              </a:spcBef>
              <a:spcAft>
                <a:spcPts val="0"/>
              </a:spcAft>
              <a:buSzPts val="5400"/>
              <a:buNone/>
              <a:defRPr sz="7200"/>
            </a:lvl8pPr>
            <a:lvl9pPr lvl="8" algn="ctr">
              <a:lnSpc>
                <a:spcPct val="100000"/>
              </a:lnSpc>
              <a:spcBef>
                <a:spcPts val="0"/>
              </a:spcBef>
              <a:spcAft>
                <a:spcPts val="0"/>
              </a:spcAft>
              <a:buSzPts val="5400"/>
              <a:buNone/>
              <a:defRPr sz="7200"/>
            </a:lvl9pPr>
          </a:lstStyle>
          <a:p/>
        </p:txBody>
      </p:sp>
      <p:sp>
        <p:nvSpPr>
          <p:cNvPr id="165" name="Google Shape;165;p51"/>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6" name="Shape 166"/>
        <p:cNvGrpSpPr/>
        <p:nvPr/>
      </p:nvGrpSpPr>
      <p:grpSpPr>
        <a:xfrm>
          <a:off x="0" y="0"/>
          <a:ext cx="0" cy="0"/>
          <a:chOff x="0" y="0"/>
          <a:chExt cx="0" cy="0"/>
        </a:xfrm>
      </p:grpSpPr>
      <p:sp>
        <p:nvSpPr>
          <p:cNvPr id="167" name="Google Shape;167;p52"/>
          <p:cNvSpPr txBox="1"/>
          <p:nvPr>
            <p:ph type="title"/>
          </p:nvPr>
        </p:nvSpPr>
        <p:spPr>
          <a:xfrm>
            <a:off x="623400" y="890051"/>
            <a:ext cx="17041200" cy="1145400"/>
          </a:xfrm>
          <a:prstGeom prst="rect">
            <a:avLst/>
          </a:prstGeom>
          <a:noFill/>
          <a:ln>
            <a:noFill/>
          </a:ln>
        </p:spPr>
        <p:txBody>
          <a:bodyPr anchorCtr="0" anchor="t" bIns="137150" lIns="137150" spcFirstLastPara="1" rIns="137150" wrap="square" tIns="13715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68" name="Google Shape;168;p52"/>
          <p:cNvSpPr txBox="1"/>
          <p:nvPr>
            <p:ph idx="1" type="body"/>
          </p:nvPr>
        </p:nvSpPr>
        <p:spPr>
          <a:xfrm>
            <a:off x="623400" y="2304949"/>
            <a:ext cx="17041200" cy="6832800"/>
          </a:xfrm>
          <a:prstGeom prst="rect">
            <a:avLst/>
          </a:prstGeom>
          <a:noFill/>
          <a:ln>
            <a:noFill/>
          </a:ln>
        </p:spPr>
        <p:txBody>
          <a:bodyPr anchorCtr="0" anchor="t" bIns="137150" lIns="137150" spcFirstLastPara="1" rIns="137150" wrap="square" tIns="137150">
            <a:normAutofit/>
          </a:bodyPr>
          <a:lstStyle>
            <a:lvl1pPr indent="-406400" lvl="0" marL="457200" algn="l">
              <a:lnSpc>
                <a:spcPct val="115000"/>
              </a:lnSpc>
              <a:spcBef>
                <a:spcPts val="0"/>
              </a:spcBef>
              <a:spcAft>
                <a:spcPts val="0"/>
              </a:spcAft>
              <a:buSzPts val="28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169" name="Google Shape;169;p52"/>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0" name="Shape 170"/>
        <p:cNvGrpSpPr/>
        <p:nvPr/>
      </p:nvGrpSpPr>
      <p:grpSpPr>
        <a:xfrm>
          <a:off x="0" y="0"/>
          <a:ext cx="0" cy="0"/>
          <a:chOff x="0" y="0"/>
          <a:chExt cx="0" cy="0"/>
        </a:xfrm>
      </p:grpSpPr>
      <p:sp>
        <p:nvSpPr>
          <p:cNvPr id="171" name="Google Shape;171;p53"/>
          <p:cNvSpPr txBox="1"/>
          <p:nvPr>
            <p:ph type="title"/>
          </p:nvPr>
        </p:nvSpPr>
        <p:spPr>
          <a:xfrm>
            <a:off x="623400" y="890051"/>
            <a:ext cx="17041200" cy="1145400"/>
          </a:xfrm>
          <a:prstGeom prst="rect">
            <a:avLst/>
          </a:prstGeom>
          <a:noFill/>
          <a:ln>
            <a:noFill/>
          </a:ln>
        </p:spPr>
        <p:txBody>
          <a:bodyPr anchorCtr="0" anchor="t" bIns="137150" lIns="137150" spcFirstLastPara="1" rIns="137150" wrap="square" tIns="13715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72" name="Google Shape;172;p53"/>
          <p:cNvSpPr txBox="1"/>
          <p:nvPr>
            <p:ph idx="1" type="body"/>
          </p:nvPr>
        </p:nvSpPr>
        <p:spPr>
          <a:xfrm>
            <a:off x="623400" y="2304949"/>
            <a:ext cx="7999800" cy="6832800"/>
          </a:xfrm>
          <a:prstGeom prst="rect">
            <a:avLst/>
          </a:prstGeom>
          <a:noFill/>
          <a:ln>
            <a:noFill/>
          </a:ln>
        </p:spPr>
        <p:txBody>
          <a:bodyPr anchorCtr="0" anchor="t" bIns="137150" lIns="137150" spcFirstLastPara="1" rIns="137150" wrap="square" tIns="137150">
            <a:normAutofit/>
          </a:bodyPr>
          <a:lstStyle>
            <a:lvl1pPr indent="-368300" lvl="0" marL="457200" algn="l">
              <a:lnSpc>
                <a:spcPct val="115000"/>
              </a:lnSpc>
              <a:spcBef>
                <a:spcPts val="0"/>
              </a:spcBef>
              <a:spcAft>
                <a:spcPts val="0"/>
              </a:spcAft>
              <a:buSzPts val="2200"/>
              <a:buChar char="●"/>
              <a:defRPr sz="2800"/>
            </a:lvl1pPr>
            <a:lvl2pPr indent="-342900" lvl="1" marL="914400" algn="l">
              <a:lnSpc>
                <a:spcPct val="115000"/>
              </a:lnSpc>
              <a:spcBef>
                <a:spcPts val="0"/>
              </a:spcBef>
              <a:spcAft>
                <a:spcPts val="0"/>
              </a:spcAft>
              <a:buSzPts val="1800"/>
              <a:buChar char="○"/>
              <a:defRPr sz="2400"/>
            </a:lvl2pPr>
            <a:lvl3pPr indent="-342900" lvl="2" marL="1371600" algn="l">
              <a:lnSpc>
                <a:spcPct val="115000"/>
              </a:lnSpc>
              <a:spcBef>
                <a:spcPts val="0"/>
              </a:spcBef>
              <a:spcAft>
                <a:spcPts val="0"/>
              </a:spcAft>
              <a:buSzPts val="1800"/>
              <a:buChar char="■"/>
              <a:defRPr sz="2400"/>
            </a:lvl3pPr>
            <a:lvl4pPr indent="-342900" lvl="3" marL="1828800" algn="l">
              <a:lnSpc>
                <a:spcPct val="115000"/>
              </a:lnSpc>
              <a:spcBef>
                <a:spcPts val="0"/>
              </a:spcBef>
              <a:spcAft>
                <a:spcPts val="0"/>
              </a:spcAft>
              <a:buSzPts val="1800"/>
              <a:buChar char="●"/>
              <a:defRPr sz="2400"/>
            </a:lvl4pPr>
            <a:lvl5pPr indent="-342900" lvl="4" marL="2286000" algn="l">
              <a:lnSpc>
                <a:spcPct val="115000"/>
              </a:lnSpc>
              <a:spcBef>
                <a:spcPts val="0"/>
              </a:spcBef>
              <a:spcAft>
                <a:spcPts val="0"/>
              </a:spcAft>
              <a:buSzPts val="1800"/>
              <a:buChar char="○"/>
              <a:defRPr sz="2400"/>
            </a:lvl5pPr>
            <a:lvl6pPr indent="-342900" lvl="5" marL="2743200" algn="l">
              <a:lnSpc>
                <a:spcPct val="115000"/>
              </a:lnSpc>
              <a:spcBef>
                <a:spcPts val="0"/>
              </a:spcBef>
              <a:spcAft>
                <a:spcPts val="0"/>
              </a:spcAft>
              <a:buSzPts val="1800"/>
              <a:buChar char="■"/>
              <a:defRPr sz="2400"/>
            </a:lvl6pPr>
            <a:lvl7pPr indent="-342900" lvl="6" marL="3200400" algn="l">
              <a:lnSpc>
                <a:spcPct val="115000"/>
              </a:lnSpc>
              <a:spcBef>
                <a:spcPts val="0"/>
              </a:spcBef>
              <a:spcAft>
                <a:spcPts val="0"/>
              </a:spcAft>
              <a:buSzPts val="1800"/>
              <a:buChar char="●"/>
              <a:defRPr sz="2400"/>
            </a:lvl7pPr>
            <a:lvl8pPr indent="-342900" lvl="7" marL="3657600" algn="l">
              <a:lnSpc>
                <a:spcPct val="115000"/>
              </a:lnSpc>
              <a:spcBef>
                <a:spcPts val="0"/>
              </a:spcBef>
              <a:spcAft>
                <a:spcPts val="0"/>
              </a:spcAft>
              <a:buSzPts val="1800"/>
              <a:buChar char="○"/>
              <a:defRPr sz="2400"/>
            </a:lvl8pPr>
            <a:lvl9pPr indent="-342900" lvl="8" marL="4114800" algn="l">
              <a:lnSpc>
                <a:spcPct val="115000"/>
              </a:lnSpc>
              <a:spcBef>
                <a:spcPts val="0"/>
              </a:spcBef>
              <a:spcAft>
                <a:spcPts val="0"/>
              </a:spcAft>
              <a:buSzPts val="1800"/>
              <a:buChar char="■"/>
              <a:defRPr sz="2400"/>
            </a:lvl9pPr>
          </a:lstStyle>
          <a:p/>
        </p:txBody>
      </p:sp>
      <p:sp>
        <p:nvSpPr>
          <p:cNvPr id="173" name="Google Shape;173;p53"/>
          <p:cNvSpPr txBox="1"/>
          <p:nvPr>
            <p:ph idx="2" type="body"/>
          </p:nvPr>
        </p:nvSpPr>
        <p:spPr>
          <a:xfrm>
            <a:off x="9664800" y="2304949"/>
            <a:ext cx="7999800" cy="6832800"/>
          </a:xfrm>
          <a:prstGeom prst="rect">
            <a:avLst/>
          </a:prstGeom>
          <a:noFill/>
          <a:ln>
            <a:noFill/>
          </a:ln>
        </p:spPr>
        <p:txBody>
          <a:bodyPr anchorCtr="0" anchor="t" bIns="137150" lIns="137150" spcFirstLastPara="1" rIns="137150" wrap="square" tIns="137150">
            <a:normAutofit/>
          </a:bodyPr>
          <a:lstStyle>
            <a:lvl1pPr indent="-368300" lvl="0" marL="457200" algn="l">
              <a:lnSpc>
                <a:spcPct val="115000"/>
              </a:lnSpc>
              <a:spcBef>
                <a:spcPts val="0"/>
              </a:spcBef>
              <a:spcAft>
                <a:spcPts val="0"/>
              </a:spcAft>
              <a:buSzPts val="2200"/>
              <a:buChar char="●"/>
              <a:defRPr sz="2800"/>
            </a:lvl1pPr>
            <a:lvl2pPr indent="-342900" lvl="1" marL="914400" algn="l">
              <a:lnSpc>
                <a:spcPct val="115000"/>
              </a:lnSpc>
              <a:spcBef>
                <a:spcPts val="0"/>
              </a:spcBef>
              <a:spcAft>
                <a:spcPts val="0"/>
              </a:spcAft>
              <a:buSzPts val="1800"/>
              <a:buChar char="○"/>
              <a:defRPr sz="2400"/>
            </a:lvl2pPr>
            <a:lvl3pPr indent="-342900" lvl="2" marL="1371600" algn="l">
              <a:lnSpc>
                <a:spcPct val="115000"/>
              </a:lnSpc>
              <a:spcBef>
                <a:spcPts val="0"/>
              </a:spcBef>
              <a:spcAft>
                <a:spcPts val="0"/>
              </a:spcAft>
              <a:buSzPts val="1800"/>
              <a:buChar char="■"/>
              <a:defRPr sz="2400"/>
            </a:lvl3pPr>
            <a:lvl4pPr indent="-342900" lvl="3" marL="1828800" algn="l">
              <a:lnSpc>
                <a:spcPct val="115000"/>
              </a:lnSpc>
              <a:spcBef>
                <a:spcPts val="0"/>
              </a:spcBef>
              <a:spcAft>
                <a:spcPts val="0"/>
              </a:spcAft>
              <a:buSzPts val="1800"/>
              <a:buChar char="●"/>
              <a:defRPr sz="2400"/>
            </a:lvl4pPr>
            <a:lvl5pPr indent="-342900" lvl="4" marL="2286000" algn="l">
              <a:lnSpc>
                <a:spcPct val="115000"/>
              </a:lnSpc>
              <a:spcBef>
                <a:spcPts val="0"/>
              </a:spcBef>
              <a:spcAft>
                <a:spcPts val="0"/>
              </a:spcAft>
              <a:buSzPts val="1800"/>
              <a:buChar char="○"/>
              <a:defRPr sz="2400"/>
            </a:lvl5pPr>
            <a:lvl6pPr indent="-342900" lvl="5" marL="2743200" algn="l">
              <a:lnSpc>
                <a:spcPct val="115000"/>
              </a:lnSpc>
              <a:spcBef>
                <a:spcPts val="0"/>
              </a:spcBef>
              <a:spcAft>
                <a:spcPts val="0"/>
              </a:spcAft>
              <a:buSzPts val="1800"/>
              <a:buChar char="■"/>
              <a:defRPr sz="2400"/>
            </a:lvl6pPr>
            <a:lvl7pPr indent="-342900" lvl="6" marL="3200400" algn="l">
              <a:lnSpc>
                <a:spcPct val="115000"/>
              </a:lnSpc>
              <a:spcBef>
                <a:spcPts val="0"/>
              </a:spcBef>
              <a:spcAft>
                <a:spcPts val="0"/>
              </a:spcAft>
              <a:buSzPts val="1800"/>
              <a:buChar char="●"/>
              <a:defRPr sz="2400"/>
            </a:lvl7pPr>
            <a:lvl8pPr indent="-342900" lvl="7" marL="3657600" algn="l">
              <a:lnSpc>
                <a:spcPct val="115000"/>
              </a:lnSpc>
              <a:spcBef>
                <a:spcPts val="0"/>
              </a:spcBef>
              <a:spcAft>
                <a:spcPts val="0"/>
              </a:spcAft>
              <a:buSzPts val="1800"/>
              <a:buChar char="○"/>
              <a:defRPr sz="2400"/>
            </a:lvl8pPr>
            <a:lvl9pPr indent="-342900" lvl="8" marL="4114800" algn="l">
              <a:lnSpc>
                <a:spcPct val="115000"/>
              </a:lnSpc>
              <a:spcBef>
                <a:spcPts val="0"/>
              </a:spcBef>
              <a:spcAft>
                <a:spcPts val="0"/>
              </a:spcAft>
              <a:buSzPts val="1800"/>
              <a:buChar char="■"/>
              <a:defRPr sz="2400"/>
            </a:lvl9pPr>
          </a:lstStyle>
          <a:p/>
        </p:txBody>
      </p:sp>
      <p:sp>
        <p:nvSpPr>
          <p:cNvPr id="174" name="Google Shape;174;p53"/>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 Simple content ">
  <p:cSld name="TITLE_5">
    <p:spTree>
      <p:nvGrpSpPr>
        <p:cNvPr id="13" name="Shape 13"/>
        <p:cNvGrpSpPr/>
        <p:nvPr/>
      </p:nvGrpSpPr>
      <p:grpSpPr>
        <a:xfrm>
          <a:off x="0" y="0"/>
          <a:ext cx="0" cy="0"/>
          <a:chOff x="0" y="0"/>
          <a:chExt cx="0" cy="0"/>
        </a:xfrm>
      </p:grpSpPr>
      <p:sp>
        <p:nvSpPr>
          <p:cNvPr id="14" name="Google Shape;14;p28"/>
          <p:cNvSpPr txBox="1"/>
          <p:nvPr>
            <p:ph type="title"/>
          </p:nvPr>
        </p:nvSpPr>
        <p:spPr>
          <a:xfrm>
            <a:off x="903843" y="1032503"/>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2pPr>
            <a:lvl3pPr lvl="2"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3pPr>
            <a:lvl4pPr lvl="3"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4pPr>
            <a:lvl5pPr lvl="4"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5pPr>
            <a:lvl6pPr lvl="5"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6pPr>
            <a:lvl7pPr lvl="6"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7pPr>
            <a:lvl8pPr lvl="7"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8pPr>
            <a:lvl9pPr lvl="8" algn="l">
              <a:lnSpc>
                <a:spcPct val="100000"/>
              </a:lnSpc>
              <a:spcBef>
                <a:spcPts val="1500"/>
              </a:spcBef>
              <a:spcAft>
                <a:spcPts val="1500"/>
              </a:spcAft>
              <a:buSzPts val="5000"/>
              <a:buFont typeface="Brygada 1918"/>
              <a:buNone/>
              <a:defRPr b="1" sz="5000">
                <a:latin typeface="Brygada 1918"/>
                <a:ea typeface="Brygada 1918"/>
                <a:cs typeface="Brygada 1918"/>
                <a:sym typeface="Brygada 1918"/>
              </a:defRPr>
            </a:lvl9pPr>
          </a:lstStyle>
          <a:p/>
        </p:txBody>
      </p:sp>
      <p:sp>
        <p:nvSpPr>
          <p:cNvPr id="15" name="Google Shape;15;p28"/>
          <p:cNvSpPr txBox="1"/>
          <p:nvPr>
            <p:ph idx="1" type="subTitle"/>
          </p:nvPr>
        </p:nvSpPr>
        <p:spPr>
          <a:xfrm>
            <a:off x="903850" y="1747525"/>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16" name="Google Shape;16;p28"/>
          <p:cNvSpPr txBox="1"/>
          <p:nvPr>
            <p:ph idx="2" type="body"/>
          </p:nvPr>
        </p:nvSpPr>
        <p:spPr>
          <a:xfrm>
            <a:off x="897825" y="2987050"/>
            <a:ext cx="10983000" cy="62718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17" name="Google Shape;17;p28"/>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rgbClr val="F0EEE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5" name="Shape 175"/>
        <p:cNvGrpSpPr/>
        <p:nvPr/>
      </p:nvGrpSpPr>
      <p:grpSpPr>
        <a:xfrm>
          <a:off x="0" y="0"/>
          <a:ext cx="0" cy="0"/>
          <a:chOff x="0" y="0"/>
          <a:chExt cx="0" cy="0"/>
        </a:xfrm>
      </p:grpSpPr>
      <p:sp>
        <p:nvSpPr>
          <p:cNvPr id="176" name="Google Shape;176;p54"/>
          <p:cNvSpPr txBox="1"/>
          <p:nvPr>
            <p:ph type="title"/>
          </p:nvPr>
        </p:nvSpPr>
        <p:spPr>
          <a:xfrm>
            <a:off x="623400" y="890051"/>
            <a:ext cx="17041200" cy="1145400"/>
          </a:xfrm>
          <a:prstGeom prst="rect">
            <a:avLst/>
          </a:prstGeom>
          <a:noFill/>
          <a:ln>
            <a:noFill/>
          </a:ln>
        </p:spPr>
        <p:txBody>
          <a:bodyPr anchorCtr="0" anchor="t" bIns="137150" lIns="137150" spcFirstLastPara="1" rIns="137150" wrap="square" tIns="13715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77" name="Google Shape;177;p54"/>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78" name="Shape 178"/>
        <p:cNvGrpSpPr/>
        <p:nvPr/>
      </p:nvGrpSpPr>
      <p:grpSpPr>
        <a:xfrm>
          <a:off x="0" y="0"/>
          <a:ext cx="0" cy="0"/>
          <a:chOff x="0" y="0"/>
          <a:chExt cx="0" cy="0"/>
        </a:xfrm>
      </p:grpSpPr>
      <p:sp>
        <p:nvSpPr>
          <p:cNvPr id="179" name="Google Shape;179;p55"/>
          <p:cNvSpPr txBox="1"/>
          <p:nvPr>
            <p:ph type="title"/>
          </p:nvPr>
        </p:nvSpPr>
        <p:spPr>
          <a:xfrm>
            <a:off x="623400" y="1111200"/>
            <a:ext cx="5616000" cy="1511400"/>
          </a:xfrm>
          <a:prstGeom prst="rect">
            <a:avLst/>
          </a:prstGeom>
          <a:noFill/>
          <a:ln>
            <a:noFill/>
          </a:ln>
        </p:spPr>
        <p:txBody>
          <a:bodyPr anchorCtr="0" anchor="b" bIns="137150" lIns="137150" spcFirstLastPara="1" rIns="137150" wrap="square" tIns="137150">
            <a:norm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p:txBody>
      </p:sp>
      <p:sp>
        <p:nvSpPr>
          <p:cNvPr id="180" name="Google Shape;180;p55"/>
          <p:cNvSpPr txBox="1"/>
          <p:nvPr>
            <p:ph idx="1" type="body"/>
          </p:nvPr>
        </p:nvSpPr>
        <p:spPr>
          <a:xfrm>
            <a:off x="623400" y="2779200"/>
            <a:ext cx="5616000" cy="6358800"/>
          </a:xfrm>
          <a:prstGeom prst="rect">
            <a:avLst/>
          </a:prstGeom>
          <a:noFill/>
          <a:ln>
            <a:noFill/>
          </a:ln>
        </p:spPr>
        <p:txBody>
          <a:bodyPr anchorCtr="0" anchor="t" bIns="137150" lIns="137150" spcFirstLastPara="1" rIns="137150" wrap="square" tIns="137150">
            <a:normAutofit/>
          </a:bodyPr>
          <a:lstStyle>
            <a:lvl1pPr indent="-342900" lvl="0" marL="457200" algn="l">
              <a:lnSpc>
                <a:spcPct val="115000"/>
              </a:lnSpc>
              <a:spcBef>
                <a:spcPts val="0"/>
              </a:spcBef>
              <a:spcAft>
                <a:spcPts val="0"/>
              </a:spcAft>
              <a:buSzPts val="1800"/>
              <a:buChar char="●"/>
              <a:defRPr sz="2400"/>
            </a:lvl1pPr>
            <a:lvl2pPr indent="-342900" lvl="1" marL="914400" algn="l">
              <a:lnSpc>
                <a:spcPct val="115000"/>
              </a:lnSpc>
              <a:spcBef>
                <a:spcPts val="0"/>
              </a:spcBef>
              <a:spcAft>
                <a:spcPts val="0"/>
              </a:spcAft>
              <a:buSzPts val="1800"/>
              <a:buChar char="○"/>
              <a:defRPr sz="2400"/>
            </a:lvl2pPr>
            <a:lvl3pPr indent="-342900" lvl="2" marL="1371600" algn="l">
              <a:lnSpc>
                <a:spcPct val="115000"/>
              </a:lnSpc>
              <a:spcBef>
                <a:spcPts val="0"/>
              </a:spcBef>
              <a:spcAft>
                <a:spcPts val="0"/>
              </a:spcAft>
              <a:buSzPts val="1800"/>
              <a:buChar char="■"/>
              <a:defRPr sz="2400"/>
            </a:lvl3pPr>
            <a:lvl4pPr indent="-342900" lvl="3" marL="1828800" algn="l">
              <a:lnSpc>
                <a:spcPct val="115000"/>
              </a:lnSpc>
              <a:spcBef>
                <a:spcPts val="0"/>
              </a:spcBef>
              <a:spcAft>
                <a:spcPts val="0"/>
              </a:spcAft>
              <a:buSzPts val="1800"/>
              <a:buChar char="●"/>
              <a:defRPr sz="2400"/>
            </a:lvl4pPr>
            <a:lvl5pPr indent="-342900" lvl="4" marL="2286000" algn="l">
              <a:lnSpc>
                <a:spcPct val="115000"/>
              </a:lnSpc>
              <a:spcBef>
                <a:spcPts val="0"/>
              </a:spcBef>
              <a:spcAft>
                <a:spcPts val="0"/>
              </a:spcAft>
              <a:buSzPts val="1800"/>
              <a:buChar char="○"/>
              <a:defRPr sz="2400"/>
            </a:lvl5pPr>
            <a:lvl6pPr indent="-342900" lvl="5" marL="2743200" algn="l">
              <a:lnSpc>
                <a:spcPct val="115000"/>
              </a:lnSpc>
              <a:spcBef>
                <a:spcPts val="0"/>
              </a:spcBef>
              <a:spcAft>
                <a:spcPts val="0"/>
              </a:spcAft>
              <a:buSzPts val="1800"/>
              <a:buChar char="■"/>
              <a:defRPr sz="2400"/>
            </a:lvl6pPr>
            <a:lvl7pPr indent="-342900" lvl="6" marL="3200400" algn="l">
              <a:lnSpc>
                <a:spcPct val="115000"/>
              </a:lnSpc>
              <a:spcBef>
                <a:spcPts val="0"/>
              </a:spcBef>
              <a:spcAft>
                <a:spcPts val="0"/>
              </a:spcAft>
              <a:buSzPts val="1800"/>
              <a:buChar char="●"/>
              <a:defRPr sz="2400"/>
            </a:lvl7pPr>
            <a:lvl8pPr indent="-342900" lvl="7" marL="3657600" algn="l">
              <a:lnSpc>
                <a:spcPct val="115000"/>
              </a:lnSpc>
              <a:spcBef>
                <a:spcPts val="0"/>
              </a:spcBef>
              <a:spcAft>
                <a:spcPts val="0"/>
              </a:spcAft>
              <a:buSzPts val="1800"/>
              <a:buChar char="○"/>
              <a:defRPr sz="2400"/>
            </a:lvl8pPr>
            <a:lvl9pPr indent="-342900" lvl="8" marL="4114800" algn="l">
              <a:lnSpc>
                <a:spcPct val="115000"/>
              </a:lnSpc>
              <a:spcBef>
                <a:spcPts val="0"/>
              </a:spcBef>
              <a:spcAft>
                <a:spcPts val="0"/>
              </a:spcAft>
              <a:buSzPts val="1800"/>
              <a:buChar char="■"/>
              <a:defRPr sz="2400"/>
            </a:lvl9pPr>
          </a:lstStyle>
          <a:p/>
        </p:txBody>
      </p:sp>
      <p:sp>
        <p:nvSpPr>
          <p:cNvPr id="181" name="Google Shape;181;p55"/>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82" name="Shape 182"/>
        <p:cNvGrpSpPr/>
        <p:nvPr/>
      </p:nvGrpSpPr>
      <p:grpSpPr>
        <a:xfrm>
          <a:off x="0" y="0"/>
          <a:ext cx="0" cy="0"/>
          <a:chOff x="0" y="0"/>
          <a:chExt cx="0" cy="0"/>
        </a:xfrm>
      </p:grpSpPr>
      <p:sp>
        <p:nvSpPr>
          <p:cNvPr id="183" name="Google Shape;183;p56"/>
          <p:cNvSpPr txBox="1"/>
          <p:nvPr>
            <p:ph type="title"/>
          </p:nvPr>
        </p:nvSpPr>
        <p:spPr>
          <a:xfrm>
            <a:off x="980501" y="900300"/>
            <a:ext cx="12735600" cy="8181600"/>
          </a:xfrm>
          <a:prstGeom prst="rect">
            <a:avLst/>
          </a:prstGeom>
          <a:noFill/>
          <a:ln>
            <a:noFill/>
          </a:ln>
        </p:spPr>
        <p:txBody>
          <a:bodyPr anchorCtr="0" anchor="ctr" bIns="137150" lIns="137150" spcFirstLastPara="1" rIns="137150" wrap="square" tIns="137150">
            <a:normAutofit/>
          </a:bodyPr>
          <a:lstStyle>
            <a:lvl1pPr lvl="0" algn="l">
              <a:lnSpc>
                <a:spcPct val="100000"/>
              </a:lnSpc>
              <a:spcBef>
                <a:spcPts val="0"/>
              </a:spcBef>
              <a:spcAft>
                <a:spcPts val="0"/>
              </a:spcAft>
              <a:buSzPts val="7200"/>
              <a:buNone/>
              <a:defRPr sz="9600"/>
            </a:lvl1pPr>
            <a:lvl2pPr lvl="1" algn="l">
              <a:lnSpc>
                <a:spcPct val="100000"/>
              </a:lnSpc>
              <a:spcBef>
                <a:spcPts val="0"/>
              </a:spcBef>
              <a:spcAft>
                <a:spcPts val="0"/>
              </a:spcAft>
              <a:buSzPts val="7200"/>
              <a:buNone/>
              <a:defRPr sz="9600"/>
            </a:lvl2pPr>
            <a:lvl3pPr lvl="2" algn="l">
              <a:lnSpc>
                <a:spcPct val="100000"/>
              </a:lnSpc>
              <a:spcBef>
                <a:spcPts val="0"/>
              </a:spcBef>
              <a:spcAft>
                <a:spcPts val="0"/>
              </a:spcAft>
              <a:buSzPts val="7200"/>
              <a:buNone/>
              <a:defRPr sz="9600"/>
            </a:lvl3pPr>
            <a:lvl4pPr lvl="3" algn="l">
              <a:lnSpc>
                <a:spcPct val="100000"/>
              </a:lnSpc>
              <a:spcBef>
                <a:spcPts val="0"/>
              </a:spcBef>
              <a:spcAft>
                <a:spcPts val="0"/>
              </a:spcAft>
              <a:buSzPts val="7200"/>
              <a:buNone/>
              <a:defRPr sz="9600"/>
            </a:lvl4pPr>
            <a:lvl5pPr lvl="4" algn="l">
              <a:lnSpc>
                <a:spcPct val="100000"/>
              </a:lnSpc>
              <a:spcBef>
                <a:spcPts val="0"/>
              </a:spcBef>
              <a:spcAft>
                <a:spcPts val="0"/>
              </a:spcAft>
              <a:buSzPts val="7200"/>
              <a:buNone/>
              <a:defRPr sz="9600"/>
            </a:lvl5pPr>
            <a:lvl6pPr lvl="5" algn="l">
              <a:lnSpc>
                <a:spcPct val="100000"/>
              </a:lnSpc>
              <a:spcBef>
                <a:spcPts val="0"/>
              </a:spcBef>
              <a:spcAft>
                <a:spcPts val="0"/>
              </a:spcAft>
              <a:buSzPts val="7200"/>
              <a:buNone/>
              <a:defRPr sz="9600"/>
            </a:lvl6pPr>
            <a:lvl7pPr lvl="6" algn="l">
              <a:lnSpc>
                <a:spcPct val="100000"/>
              </a:lnSpc>
              <a:spcBef>
                <a:spcPts val="0"/>
              </a:spcBef>
              <a:spcAft>
                <a:spcPts val="0"/>
              </a:spcAft>
              <a:buSzPts val="7200"/>
              <a:buNone/>
              <a:defRPr sz="9600"/>
            </a:lvl7pPr>
            <a:lvl8pPr lvl="7" algn="l">
              <a:lnSpc>
                <a:spcPct val="100000"/>
              </a:lnSpc>
              <a:spcBef>
                <a:spcPts val="0"/>
              </a:spcBef>
              <a:spcAft>
                <a:spcPts val="0"/>
              </a:spcAft>
              <a:buSzPts val="7200"/>
              <a:buNone/>
              <a:defRPr sz="9600"/>
            </a:lvl8pPr>
            <a:lvl9pPr lvl="8" algn="l">
              <a:lnSpc>
                <a:spcPct val="100000"/>
              </a:lnSpc>
              <a:spcBef>
                <a:spcPts val="0"/>
              </a:spcBef>
              <a:spcAft>
                <a:spcPts val="0"/>
              </a:spcAft>
              <a:buSzPts val="7200"/>
              <a:buNone/>
              <a:defRPr sz="9600"/>
            </a:lvl9pPr>
          </a:lstStyle>
          <a:p/>
        </p:txBody>
      </p:sp>
      <p:sp>
        <p:nvSpPr>
          <p:cNvPr id="184" name="Google Shape;184;p56"/>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85" name="Shape 185"/>
        <p:cNvGrpSpPr/>
        <p:nvPr/>
      </p:nvGrpSpPr>
      <p:grpSpPr>
        <a:xfrm>
          <a:off x="0" y="0"/>
          <a:ext cx="0" cy="0"/>
          <a:chOff x="0" y="0"/>
          <a:chExt cx="0" cy="0"/>
        </a:xfrm>
      </p:grpSpPr>
      <p:sp>
        <p:nvSpPr>
          <p:cNvPr id="186" name="Google Shape;186;p57"/>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sp>
        <p:nvSpPr>
          <p:cNvPr id="187" name="Google Shape;187;p57"/>
          <p:cNvSpPr txBox="1"/>
          <p:nvPr>
            <p:ph type="title"/>
          </p:nvPr>
        </p:nvSpPr>
        <p:spPr>
          <a:xfrm>
            <a:off x="531000" y="2466349"/>
            <a:ext cx="8090400" cy="2964600"/>
          </a:xfrm>
          <a:prstGeom prst="rect">
            <a:avLst/>
          </a:prstGeom>
          <a:noFill/>
          <a:ln>
            <a:noFill/>
          </a:ln>
        </p:spPr>
        <p:txBody>
          <a:bodyPr anchorCtr="0" anchor="b" bIns="137150" lIns="137150" spcFirstLastPara="1" rIns="137150" wrap="square" tIns="137150">
            <a:normAutofit/>
          </a:bodyPr>
          <a:lstStyle>
            <a:lvl1pPr lvl="0" algn="ctr">
              <a:lnSpc>
                <a:spcPct val="100000"/>
              </a:lnSpc>
              <a:spcBef>
                <a:spcPts val="0"/>
              </a:spcBef>
              <a:spcAft>
                <a:spcPts val="0"/>
              </a:spcAft>
              <a:buSzPts val="6400"/>
              <a:buNone/>
              <a:defRPr sz="8400"/>
            </a:lvl1pPr>
            <a:lvl2pPr lvl="1" algn="ctr">
              <a:lnSpc>
                <a:spcPct val="100000"/>
              </a:lnSpc>
              <a:spcBef>
                <a:spcPts val="0"/>
              </a:spcBef>
              <a:spcAft>
                <a:spcPts val="0"/>
              </a:spcAft>
              <a:buSzPts val="6400"/>
              <a:buNone/>
              <a:defRPr sz="8400"/>
            </a:lvl2pPr>
            <a:lvl3pPr lvl="2" algn="ctr">
              <a:lnSpc>
                <a:spcPct val="100000"/>
              </a:lnSpc>
              <a:spcBef>
                <a:spcPts val="0"/>
              </a:spcBef>
              <a:spcAft>
                <a:spcPts val="0"/>
              </a:spcAft>
              <a:buSzPts val="6400"/>
              <a:buNone/>
              <a:defRPr sz="8400"/>
            </a:lvl3pPr>
            <a:lvl4pPr lvl="3" algn="ctr">
              <a:lnSpc>
                <a:spcPct val="100000"/>
              </a:lnSpc>
              <a:spcBef>
                <a:spcPts val="0"/>
              </a:spcBef>
              <a:spcAft>
                <a:spcPts val="0"/>
              </a:spcAft>
              <a:buSzPts val="6400"/>
              <a:buNone/>
              <a:defRPr sz="8400"/>
            </a:lvl4pPr>
            <a:lvl5pPr lvl="4" algn="ctr">
              <a:lnSpc>
                <a:spcPct val="100000"/>
              </a:lnSpc>
              <a:spcBef>
                <a:spcPts val="0"/>
              </a:spcBef>
              <a:spcAft>
                <a:spcPts val="0"/>
              </a:spcAft>
              <a:buSzPts val="6400"/>
              <a:buNone/>
              <a:defRPr sz="8400"/>
            </a:lvl5pPr>
            <a:lvl6pPr lvl="5" algn="ctr">
              <a:lnSpc>
                <a:spcPct val="100000"/>
              </a:lnSpc>
              <a:spcBef>
                <a:spcPts val="0"/>
              </a:spcBef>
              <a:spcAft>
                <a:spcPts val="0"/>
              </a:spcAft>
              <a:buSzPts val="6400"/>
              <a:buNone/>
              <a:defRPr sz="8400"/>
            </a:lvl6pPr>
            <a:lvl7pPr lvl="6" algn="ctr">
              <a:lnSpc>
                <a:spcPct val="100000"/>
              </a:lnSpc>
              <a:spcBef>
                <a:spcPts val="0"/>
              </a:spcBef>
              <a:spcAft>
                <a:spcPts val="0"/>
              </a:spcAft>
              <a:buSzPts val="6400"/>
              <a:buNone/>
              <a:defRPr sz="8400"/>
            </a:lvl7pPr>
            <a:lvl8pPr lvl="7" algn="ctr">
              <a:lnSpc>
                <a:spcPct val="100000"/>
              </a:lnSpc>
              <a:spcBef>
                <a:spcPts val="0"/>
              </a:spcBef>
              <a:spcAft>
                <a:spcPts val="0"/>
              </a:spcAft>
              <a:buSzPts val="6400"/>
              <a:buNone/>
              <a:defRPr sz="8400"/>
            </a:lvl8pPr>
            <a:lvl9pPr lvl="8" algn="ctr">
              <a:lnSpc>
                <a:spcPct val="100000"/>
              </a:lnSpc>
              <a:spcBef>
                <a:spcPts val="0"/>
              </a:spcBef>
              <a:spcAft>
                <a:spcPts val="0"/>
              </a:spcAft>
              <a:buSzPts val="6400"/>
              <a:buNone/>
              <a:defRPr sz="8400"/>
            </a:lvl9pPr>
          </a:lstStyle>
          <a:p/>
        </p:txBody>
      </p:sp>
      <p:sp>
        <p:nvSpPr>
          <p:cNvPr id="188" name="Google Shape;188;p57"/>
          <p:cNvSpPr txBox="1"/>
          <p:nvPr>
            <p:ph idx="1" type="subTitle"/>
          </p:nvPr>
        </p:nvSpPr>
        <p:spPr>
          <a:xfrm>
            <a:off x="531000" y="5606149"/>
            <a:ext cx="8090400" cy="2470200"/>
          </a:xfrm>
          <a:prstGeom prst="rect">
            <a:avLst/>
          </a:prstGeom>
          <a:noFill/>
          <a:ln>
            <a:noFill/>
          </a:ln>
        </p:spPr>
        <p:txBody>
          <a:bodyPr anchorCtr="0" anchor="t" bIns="137150" lIns="137150" spcFirstLastPara="1" rIns="137150" wrap="square" tIns="137150">
            <a:normAutofit/>
          </a:bodyPr>
          <a:lstStyle>
            <a:lvl1pPr lvl="0" algn="ctr">
              <a:lnSpc>
                <a:spcPct val="100000"/>
              </a:lnSpc>
              <a:spcBef>
                <a:spcPts val="0"/>
              </a:spcBef>
              <a:spcAft>
                <a:spcPts val="0"/>
              </a:spcAft>
              <a:buSzPts val="3200"/>
              <a:buNone/>
              <a:defRPr sz="4200"/>
            </a:lvl1pPr>
            <a:lvl2pPr lvl="1" algn="ctr">
              <a:lnSpc>
                <a:spcPct val="100000"/>
              </a:lnSpc>
              <a:spcBef>
                <a:spcPts val="0"/>
              </a:spcBef>
              <a:spcAft>
                <a:spcPts val="0"/>
              </a:spcAft>
              <a:buSzPts val="3200"/>
              <a:buNone/>
              <a:defRPr sz="4200"/>
            </a:lvl2pPr>
            <a:lvl3pPr lvl="2" algn="ctr">
              <a:lnSpc>
                <a:spcPct val="100000"/>
              </a:lnSpc>
              <a:spcBef>
                <a:spcPts val="0"/>
              </a:spcBef>
              <a:spcAft>
                <a:spcPts val="0"/>
              </a:spcAft>
              <a:buSzPts val="3200"/>
              <a:buNone/>
              <a:defRPr sz="4200"/>
            </a:lvl3pPr>
            <a:lvl4pPr lvl="3" algn="ctr">
              <a:lnSpc>
                <a:spcPct val="100000"/>
              </a:lnSpc>
              <a:spcBef>
                <a:spcPts val="0"/>
              </a:spcBef>
              <a:spcAft>
                <a:spcPts val="0"/>
              </a:spcAft>
              <a:buSzPts val="3200"/>
              <a:buNone/>
              <a:defRPr sz="4200"/>
            </a:lvl4pPr>
            <a:lvl5pPr lvl="4" algn="ctr">
              <a:lnSpc>
                <a:spcPct val="100000"/>
              </a:lnSpc>
              <a:spcBef>
                <a:spcPts val="0"/>
              </a:spcBef>
              <a:spcAft>
                <a:spcPts val="0"/>
              </a:spcAft>
              <a:buSzPts val="3200"/>
              <a:buNone/>
              <a:defRPr sz="4200"/>
            </a:lvl5pPr>
            <a:lvl6pPr lvl="5" algn="ctr">
              <a:lnSpc>
                <a:spcPct val="100000"/>
              </a:lnSpc>
              <a:spcBef>
                <a:spcPts val="0"/>
              </a:spcBef>
              <a:spcAft>
                <a:spcPts val="0"/>
              </a:spcAft>
              <a:buSzPts val="3200"/>
              <a:buNone/>
              <a:defRPr sz="4200"/>
            </a:lvl6pPr>
            <a:lvl7pPr lvl="6" algn="ctr">
              <a:lnSpc>
                <a:spcPct val="100000"/>
              </a:lnSpc>
              <a:spcBef>
                <a:spcPts val="0"/>
              </a:spcBef>
              <a:spcAft>
                <a:spcPts val="0"/>
              </a:spcAft>
              <a:buSzPts val="3200"/>
              <a:buNone/>
              <a:defRPr sz="4200"/>
            </a:lvl7pPr>
            <a:lvl8pPr lvl="7" algn="ctr">
              <a:lnSpc>
                <a:spcPct val="100000"/>
              </a:lnSpc>
              <a:spcBef>
                <a:spcPts val="0"/>
              </a:spcBef>
              <a:spcAft>
                <a:spcPts val="0"/>
              </a:spcAft>
              <a:buSzPts val="3200"/>
              <a:buNone/>
              <a:defRPr sz="4200"/>
            </a:lvl8pPr>
            <a:lvl9pPr lvl="8" algn="ctr">
              <a:lnSpc>
                <a:spcPct val="100000"/>
              </a:lnSpc>
              <a:spcBef>
                <a:spcPts val="0"/>
              </a:spcBef>
              <a:spcAft>
                <a:spcPts val="0"/>
              </a:spcAft>
              <a:buSzPts val="3200"/>
              <a:buNone/>
              <a:defRPr sz="4200"/>
            </a:lvl9pPr>
          </a:lstStyle>
          <a:p/>
        </p:txBody>
      </p:sp>
      <p:sp>
        <p:nvSpPr>
          <p:cNvPr id="189" name="Google Shape;189;p57"/>
          <p:cNvSpPr txBox="1"/>
          <p:nvPr>
            <p:ph idx="2" type="body"/>
          </p:nvPr>
        </p:nvSpPr>
        <p:spPr>
          <a:xfrm>
            <a:off x="9879000" y="1448150"/>
            <a:ext cx="7674000" cy="7390200"/>
          </a:xfrm>
          <a:prstGeom prst="rect">
            <a:avLst/>
          </a:prstGeom>
          <a:noFill/>
          <a:ln>
            <a:noFill/>
          </a:ln>
        </p:spPr>
        <p:txBody>
          <a:bodyPr anchorCtr="0" anchor="ctr" bIns="137150" lIns="137150" spcFirstLastPara="1" rIns="137150" wrap="square" tIns="137150">
            <a:normAutofit/>
          </a:bodyPr>
          <a:lstStyle>
            <a:lvl1pPr indent="-406400" lvl="0" marL="457200" algn="l">
              <a:lnSpc>
                <a:spcPct val="115000"/>
              </a:lnSpc>
              <a:spcBef>
                <a:spcPts val="0"/>
              </a:spcBef>
              <a:spcAft>
                <a:spcPts val="0"/>
              </a:spcAft>
              <a:buSzPts val="28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190" name="Google Shape;190;p57"/>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91" name="Shape 191"/>
        <p:cNvGrpSpPr/>
        <p:nvPr/>
      </p:nvGrpSpPr>
      <p:grpSpPr>
        <a:xfrm>
          <a:off x="0" y="0"/>
          <a:ext cx="0" cy="0"/>
          <a:chOff x="0" y="0"/>
          <a:chExt cx="0" cy="0"/>
        </a:xfrm>
      </p:grpSpPr>
      <p:sp>
        <p:nvSpPr>
          <p:cNvPr id="192" name="Google Shape;192;p58"/>
          <p:cNvSpPr txBox="1"/>
          <p:nvPr>
            <p:ph idx="1" type="body"/>
          </p:nvPr>
        </p:nvSpPr>
        <p:spPr>
          <a:xfrm>
            <a:off x="623400" y="8461151"/>
            <a:ext cx="11997600" cy="1210200"/>
          </a:xfrm>
          <a:prstGeom prst="rect">
            <a:avLst/>
          </a:prstGeom>
          <a:noFill/>
          <a:ln>
            <a:noFill/>
          </a:ln>
        </p:spPr>
        <p:txBody>
          <a:bodyPr anchorCtr="0" anchor="ctr" bIns="137150" lIns="137150" spcFirstLastPara="1" rIns="137150" wrap="square" tIns="137150">
            <a:normAutofit/>
          </a:bodyPr>
          <a:lstStyle>
            <a:lvl1pPr indent="-228600" lvl="0" marL="457200" algn="l">
              <a:lnSpc>
                <a:spcPct val="100000"/>
              </a:lnSpc>
              <a:spcBef>
                <a:spcPts val="0"/>
              </a:spcBef>
              <a:spcAft>
                <a:spcPts val="0"/>
              </a:spcAft>
              <a:buSzPts val="2800"/>
              <a:buNone/>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193" name="Google Shape;193;p58"/>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94" name="Shape 194"/>
        <p:cNvGrpSpPr/>
        <p:nvPr/>
      </p:nvGrpSpPr>
      <p:grpSpPr>
        <a:xfrm>
          <a:off x="0" y="0"/>
          <a:ext cx="0" cy="0"/>
          <a:chOff x="0" y="0"/>
          <a:chExt cx="0" cy="0"/>
        </a:xfrm>
      </p:grpSpPr>
      <p:sp>
        <p:nvSpPr>
          <p:cNvPr id="195" name="Google Shape;195;p59"/>
          <p:cNvSpPr txBox="1"/>
          <p:nvPr>
            <p:ph type="title"/>
          </p:nvPr>
        </p:nvSpPr>
        <p:spPr>
          <a:xfrm>
            <a:off x="623400" y="2212249"/>
            <a:ext cx="17041200" cy="3927000"/>
          </a:xfrm>
          <a:prstGeom prst="rect">
            <a:avLst/>
          </a:prstGeom>
          <a:noFill/>
          <a:ln>
            <a:noFill/>
          </a:ln>
        </p:spPr>
        <p:txBody>
          <a:bodyPr anchorCtr="0" anchor="b" bIns="137150" lIns="137150" spcFirstLastPara="1" rIns="137150" wrap="square" tIns="137150">
            <a:normAutofit/>
          </a:bodyPr>
          <a:lstStyle>
            <a:lvl1pPr lvl="0" algn="ctr">
              <a:lnSpc>
                <a:spcPct val="100000"/>
              </a:lnSpc>
              <a:spcBef>
                <a:spcPts val="0"/>
              </a:spcBef>
              <a:spcAft>
                <a:spcPts val="0"/>
              </a:spcAft>
              <a:buSzPts val="18000"/>
              <a:buNone/>
              <a:defRPr sz="24000"/>
            </a:lvl1pPr>
            <a:lvl2pPr lvl="1" algn="ctr">
              <a:lnSpc>
                <a:spcPct val="100000"/>
              </a:lnSpc>
              <a:spcBef>
                <a:spcPts val="0"/>
              </a:spcBef>
              <a:spcAft>
                <a:spcPts val="0"/>
              </a:spcAft>
              <a:buSzPts val="18000"/>
              <a:buNone/>
              <a:defRPr sz="24000"/>
            </a:lvl2pPr>
            <a:lvl3pPr lvl="2" algn="ctr">
              <a:lnSpc>
                <a:spcPct val="100000"/>
              </a:lnSpc>
              <a:spcBef>
                <a:spcPts val="0"/>
              </a:spcBef>
              <a:spcAft>
                <a:spcPts val="0"/>
              </a:spcAft>
              <a:buSzPts val="18000"/>
              <a:buNone/>
              <a:defRPr sz="24000"/>
            </a:lvl3pPr>
            <a:lvl4pPr lvl="3" algn="ctr">
              <a:lnSpc>
                <a:spcPct val="100000"/>
              </a:lnSpc>
              <a:spcBef>
                <a:spcPts val="0"/>
              </a:spcBef>
              <a:spcAft>
                <a:spcPts val="0"/>
              </a:spcAft>
              <a:buSzPts val="18000"/>
              <a:buNone/>
              <a:defRPr sz="24000"/>
            </a:lvl4pPr>
            <a:lvl5pPr lvl="4" algn="ctr">
              <a:lnSpc>
                <a:spcPct val="100000"/>
              </a:lnSpc>
              <a:spcBef>
                <a:spcPts val="0"/>
              </a:spcBef>
              <a:spcAft>
                <a:spcPts val="0"/>
              </a:spcAft>
              <a:buSzPts val="18000"/>
              <a:buNone/>
              <a:defRPr sz="24000"/>
            </a:lvl5pPr>
            <a:lvl6pPr lvl="5" algn="ctr">
              <a:lnSpc>
                <a:spcPct val="100000"/>
              </a:lnSpc>
              <a:spcBef>
                <a:spcPts val="0"/>
              </a:spcBef>
              <a:spcAft>
                <a:spcPts val="0"/>
              </a:spcAft>
              <a:buSzPts val="18000"/>
              <a:buNone/>
              <a:defRPr sz="24000"/>
            </a:lvl6pPr>
            <a:lvl7pPr lvl="6" algn="ctr">
              <a:lnSpc>
                <a:spcPct val="100000"/>
              </a:lnSpc>
              <a:spcBef>
                <a:spcPts val="0"/>
              </a:spcBef>
              <a:spcAft>
                <a:spcPts val="0"/>
              </a:spcAft>
              <a:buSzPts val="18000"/>
              <a:buNone/>
              <a:defRPr sz="24000"/>
            </a:lvl7pPr>
            <a:lvl8pPr lvl="7" algn="ctr">
              <a:lnSpc>
                <a:spcPct val="100000"/>
              </a:lnSpc>
              <a:spcBef>
                <a:spcPts val="0"/>
              </a:spcBef>
              <a:spcAft>
                <a:spcPts val="0"/>
              </a:spcAft>
              <a:buSzPts val="18000"/>
              <a:buNone/>
              <a:defRPr sz="24000"/>
            </a:lvl8pPr>
            <a:lvl9pPr lvl="8" algn="ctr">
              <a:lnSpc>
                <a:spcPct val="100000"/>
              </a:lnSpc>
              <a:spcBef>
                <a:spcPts val="0"/>
              </a:spcBef>
              <a:spcAft>
                <a:spcPts val="0"/>
              </a:spcAft>
              <a:buSzPts val="18000"/>
              <a:buNone/>
              <a:defRPr sz="24000"/>
            </a:lvl9pPr>
          </a:lstStyle>
          <a:p/>
        </p:txBody>
      </p:sp>
      <p:sp>
        <p:nvSpPr>
          <p:cNvPr id="196" name="Google Shape;196;p59"/>
          <p:cNvSpPr txBox="1"/>
          <p:nvPr>
            <p:ph idx="1" type="body"/>
          </p:nvPr>
        </p:nvSpPr>
        <p:spPr>
          <a:xfrm>
            <a:off x="623400" y="6304451"/>
            <a:ext cx="17041200" cy="2601600"/>
          </a:xfrm>
          <a:prstGeom prst="rect">
            <a:avLst/>
          </a:prstGeom>
          <a:noFill/>
          <a:ln>
            <a:noFill/>
          </a:ln>
        </p:spPr>
        <p:txBody>
          <a:bodyPr anchorCtr="0" anchor="t" bIns="137150" lIns="137150" spcFirstLastPara="1" rIns="137150" wrap="square" tIns="137150">
            <a:normAutofit/>
          </a:bodyPr>
          <a:lstStyle>
            <a:lvl1pPr indent="-406400" lvl="0" marL="457200" algn="ctr">
              <a:lnSpc>
                <a:spcPct val="115000"/>
              </a:lnSpc>
              <a:spcBef>
                <a:spcPts val="0"/>
              </a:spcBef>
              <a:spcAft>
                <a:spcPts val="0"/>
              </a:spcAft>
              <a:buSzPts val="2800"/>
              <a:buChar char="●"/>
              <a:defRPr/>
            </a:lvl1pPr>
            <a:lvl2pPr indent="-368300" lvl="1" marL="914400" algn="ctr">
              <a:lnSpc>
                <a:spcPct val="115000"/>
              </a:lnSpc>
              <a:spcBef>
                <a:spcPts val="0"/>
              </a:spcBef>
              <a:spcAft>
                <a:spcPts val="0"/>
              </a:spcAft>
              <a:buSzPts val="2200"/>
              <a:buChar char="○"/>
              <a:defRPr/>
            </a:lvl2pPr>
            <a:lvl3pPr indent="-368300" lvl="2" marL="1371600" algn="ctr">
              <a:lnSpc>
                <a:spcPct val="115000"/>
              </a:lnSpc>
              <a:spcBef>
                <a:spcPts val="0"/>
              </a:spcBef>
              <a:spcAft>
                <a:spcPts val="0"/>
              </a:spcAft>
              <a:buSzPts val="2200"/>
              <a:buChar char="■"/>
              <a:defRPr/>
            </a:lvl3pPr>
            <a:lvl4pPr indent="-368300" lvl="3" marL="1828800" algn="ctr">
              <a:lnSpc>
                <a:spcPct val="115000"/>
              </a:lnSpc>
              <a:spcBef>
                <a:spcPts val="0"/>
              </a:spcBef>
              <a:spcAft>
                <a:spcPts val="0"/>
              </a:spcAft>
              <a:buSzPts val="2200"/>
              <a:buChar char="●"/>
              <a:defRPr/>
            </a:lvl4pPr>
            <a:lvl5pPr indent="-368300" lvl="4" marL="2286000" algn="ctr">
              <a:lnSpc>
                <a:spcPct val="115000"/>
              </a:lnSpc>
              <a:spcBef>
                <a:spcPts val="0"/>
              </a:spcBef>
              <a:spcAft>
                <a:spcPts val="0"/>
              </a:spcAft>
              <a:buSzPts val="2200"/>
              <a:buChar char="○"/>
              <a:defRPr/>
            </a:lvl5pPr>
            <a:lvl6pPr indent="-368300" lvl="5" marL="2743200" algn="ctr">
              <a:lnSpc>
                <a:spcPct val="115000"/>
              </a:lnSpc>
              <a:spcBef>
                <a:spcPts val="0"/>
              </a:spcBef>
              <a:spcAft>
                <a:spcPts val="0"/>
              </a:spcAft>
              <a:buSzPts val="2200"/>
              <a:buChar char="■"/>
              <a:defRPr/>
            </a:lvl6pPr>
            <a:lvl7pPr indent="-368300" lvl="6" marL="3200400" algn="ctr">
              <a:lnSpc>
                <a:spcPct val="115000"/>
              </a:lnSpc>
              <a:spcBef>
                <a:spcPts val="0"/>
              </a:spcBef>
              <a:spcAft>
                <a:spcPts val="0"/>
              </a:spcAft>
              <a:buSzPts val="2200"/>
              <a:buChar char="●"/>
              <a:defRPr/>
            </a:lvl7pPr>
            <a:lvl8pPr indent="-368300" lvl="7" marL="3657600" algn="ctr">
              <a:lnSpc>
                <a:spcPct val="115000"/>
              </a:lnSpc>
              <a:spcBef>
                <a:spcPts val="0"/>
              </a:spcBef>
              <a:spcAft>
                <a:spcPts val="0"/>
              </a:spcAft>
              <a:buSzPts val="2200"/>
              <a:buChar char="○"/>
              <a:defRPr/>
            </a:lvl8pPr>
            <a:lvl9pPr indent="-368300" lvl="8" marL="4114800" algn="ctr">
              <a:lnSpc>
                <a:spcPct val="115000"/>
              </a:lnSpc>
              <a:spcBef>
                <a:spcPts val="0"/>
              </a:spcBef>
              <a:spcAft>
                <a:spcPts val="0"/>
              </a:spcAft>
              <a:buSzPts val="2200"/>
              <a:buChar char="■"/>
              <a:defRPr/>
            </a:lvl9pPr>
          </a:lstStyle>
          <a:p/>
        </p:txBody>
      </p:sp>
      <p:sp>
        <p:nvSpPr>
          <p:cNvPr id="197" name="Google Shape;197;p59"/>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98" name="Shape 198"/>
        <p:cNvGrpSpPr/>
        <p:nvPr/>
      </p:nvGrpSpPr>
      <p:grpSpPr>
        <a:xfrm>
          <a:off x="0" y="0"/>
          <a:ext cx="0" cy="0"/>
          <a:chOff x="0" y="0"/>
          <a:chExt cx="0" cy="0"/>
        </a:xfrm>
      </p:grpSpPr>
      <p:sp>
        <p:nvSpPr>
          <p:cNvPr id="199" name="Google Shape;199;p60"/>
          <p:cNvSpPr txBox="1"/>
          <p:nvPr>
            <p:ph idx="12" type="sldNum"/>
          </p:nvPr>
        </p:nvSpPr>
        <p:spPr>
          <a:xfrm>
            <a:off x="609600" y="9282114"/>
            <a:ext cx="1363800" cy="547800"/>
          </a:xfrm>
          <a:prstGeom prst="rect">
            <a:avLst/>
          </a:prstGeom>
          <a:noFill/>
          <a:ln>
            <a:noFill/>
          </a:ln>
        </p:spPr>
        <p:txBody>
          <a:bodyPr anchorCtr="0" anchor="ctr" bIns="68550" lIns="137150" spcFirstLastPara="1" rIns="137150" wrap="square" tIns="68550">
            <a:noAutofit/>
          </a:bodyPr>
          <a:lstStyle>
            <a:lvl1pPr indent="0" lvl="0" marL="0" marR="0" algn="l">
              <a:lnSpc>
                <a:spcPct val="100000"/>
              </a:lnSpc>
              <a:spcBef>
                <a:spcPts val="0"/>
              </a:spcBef>
              <a:spcAft>
                <a:spcPts val="0"/>
              </a:spcAft>
              <a:buClr>
                <a:srgbClr val="000000"/>
              </a:buClr>
              <a:buSzPts val="1200"/>
              <a:buFont typeface="Arial"/>
              <a:buNone/>
              <a:defRPr b="1" i="0" sz="1600" u="none" cap="none" strike="noStrike">
                <a:solidFill>
                  <a:schemeClr val="lt1"/>
                </a:solidFill>
                <a:latin typeface="Roboto Mono"/>
                <a:ea typeface="Roboto Mono"/>
                <a:cs typeface="Roboto Mono"/>
                <a:sym typeface="Roboto Mono"/>
              </a:defRPr>
            </a:lvl1pPr>
            <a:lvl2pPr indent="0" lvl="1" marL="0" marR="0" algn="l">
              <a:lnSpc>
                <a:spcPct val="100000"/>
              </a:lnSpc>
              <a:spcBef>
                <a:spcPts val="0"/>
              </a:spcBef>
              <a:spcAft>
                <a:spcPts val="0"/>
              </a:spcAft>
              <a:buClr>
                <a:srgbClr val="000000"/>
              </a:buClr>
              <a:buSzPts val="1200"/>
              <a:buFont typeface="Arial"/>
              <a:buNone/>
              <a:defRPr b="1" i="0" sz="1600" u="none" cap="none" strike="noStrike">
                <a:solidFill>
                  <a:schemeClr val="lt1"/>
                </a:solidFill>
                <a:latin typeface="Roboto Mono"/>
                <a:ea typeface="Roboto Mono"/>
                <a:cs typeface="Roboto Mono"/>
                <a:sym typeface="Roboto Mono"/>
              </a:defRPr>
            </a:lvl2pPr>
            <a:lvl3pPr indent="0" lvl="2" marL="0" marR="0" algn="l">
              <a:lnSpc>
                <a:spcPct val="100000"/>
              </a:lnSpc>
              <a:spcBef>
                <a:spcPts val="0"/>
              </a:spcBef>
              <a:spcAft>
                <a:spcPts val="0"/>
              </a:spcAft>
              <a:buClr>
                <a:srgbClr val="000000"/>
              </a:buClr>
              <a:buSzPts val="1200"/>
              <a:buFont typeface="Arial"/>
              <a:buNone/>
              <a:defRPr b="1" i="0" sz="1600" u="none" cap="none" strike="noStrike">
                <a:solidFill>
                  <a:schemeClr val="lt1"/>
                </a:solidFill>
                <a:latin typeface="Roboto Mono"/>
                <a:ea typeface="Roboto Mono"/>
                <a:cs typeface="Roboto Mono"/>
                <a:sym typeface="Roboto Mono"/>
              </a:defRPr>
            </a:lvl3pPr>
            <a:lvl4pPr indent="0" lvl="3" marL="0" marR="0" algn="l">
              <a:lnSpc>
                <a:spcPct val="100000"/>
              </a:lnSpc>
              <a:spcBef>
                <a:spcPts val="0"/>
              </a:spcBef>
              <a:spcAft>
                <a:spcPts val="0"/>
              </a:spcAft>
              <a:buClr>
                <a:srgbClr val="000000"/>
              </a:buClr>
              <a:buSzPts val="1200"/>
              <a:buFont typeface="Arial"/>
              <a:buNone/>
              <a:defRPr b="1" i="0" sz="1600" u="none" cap="none" strike="noStrike">
                <a:solidFill>
                  <a:schemeClr val="lt1"/>
                </a:solidFill>
                <a:latin typeface="Roboto Mono"/>
                <a:ea typeface="Roboto Mono"/>
                <a:cs typeface="Roboto Mono"/>
                <a:sym typeface="Roboto Mono"/>
              </a:defRPr>
            </a:lvl4pPr>
            <a:lvl5pPr indent="0" lvl="4" marL="0" marR="0" algn="l">
              <a:lnSpc>
                <a:spcPct val="100000"/>
              </a:lnSpc>
              <a:spcBef>
                <a:spcPts val="0"/>
              </a:spcBef>
              <a:spcAft>
                <a:spcPts val="0"/>
              </a:spcAft>
              <a:buClr>
                <a:srgbClr val="000000"/>
              </a:buClr>
              <a:buSzPts val="1200"/>
              <a:buFont typeface="Arial"/>
              <a:buNone/>
              <a:defRPr b="1" i="0" sz="1600" u="none" cap="none" strike="noStrike">
                <a:solidFill>
                  <a:schemeClr val="lt1"/>
                </a:solidFill>
                <a:latin typeface="Roboto Mono"/>
                <a:ea typeface="Roboto Mono"/>
                <a:cs typeface="Roboto Mono"/>
                <a:sym typeface="Roboto Mono"/>
              </a:defRPr>
            </a:lvl5pPr>
            <a:lvl6pPr indent="0" lvl="5" marL="0" marR="0" algn="l">
              <a:lnSpc>
                <a:spcPct val="100000"/>
              </a:lnSpc>
              <a:spcBef>
                <a:spcPts val="0"/>
              </a:spcBef>
              <a:spcAft>
                <a:spcPts val="0"/>
              </a:spcAft>
              <a:buClr>
                <a:srgbClr val="000000"/>
              </a:buClr>
              <a:buSzPts val="1200"/>
              <a:buFont typeface="Arial"/>
              <a:buNone/>
              <a:defRPr b="1" i="0" sz="1600" u="none" cap="none" strike="noStrike">
                <a:solidFill>
                  <a:schemeClr val="lt1"/>
                </a:solidFill>
                <a:latin typeface="Roboto Mono"/>
                <a:ea typeface="Roboto Mono"/>
                <a:cs typeface="Roboto Mono"/>
                <a:sym typeface="Roboto Mono"/>
              </a:defRPr>
            </a:lvl6pPr>
            <a:lvl7pPr indent="0" lvl="6" marL="0" marR="0" algn="l">
              <a:lnSpc>
                <a:spcPct val="100000"/>
              </a:lnSpc>
              <a:spcBef>
                <a:spcPts val="0"/>
              </a:spcBef>
              <a:spcAft>
                <a:spcPts val="0"/>
              </a:spcAft>
              <a:buClr>
                <a:srgbClr val="000000"/>
              </a:buClr>
              <a:buSzPts val="1200"/>
              <a:buFont typeface="Arial"/>
              <a:buNone/>
              <a:defRPr b="1" i="0" sz="1600" u="none" cap="none" strike="noStrike">
                <a:solidFill>
                  <a:schemeClr val="lt1"/>
                </a:solidFill>
                <a:latin typeface="Roboto Mono"/>
                <a:ea typeface="Roboto Mono"/>
                <a:cs typeface="Roboto Mono"/>
                <a:sym typeface="Roboto Mono"/>
              </a:defRPr>
            </a:lvl7pPr>
            <a:lvl8pPr indent="0" lvl="7" marL="0" marR="0" algn="l">
              <a:lnSpc>
                <a:spcPct val="100000"/>
              </a:lnSpc>
              <a:spcBef>
                <a:spcPts val="0"/>
              </a:spcBef>
              <a:spcAft>
                <a:spcPts val="0"/>
              </a:spcAft>
              <a:buClr>
                <a:srgbClr val="000000"/>
              </a:buClr>
              <a:buSzPts val="1200"/>
              <a:buFont typeface="Arial"/>
              <a:buNone/>
              <a:defRPr b="1" i="0" sz="1600" u="none" cap="none" strike="noStrike">
                <a:solidFill>
                  <a:schemeClr val="lt1"/>
                </a:solidFill>
                <a:latin typeface="Roboto Mono"/>
                <a:ea typeface="Roboto Mono"/>
                <a:cs typeface="Roboto Mono"/>
                <a:sym typeface="Roboto Mono"/>
              </a:defRPr>
            </a:lvl8pPr>
            <a:lvl9pPr indent="0" lvl="8" marL="0" marR="0" algn="l">
              <a:lnSpc>
                <a:spcPct val="100000"/>
              </a:lnSpc>
              <a:spcBef>
                <a:spcPts val="0"/>
              </a:spcBef>
              <a:spcAft>
                <a:spcPts val="0"/>
              </a:spcAft>
              <a:buClr>
                <a:srgbClr val="000000"/>
              </a:buClr>
              <a:buSzPts val="1200"/>
              <a:buFont typeface="Arial"/>
              <a:buNone/>
              <a:defRPr b="1" i="0" sz="1600" u="none" cap="none" strike="noStrike">
                <a:solidFill>
                  <a:schemeClr val="lt1"/>
                </a:solidFill>
                <a:latin typeface="Roboto Mono"/>
                <a:ea typeface="Roboto Mono"/>
                <a:cs typeface="Roboto Mono"/>
                <a:sym typeface="Roboto Mono"/>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 Simple content  1">
  <p:cSld name="TITLE_5_1">
    <p:spTree>
      <p:nvGrpSpPr>
        <p:cNvPr id="18" name="Shape 18"/>
        <p:cNvGrpSpPr/>
        <p:nvPr/>
      </p:nvGrpSpPr>
      <p:grpSpPr>
        <a:xfrm>
          <a:off x="0" y="0"/>
          <a:ext cx="0" cy="0"/>
          <a:chOff x="0" y="0"/>
          <a:chExt cx="0" cy="0"/>
        </a:xfrm>
      </p:grpSpPr>
      <p:sp>
        <p:nvSpPr>
          <p:cNvPr id="19" name="Google Shape;19;p29"/>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rgbClr val="F0EEE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 Graphic 1/2">
  <p:cSld name="TITLE_4">
    <p:spTree>
      <p:nvGrpSpPr>
        <p:cNvPr id="20" name="Shape 20"/>
        <p:cNvGrpSpPr/>
        <p:nvPr/>
      </p:nvGrpSpPr>
      <p:grpSpPr>
        <a:xfrm>
          <a:off x="0" y="0"/>
          <a:ext cx="0" cy="0"/>
          <a:chOff x="0" y="0"/>
          <a:chExt cx="0" cy="0"/>
        </a:xfrm>
      </p:grpSpPr>
      <p:sp>
        <p:nvSpPr>
          <p:cNvPr id="21" name="Google Shape;21;p30"/>
          <p:cNvSpPr/>
          <p:nvPr/>
        </p:nvSpPr>
        <p:spPr>
          <a:xfrm>
            <a:off x="9144000" y="125"/>
            <a:ext cx="9144000" cy="10287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0"/>
          <p:cNvSpPr txBox="1"/>
          <p:nvPr>
            <p:ph type="title"/>
          </p:nvPr>
        </p:nvSpPr>
        <p:spPr>
          <a:xfrm>
            <a:off x="901343" y="1032503"/>
            <a:ext cx="64209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2pPr>
            <a:lvl3pPr lvl="2"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3pPr>
            <a:lvl4pPr lvl="3"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4pPr>
            <a:lvl5pPr lvl="4"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5pPr>
            <a:lvl6pPr lvl="5"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6pPr>
            <a:lvl7pPr lvl="6"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7pPr>
            <a:lvl8pPr lvl="7"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8pPr>
            <a:lvl9pPr lvl="8" algn="l">
              <a:lnSpc>
                <a:spcPct val="100000"/>
              </a:lnSpc>
              <a:spcBef>
                <a:spcPts val="1500"/>
              </a:spcBef>
              <a:spcAft>
                <a:spcPts val="1500"/>
              </a:spcAft>
              <a:buSzPts val="5000"/>
              <a:buFont typeface="Brygada 1918"/>
              <a:buNone/>
              <a:defRPr b="1" sz="5000">
                <a:latin typeface="Brygada 1918"/>
                <a:ea typeface="Brygada 1918"/>
                <a:cs typeface="Brygada 1918"/>
                <a:sym typeface="Brygada 1918"/>
              </a:defRPr>
            </a:lvl9pPr>
          </a:lstStyle>
          <a:p/>
        </p:txBody>
      </p:sp>
      <p:sp>
        <p:nvSpPr>
          <p:cNvPr id="23" name="Google Shape;23;p30"/>
          <p:cNvSpPr/>
          <p:nvPr/>
        </p:nvSpPr>
        <p:spPr>
          <a:xfrm>
            <a:off x="771242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4" name="Google Shape;24;p30"/>
          <p:cNvSpPr txBox="1"/>
          <p:nvPr>
            <p:ph idx="1" type="subTitle"/>
          </p:nvPr>
        </p:nvSpPr>
        <p:spPr>
          <a:xfrm>
            <a:off x="901347" y="1747525"/>
            <a:ext cx="64209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25" name="Google Shape;25;p30"/>
          <p:cNvSpPr txBox="1"/>
          <p:nvPr>
            <p:ph idx="2" type="body"/>
          </p:nvPr>
        </p:nvSpPr>
        <p:spPr>
          <a:xfrm>
            <a:off x="897825" y="2987050"/>
            <a:ext cx="7331400" cy="62718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 Graphic 2/3">
  <p:cSld name="TITLE_4_1">
    <p:spTree>
      <p:nvGrpSpPr>
        <p:cNvPr id="26" name="Shape 26"/>
        <p:cNvGrpSpPr/>
        <p:nvPr/>
      </p:nvGrpSpPr>
      <p:grpSpPr>
        <a:xfrm>
          <a:off x="0" y="0"/>
          <a:ext cx="0" cy="0"/>
          <a:chOff x="0" y="0"/>
          <a:chExt cx="0" cy="0"/>
        </a:xfrm>
      </p:grpSpPr>
      <p:sp>
        <p:nvSpPr>
          <p:cNvPr id="27" name="Google Shape;27;p31"/>
          <p:cNvSpPr/>
          <p:nvPr/>
        </p:nvSpPr>
        <p:spPr>
          <a:xfrm>
            <a:off x="6400300" y="125"/>
            <a:ext cx="11887800" cy="10287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txBox="1"/>
          <p:nvPr>
            <p:ph type="title"/>
          </p:nvPr>
        </p:nvSpPr>
        <p:spPr>
          <a:xfrm>
            <a:off x="900646" y="1032503"/>
            <a:ext cx="36708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100"/>
              <a:buFont typeface="Brygada 1918"/>
              <a:buNone/>
              <a:defRPr b="1" sz="31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2pPr>
            <a:lvl3pPr lvl="2"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3pPr>
            <a:lvl4pPr lvl="3"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4pPr>
            <a:lvl5pPr lvl="4"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5pPr>
            <a:lvl6pPr lvl="5"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6pPr>
            <a:lvl7pPr lvl="6"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7pPr>
            <a:lvl8pPr lvl="7"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8pPr>
            <a:lvl9pPr lvl="8" algn="l">
              <a:lnSpc>
                <a:spcPct val="100000"/>
              </a:lnSpc>
              <a:spcBef>
                <a:spcPts val="1500"/>
              </a:spcBef>
              <a:spcAft>
                <a:spcPts val="1500"/>
              </a:spcAft>
              <a:buSzPts val="5000"/>
              <a:buFont typeface="Brygada 1918"/>
              <a:buNone/>
              <a:defRPr b="1" sz="5000">
                <a:latin typeface="Brygada 1918"/>
                <a:ea typeface="Brygada 1918"/>
                <a:cs typeface="Brygada 1918"/>
                <a:sym typeface="Brygada 1918"/>
              </a:defRPr>
            </a:lvl9pPr>
          </a:lstStyle>
          <a:p/>
        </p:txBody>
      </p:sp>
      <p:sp>
        <p:nvSpPr>
          <p:cNvPr id="29" name="Google Shape;29;p31"/>
          <p:cNvSpPr/>
          <p:nvPr/>
        </p:nvSpPr>
        <p:spPr>
          <a:xfrm>
            <a:off x="4966300"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30" name="Google Shape;30;p31"/>
          <p:cNvSpPr txBox="1"/>
          <p:nvPr>
            <p:ph idx="1" type="subTitle"/>
          </p:nvPr>
        </p:nvSpPr>
        <p:spPr>
          <a:xfrm>
            <a:off x="900646" y="1747525"/>
            <a:ext cx="36708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31" name="Google Shape;31;p31"/>
          <p:cNvSpPr txBox="1"/>
          <p:nvPr>
            <p:ph idx="2" type="body"/>
          </p:nvPr>
        </p:nvSpPr>
        <p:spPr>
          <a:xfrm>
            <a:off x="897825" y="2987050"/>
            <a:ext cx="4588800" cy="62718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 Graphic 1/3">
  <p:cSld name="TITLE_4_1_1">
    <p:spTree>
      <p:nvGrpSpPr>
        <p:cNvPr id="32" name="Shape 32"/>
        <p:cNvGrpSpPr/>
        <p:nvPr/>
      </p:nvGrpSpPr>
      <p:grpSpPr>
        <a:xfrm>
          <a:off x="0" y="0"/>
          <a:ext cx="0" cy="0"/>
          <a:chOff x="0" y="0"/>
          <a:chExt cx="0" cy="0"/>
        </a:xfrm>
      </p:grpSpPr>
      <p:sp>
        <p:nvSpPr>
          <p:cNvPr id="33" name="Google Shape;33;p32"/>
          <p:cNvSpPr/>
          <p:nvPr/>
        </p:nvSpPr>
        <p:spPr>
          <a:xfrm>
            <a:off x="10973025" y="125"/>
            <a:ext cx="7315200" cy="10287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2"/>
          <p:cNvSpPr txBox="1"/>
          <p:nvPr>
            <p:ph type="title"/>
          </p:nvPr>
        </p:nvSpPr>
        <p:spPr>
          <a:xfrm>
            <a:off x="900656" y="1032503"/>
            <a:ext cx="82434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2pPr>
            <a:lvl3pPr lvl="2"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3pPr>
            <a:lvl4pPr lvl="3"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4pPr>
            <a:lvl5pPr lvl="4"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5pPr>
            <a:lvl6pPr lvl="5"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6pPr>
            <a:lvl7pPr lvl="6"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7pPr>
            <a:lvl8pPr lvl="7"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8pPr>
            <a:lvl9pPr lvl="8" algn="l">
              <a:lnSpc>
                <a:spcPct val="100000"/>
              </a:lnSpc>
              <a:spcBef>
                <a:spcPts val="1500"/>
              </a:spcBef>
              <a:spcAft>
                <a:spcPts val="1500"/>
              </a:spcAft>
              <a:buSzPts val="3200"/>
              <a:buFont typeface="Brygada 1918"/>
              <a:buNone/>
              <a:defRPr b="1" sz="3200">
                <a:latin typeface="Brygada 1918"/>
                <a:ea typeface="Brygada 1918"/>
                <a:cs typeface="Brygada 1918"/>
                <a:sym typeface="Brygada 1918"/>
              </a:defRPr>
            </a:lvl9pPr>
          </a:lstStyle>
          <a:p/>
        </p:txBody>
      </p:sp>
      <p:sp>
        <p:nvSpPr>
          <p:cNvPr id="35" name="Google Shape;35;p32"/>
          <p:cNvSpPr/>
          <p:nvPr/>
        </p:nvSpPr>
        <p:spPr>
          <a:xfrm>
            <a:off x="954122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chemeClr val="lt2"/>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36" name="Google Shape;36;p32"/>
          <p:cNvSpPr txBox="1"/>
          <p:nvPr>
            <p:ph idx="1" type="subTitle"/>
          </p:nvPr>
        </p:nvSpPr>
        <p:spPr>
          <a:xfrm>
            <a:off x="900658" y="1747525"/>
            <a:ext cx="82434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37" name="Google Shape;37;p32"/>
          <p:cNvSpPr txBox="1"/>
          <p:nvPr>
            <p:ph idx="2" type="body"/>
          </p:nvPr>
        </p:nvSpPr>
        <p:spPr>
          <a:xfrm>
            <a:off x="897825" y="2987050"/>
            <a:ext cx="9160200" cy="62718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 4 Blocks ">
  <p:cSld name="TITLE_3">
    <p:spTree>
      <p:nvGrpSpPr>
        <p:cNvPr id="38" name="Shape 38"/>
        <p:cNvGrpSpPr/>
        <p:nvPr/>
      </p:nvGrpSpPr>
      <p:grpSpPr>
        <a:xfrm>
          <a:off x="0" y="0"/>
          <a:ext cx="0" cy="0"/>
          <a:chOff x="0" y="0"/>
          <a:chExt cx="0" cy="0"/>
        </a:xfrm>
      </p:grpSpPr>
      <p:sp>
        <p:nvSpPr>
          <p:cNvPr id="39" name="Google Shape;39;p33"/>
          <p:cNvSpPr txBox="1"/>
          <p:nvPr>
            <p:ph type="title"/>
          </p:nvPr>
        </p:nvSpPr>
        <p:spPr>
          <a:xfrm>
            <a:off x="903843" y="1032503"/>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2pPr>
            <a:lvl3pPr lvl="2"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3pPr>
            <a:lvl4pPr lvl="3"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4pPr>
            <a:lvl5pPr lvl="4"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5pPr>
            <a:lvl6pPr lvl="5"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6pPr>
            <a:lvl7pPr lvl="6"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7pPr>
            <a:lvl8pPr lvl="7" algn="l">
              <a:lnSpc>
                <a:spcPct val="100000"/>
              </a:lnSpc>
              <a:spcBef>
                <a:spcPts val="1500"/>
              </a:spcBef>
              <a:spcAft>
                <a:spcPts val="0"/>
              </a:spcAft>
              <a:buSzPts val="5000"/>
              <a:buFont typeface="Brygada 1918"/>
              <a:buNone/>
              <a:defRPr b="1" sz="5000">
                <a:latin typeface="Brygada 1918"/>
                <a:ea typeface="Brygada 1918"/>
                <a:cs typeface="Brygada 1918"/>
                <a:sym typeface="Brygada 1918"/>
              </a:defRPr>
            </a:lvl8pPr>
            <a:lvl9pPr lvl="8" algn="l">
              <a:lnSpc>
                <a:spcPct val="100000"/>
              </a:lnSpc>
              <a:spcBef>
                <a:spcPts val="1500"/>
              </a:spcBef>
              <a:spcAft>
                <a:spcPts val="1500"/>
              </a:spcAft>
              <a:buSzPts val="5000"/>
              <a:buFont typeface="Brygada 1918"/>
              <a:buNone/>
              <a:defRPr b="1" sz="5000">
                <a:latin typeface="Brygada 1918"/>
                <a:ea typeface="Brygada 1918"/>
                <a:cs typeface="Brygada 1918"/>
                <a:sym typeface="Brygada 1918"/>
              </a:defRPr>
            </a:lvl9pPr>
          </a:lstStyle>
          <a:p/>
        </p:txBody>
      </p:sp>
      <p:sp>
        <p:nvSpPr>
          <p:cNvPr id="40" name="Google Shape;40;p33"/>
          <p:cNvSpPr txBox="1"/>
          <p:nvPr>
            <p:ph idx="1" type="subTitle"/>
          </p:nvPr>
        </p:nvSpPr>
        <p:spPr>
          <a:xfrm>
            <a:off x="903850" y="1747525"/>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41" name="Google Shape;41;p33"/>
          <p:cNvSpPr txBox="1"/>
          <p:nvPr>
            <p:ph idx="2" type="body"/>
          </p:nvPr>
        </p:nvSpPr>
        <p:spPr>
          <a:xfrm>
            <a:off x="897825" y="2987050"/>
            <a:ext cx="73314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42" name="Google Shape;42;p33"/>
          <p:cNvSpPr txBox="1"/>
          <p:nvPr>
            <p:ph idx="3" type="body"/>
          </p:nvPr>
        </p:nvSpPr>
        <p:spPr>
          <a:xfrm>
            <a:off x="9143925" y="2987050"/>
            <a:ext cx="73314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43" name="Google Shape;43;p33"/>
          <p:cNvSpPr txBox="1"/>
          <p:nvPr>
            <p:ph idx="4" type="body"/>
          </p:nvPr>
        </p:nvSpPr>
        <p:spPr>
          <a:xfrm>
            <a:off x="897825" y="6075928"/>
            <a:ext cx="73314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44" name="Google Shape;44;p33"/>
          <p:cNvSpPr txBox="1"/>
          <p:nvPr>
            <p:ph idx="5" type="body"/>
          </p:nvPr>
        </p:nvSpPr>
        <p:spPr>
          <a:xfrm>
            <a:off x="9143925" y="6075928"/>
            <a:ext cx="7331400" cy="3185400"/>
          </a:xfrm>
          <a:prstGeom prst="rect">
            <a:avLst/>
          </a:prstGeom>
          <a:noFill/>
          <a:ln>
            <a:noFill/>
          </a:ln>
        </p:spPr>
        <p:txBody>
          <a:bodyPr anchorCtr="0" anchor="t" bIns="0" lIns="0" spcFirstLastPara="1" rIns="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45" name="Google Shape;45;p33"/>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rgbClr val="F0EEE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 4 Blocks 2">
  <p:cSld name="TITLE_3_2">
    <p:spTree>
      <p:nvGrpSpPr>
        <p:cNvPr id="46" name="Shape 46"/>
        <p:cNvGrpSpPr/>
        <p:nvPr/>
      </p:nvGrpSpPr>
      <p:grpSpPr>
        <a:xfrm>
          <a:off x="0" y="0"/>
          <a:ext cx="0" cy="0"/>
          <a:chOff x="0" y="0"/>
          <a:chExt cx="0" cy="0"/>
        </a:xfrm>
      </p:grpSpPr>
      <p:sp>
        <p:nvSpPr>
          <p:cNvPr id="47" name="Google Shape;47;p34"/>
          <p:cNvSpPr txBox="1"/>
          <p:nvPr>
            <p:ph type="title"/>
          </p:nvPr>
        </p:nvSpPr>
        <p:spPr>
          <a:xfrm>
            <a:off x="903843" y="1032503"/>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Brygada 1918"/>
              <a:buNone/>
              <a:defRPr b="1" sz="3200">
                <a:solidFill>
                  <a:schemeClr val="dk1"/>
                </a:solidFill>
                <a:latin typeface="Brygada 1918"/>
                <a:ea typeface="Brygada 1918"/>
                <a:cs typeface="Brygada 1918"/>
                <a:sym typeface="Brygada 1918"/>
              </a:defRPr>
            </a:lvl1pPr>
            <a:lvl2pPr lvl="1"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2pPr>
            <a:lvl3pPr lvl="2"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3pPr>
            <a:lvl4pPr lvl="3"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4pPr>
            <a:lvl5pPr lvl="4"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5pPr>
            <a:lvl6pPr lvl="5"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6pPr>
            <a:lvl7pPr lvl="6"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7pPr>
            <a:lvl8pPr lvl="7" algn="l">
              <a:lnSpc>
                <a:spcPct val="100000"/>
              </a:lnSpc>
              <a:spcBef>
                <a:spcPts val="1500"/>
              </a:spcBef>
              <a:spcAft>
                <a:spcPts val="0"/>
              </a:spcAft>
              <a:buSzPts val="3200"/>
              <a:buFont typeface="Brygada 1918"/>
              <a:buNone/>
              <a:defRPr b="1" sz="3200">
                <a:latin typeface="Brygada 1918"/>
                <a:ea typeface="Brygada 1918"/>
                <a:cs typeface="Brygada 1918"/>
                <a:sym typeface="Brygada 1918"/>
              </a:defRPr>
            </a:lvl8pPr>
            <a:lvl9pPr lvl="8" algn="l">
              <a:lnSpc>
                <a:spcPct val="100000"/>
              </a:lnSpc>
              <a:spcBef>
                <a:spcPts val="1500"/>
              </a:spcBef>
              <a:spcAft>
                <a:spcPts val="1500"/>
              </a:spcAft>
              <a:buSzPts val="3200"/>
              <a:buFont typeface="Brygada 1918"/>
              <a:buNone/>
              <a:defRPr b="1" sz="3200">
                <a:latin typeface="Brygada 1918"/>
                <a:ea typeface="Brygada 1918"/>
                <a:cs typeface="Brygada 1918"/>
                <a:sym typeface="Brygada 1918"/>
              </a:defRPr>
            </a:lvl9pPr>
          </a:lstStyle>
          <a:p/>
        </p:txBody>
      </p:sp>
      <p:sp>
        <p:nvSpPr>
          <p:cNvPr id="48" name="Google Shape;48;p34"/>
          <p:cNvSpPr txBox="1"/>
          <p:nvPr>
            <p:ph idx="1" type="subTitle"/>
          </p:nvPr>
        </p:nvSpPr>
        <p:spPr>
          <a:xfrm>
            <a:off x="903850" y="1747525"/>
            <a:ext cx="10983000" cy="503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600"/>
              <a:buNone/>
              <a:defRPr sz="2600">
                <a:solidFill>
                  <a:schemeClr val="dk1"/>
                </a:solidFill>
              </a:defRPr>
            </a:lvl1pPr>
            <a:lvl2pPr lvl="1" algn="l">
              <a:lnSpc>
                <a:spcPct val="100000"/>
              </a:lnSpc>
              <a:spcBef>
                <a:spcPts val="1500"/>
              </a:spcBef>
              <a:spcAft>
                <a:spcPts val="0"/>
              </a:spcAft>
              <a:buClr>
                <a:schemeClr val="dk1"/>
              </a:buClr>
              <a:buSzPts val="2600"/>
              <a:buNone/>
              <a:defRPr sz="2600">
                <a:solidFill>
                  <a:schemeClr val="dk1"/>
                </a:solidFill>
              </a:defRPr>
            </a:lvl2pPr>
            <a:lvl3pPr lvl="2" algn="l">
              <a:lnSpc>
                <a:spcPct val="100000"/>
              </a:lnSpc>
              <a:spcBef>
                <a:spcPts val="1500"/>
              </a:spcBef>
              <a:spcAft>
                <a:spcPts val="0"/>
              </a:spcAft>
              <a:buClr>
                <a:schemeClr val="dk1"/>
              </a:buClr>
              <a:buSzPts val="2600"/>
              <a:buNone/>
              <a:defRPr sz="2600">
                <a:solidFill>
                  <a:schemeClr val="dk1"/>
                </a:solidFill>
              </a:defRPr>
            </a:lvl3pPr>
            <a:lvl4pPr lvl="3" algn="l">
              <a:lnSpc>
                <a:spcPct val="100000"/>
              </a:lnSpc>
              <a:spcBef>
                <a:spcPts val="1500"/>
              </a:spcBef>
              <a:spcAft>
                <a:spcPts val="0"/>
              </a:spcAft>
              <a:buClr>
                <a:schemeClr val="dk1"/>
              </a:buClr>
              <a:buSzPts val="2600"/>
              <a:buNone/>
              <a:defRPr sz="2600">
                <a:solidFill>
                  <a:schemeClr val="dk1"/>
                </a:solidFill>
              </a:defRPr>
            </a:lvl4pPr>
            <a:lvl5pPr lvl="4" algn="l">
              <a:lnSpc>
                <a:spcPct val="100000"/>
              </a:lnSpc>
              <a:spcBef>
                <a:spcPts val="1500"/>
              </a:spcBef>
              <a:spcAft>
                <a:spcPts val="0"/>
              </a:spcAft>
              <a:buClr>
                <a:schemeClr val="dk1"/>
              </a:buClr>
              <a:buSzPts val="2600"/>
              <a:buNone/>
              <a:defRPr sz="2600">
                <a:solidFill>
                  <a:schemeClr val="dk1"/>
                </a:solidFill>
              </a:defRPr>
            </a:lvl5pPr>
            <a:lvl6pPr lvl="5" algn="l">
              <a:lnSpc>
                <a:spcPct val="100000"/>
              </a:lnSpc>
              <a:spcBef>
                <a:spcPts val="1500"/>
              </a:spcBef>
              <a:spcAft>
                <a:spcPts val="0"/>
              </a:spcAft>
              <a:buClr>
                <a:schemeClr val="dk1"/>
              </a:buClr>
              <a:buSzPts val="2600"/>
              <a:buNone/>
              <a:defRPr sz="2600">
                <a:solidFill>
                  <a:schemeClr val="dk1"/>
                </a:solidFill>
              </a:defRPr>
            </a:lvl6pPr>
            <a:lvl7pPr lvl="6" algn="l">
              <a:lnSpc>
                <a:spcPct val="100000"/>
              </a:lnSpc>
              <a:spcBef>
                <a:spcPts val="1500"/>
              </a:spcBef>
              <a:spcAft>
                <a:spcPts val="0"/>
              </a:spcAft>
              <a:buClr>
                <a:schemeClr val="dk1"/>
              </a:buClr>
              <a:buSzPts val="2600"/>
              <a:buNone/>
              <a:defRPr sz="2600">
                <a:solidFill>
                  <a:schemeClr val="dk1"/>
                </a:solidFill>
              </a:defRPr>
            </a:lvl7pPr>
            <a:lvl8pPr lvl="7" algn="l">
              <a:lnSpc>
                <a:spcPct val="100000"/>
              </a:lnSpc>
              <a:spcBef>
                <a:spcPts val="1500"/>
              </a:spcBef>
              <a:spcAft>
                <a:spcPts val="0"/>
              </a:spcAft>
              <a:buClr>
                <a:schemeClr val="dk1"/>
              </a:buClr>
              <a:buSzPts val="2600"/>
              <a:buNone/>
              <a:defRPr sz="2600">
                <a:solidFill>
                  <a:schemeClr val="dk1"/>
                </a:solidFill>
              </a:defRPr>
            </a:lvl8pPr>
            <a:lvl9pPr lvl="8" algn="l">
              <a:lnSpc>
                <a:spcPct val="100000"/>
              </a:lnSpc>
              <a:spcBef>
                <a:spcPts val="1500"/>
              </a:spcBef>
              <a:spcAft>
                <a:spcPts val="1500"/>
              </a:spcAft>
              <a:buClr>
                <a:schemeClr val="dk1"/>
              </a:buClr>
              <a:buSzPts val="2600"/>
              <a:buNone/>
              <a:defRPr sz="2600">
                <a:solidFill>
                  <a:schemeClr val="dk1"/>
                </a:solidFill>
              </a:defRPr>
            </a:lvl9pPr>
          </a:lstStyle>
          <a:p/>
        </p:txBody>
      </p:sp>
      <p:sp>
        <p:nvSpPr>
          <p:cNvPr id="49" name="Google Shape;49;p34"/>
          <p:cNvSpPr txBox="1"/>
          <p:nvPr>
            <p:ph idx="2" type="body"/>
          </p:nvPr>
        </p:nvSpPr>
        <p:spPr>
          <a:xfrm>
            <a:off x="897825" y="2987050"/>
            <a:ext cx="4122900" cy="3185400"/>
          </a:xfrm>
          <a:prstGeom prst="rect">
            <a:avLst/>
          </a:prstGeom>
          <a:noFill/>
          <a:ln>
            <a:noFill/>
          </a:ln>
        </p:spPr>
        <p:txBody>
          <a:bodyPr anchorCtr="0" anchor="t" bIns="0" lIns="0" spcFirstLastPara="1" rIns="36000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50" name="Google Shape;50;p34"/>
          <p:cNvSpPr txBox="1"/>
          <p:nvPr>
            <p:ph idx="3" type="body"/>
          </p:nvPr>
        </p:nvSpPr>
        <p:spPr>
          <a:xfrm>
            <a:off x="5016227" y="2987050"/>
            <a:ext cx="4122900" cy="3185400"/>
          </a:xfrm>
          <a:prstGeom prst="rect">
            <a:avLst/>
          </a:prstGeom>
          <a:noFill/>
          <a:ln>
            <a:noFill/>
          </a:ln>
        </p:spPr>
        <p:txBody>
          <a:bodyPr anchorCtr="0" anchor="t" bIns="0" lIns="0" spcFirstLastPara="1" rIns="36000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51" name="Google Shape;51;p34"/>
          <p:cNvSpPr txBox="1"/>
          <p:nvPr>
            <p:ph idx="4" type="body"/>
          </p:nvPr>
        </p:nvSpPr>
        <p:spPr>
          <a:xfrm>
            <a:off x="9132619" y="2987051"/>
            <a:ext cx="4122900" cy="3185400"/>
          </a:xfrm>
          <a:prstGeom prst="rect">
            <a:avLst/>
          </a:prstGeom>
          <a:noFill/>
          <a:ln>
            <a:noFill/>
          </a:ln>
        </p:spPr>
        <p:txBody>
          <a:bodyPr anchorCtr="0" anchor="t" bIns="0" lIns="0" spcFirstLastPara="1" rIns="36000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52" name="Google Shape;52;p34"/>
          <p:cNvSpPr txBox="1"/>
          <p:nvPr>
            <p:ph idx="5" type="body"/>
          </p:nvPr>
        </p:nvSpPr>
        <p:spPr>
          <a:xfrm>
            <a:off x="13251021" y="2987051"/>
            <a:ext cx="4122900" cy="3185400"/>
          </a:xfrm>
          <a:prstGeom prst="rect">
            <a:avLst/>
          </a:prstGeom>
          <a:noFill/>
          <a:ln>
            <a:noFill/>
          </a:ln>
        </p:spPr>
        <p:txBody>
          <a:bodyPr anchorCtr="0" anchor="t" bIns="0" lIns="0" spcFirstLastPara="1" rIns="360000" wrap="square" tIns="0">
            <a:noAutofit/>
          </a:bodyPr>
          <a:lstStyle>
            <a:lvl1pPr indent="-393700" lvl="0" marL="457200" algn="l">
              <a:lnSpc>
                <a:spcPct val="100000"/>
              </a:lnSpc>
              <a:spcBef>
                <a:spcPts val="0"/>
              </a:spcBef>
              <a:spcAft>
                <a:spcPts val="0"/>
              </a:spcAft>
              <a:buClr>
                <a:schemeClr val="dk1"/>
              </a:buClr>
              <a:buSzPts val="2600"/>
              <a:buChar char="●"/>
              <a:defRPr sz="2600">
                <a:solidFill>
                  <a:schemeClr val="dk1"/>
                </a:solidFill>
              </a:defRPr>
            </a:lvl1pPr>
            <a:lvl2pPr indent="-342900" lvl="1" marL="914400" algn="l">
              <a:lnSpc>
                <a:spcPct val="100000"/>
              </a:lnSpc>
              <a:spcBef>
                <a:spcPts val="1500"/>
              </a:spcBef>
              <a:spcAft>
                <a:spcPts val="0"/>
              </a:spcAft>
              <a:buClr>
                <a:schemeClr val="dk1"/>
              </a:buClr>
              <a:buSzPts val="1800"/>
              <a:buChar char="○"/>
              <a:defRPr sz="1800">
                <a:solidFill>
                  <a:schemeClr val="dk1"/>
                </a:solidFill>
              </a:defRPr>
            </a:lvl2pPr>
            <a:lvl3pPr indent="-342900" lvl="2" marL="1371600" algn="l">
              <a:lnSpc>
                <a:spcPct val="100000"/>
              </a:lnSpc>
              <a:spcBef>
                <a:spcPts val="1500"/>
              </a:spcBef>
              <a:spcAft>
                <a:spcPts val="0"/>
              </a:spcAft>
              <a:buClr>
                <a:schemeClr val="dk1"/>
              </a:buClr>
              <a:buSzPts val="1800"/>
              <a:buChar char="■"/>
              <a:defRPr sz="1800">
                <a:solidFill>
                  <a:schemeClr val="dk1"/>
                </a:solidFill>
              </a:defRPr>
            </a:lvl3pPr>
            <a:lvl4pPr indent="-342900" lvl="3" marL="1828800" algn="l">
              <a:lnSpc>
                <a:spcPct val="100000"/>
              </a:lnSpc>
              <a:spcBef>
                <a:spcPts val="1500"/>
              </a:spcBef>
              <a:spcAft>
                <a:spcPts val="0"/>
              </a:spcAft>
              <a:buClr>
                <a:schemeClr val="dk1"/>
              </a:buClr>
              <a:buSzPts val="1800"/>
              <a:buChar char="●"/>
              <a:defRPr sz="1800">
                <a:solidFill>
                  <a:schemeClr val="dk1"/>
                </a:solidFill>
              </a:defRPr>
            </a:lvl4pPr>
            <a:lvl5pPr indent="-342900" lvl="4" marL="2286000" algn="l">
              <a:lnSpc>
                <a:spcPct val="100000"/>
              </a:lnSpc>
              <a:spcBef>
                <a:spcPts val="1500"/>
              </a:spcBef>
              <a:spcAft>
                <a:spcPts val="0"/>
              </a:spcAft>
              <a:buClr>
                <a:schemeClr val="dk1"/>
              </a:buClr>
              <a:buSzPts val="1800"/>
              <a:buChar char="○"/>
              <a:defRPr sz="1800">
                <a:solidFill>
                  <a:schemeClr val="dk1"/>
                </a:solidFill>
              </a:defRPr>
            </a:lvl5pPr>
            <a:lvl6pPr indent="-342900" lvl="5" marL="2743200" algn="l">
              <a:lnSpc>
                <a:spcPct val="100000"/>
              </a:lnSpc>
              <a:spcBef>
                <a:spcPts val="1500"/>
              </a:spcBef>
              <a:spcAft>
                <a:spcPts val="0"/>
              </a:spcAft>
              <a:buClr>
                <a:schemeClr val="dk1"/>
              </a:buClr>
              <a:buSzPts val="1800"/>
              <a:buChar char="■"/>
              <a:defRPr sz="1800">
                <a:solidFill>
                  <a:schemeClr val="dk1"/>
                </a:solidFill>
              </a:defRPr>
            </a:lvl6pPr>
            <a:lvl7pPr indent="-342900" lvl="6" marL="3200400" algn="l">
              <a:lnSpc>
                <a:spcPct val="100000"/>
              </a:lnSpc>
              <a:spcBef>
                <a:spcPts val="1500"/>
              </a:spcBef>
              <a:spcAft>
                <a:spcPts val="0"/>
              </a:spcAft>
              <a:buClr>
                <a:schemeClr val="dk1"/>
              </a:buClr>
              <a:buSzPts val="1800"/>
              <a:buChar char="●"/>
              <a:defRPr sz="1800">
                <a:solidFill>
                  <a:schemeClr val="dk1"/>
                </a:solidFill>
              </a:defRPr>
            </a:lvl7pPr>
            <a:lvl8pPr indent="-342900" lvl="7" marL="3657600" algn="l">
              <a:lnSpc>
                <a:spcPct val="100000"/>
              </a:lnSpc>
              <a:spcBef>
                <a:spcPts val="1500"/>
              </a:spcBef>
              <a:spcAft>
                <a:spcPts val="0"/>
              </a:spcAft>
              <a:buClr>
                <a:schemeClr val="dk1"/>
              </a:buClr>
              <a:buSzPts val="1800"/>
              <a:buChar char="○"/>
              <a:defRPr sz="1800">
                <a:solidFill>
                  <a:schemeClr val="dk1"/>
                </a:solidFill>
              </a:defRPr>
            </a:lvl8pPr>
            <a:lvl9pPr indent="-342900" lvl="8" marL="4114800" algn="l">
              <a:lnSpc>
                <a:spcPct val="100000"/>
              </a:lnSpc>
              <a:spcBef>
                <a:spcPts val="1500"/>
              </a:spcBef>
              <a:spcAft>
                <a:spcPts val="1500"/>
              </a:spcAft>
              <a:buClr>
                <a:schemeClr val="dk1"/>
              </a:buClr>
              <a:buSzPts val="1800"/>
              <a:buChar char="■"/>
              <a:defRPr sz="1800">
                <a:solidFill>
                  <a:schemeClr val="dk1"/>
                </a:solidFill>
              </a:defRPr>
            </a:lvl9pPr>
          </a:lstStyle>
          <a:p/>
        </p:txBody>
      </p:sp>
      <p:sp>
        <p:nvSpPr>
          <p:cNvPr id="53" name="Google Shape;53;p34"/>
          <p:cNvSpPr/>
          <p:nvPr/>
        </p:nvSpPr>
        <p:spPr>
          <a:xfrm>
            <a:off x="16857175" y="1029000"/>
            <a:ext cx="516714" cy="507192"/>
          </a:xfrm>
          <a:custGeom>
            <a:rect b="b" l="l" r="r" t="t"/>
            <a:pathLst>
              <a:path extrusionOk="0" h="589758" w="600830">
                <a:moveTo>
                  <a:pt x="544572" y="201585"/>
                </a:moveTo>
                <a:cubicBezTo>
                  <a:pt x="547332" y="189641"/>
                  <a:pt x="548843" y="177233"/>
                  <a:pt x="548843" y="164447"/>
                </a:cubicBezTo>
                <a:cubicBezTo>
                  <a:pt x="548843" y="73636"/>
                  <a:pt x="475207" y="0"/>
                  <a:pt x="384368" y="0"/>
                </a:cubicBezTo>
                <a:cubicBezTo>
                  <a:pt x="353419" y="0"/>
                  <a:pt x="324447" y="8573"/>
                  <a:pt x="299718" y="23451"/>
                </a:cubicBezTo>
                <a:cubicBezTo>
                  <a:pt x="275017" y="8573"/>
                  <a:pt x="246045" y="0"/>
                  <a:pt x="215097" y="0"/>
                </a:cubicBezTo>
                <a:cubicBezTo>
                  <a:pt x="124287" y="0"/>
                  <a:pt x="50650" y="73636"/>
                  <a:pt x="50650" y="164447"/>
                </a:cubicBezTo>
                <a:cubicBezTo>
                  <a:pt x="50650" y="177582"/>
                  <a:pt x="52249" y="190339"/>
                  <a:pt x="55155" y="202573"/>
                </a:cubicBezTo>
                <a:cubicBezTo>
                  <a:pt x="21330" y="232707"/>
                  <a:pt x="0" y="276558"/>
                  <a:pt x="0" y="325406"/>
                </a:cubicBezTo>
                <a:cubicBezTo>
                  <a:pt x="0" y="410957"/>
                  <a:pt x="65325" y="481222"/>
                  <a:pt x="148813" y="489097"/>
                </a:cubicBezTo>
                <a:cubicBezTo>
                  <a:pt x="173717" y="548233"/>
                  <a:pt x="232213" y="589759"/>
                  <a:pt x="300415" y="589759"/>
                </a:cubicBezTo>
                <a:cubicBezTo>
                  <a:pt x="368617" y="589759"/>
                  <a:pt x="427114" y="548233"/>
                  <a:pt x="452018" y="489097"/>
                </a:cubicBezTo>
                <a:cubicBezTo>
                  <a:pt x="535505" y="481222"/>
                  <a:pt x="600830" y="410957"/>
                  <a:pt x="600830" y="325406"/>
                </a:cubicBezTo>
                <a:cubicBezTo>
                  <a:pt x="600860" y="276005"/>
                  <a:pt x="579065" y="231719"/>
                  <a:pt x="544572" y="201585"/>
                </a:cubicBezTo>
                <a:close/>
              </a:path>
            </a:pathLst>
          </a:custGeom>
          <a:solidFill>
            <a:srgbClr val="F0EEE8"/>
          </a:solidFill>
          <a:ln>
            <a:noFill/>
          </a:ln>
        </p:spPr>
        <p:txBody>
          <a:bodyPr anchorCtr="0" anchor="ctr" bIns="68550" lIns="137150" spcFirstLastPara="1" rIns="137150" wrap="square" tIns="685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240">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4">
          <p15:clr>
            <a:srgbClr val="FA7B17"/>
          </p15:clr>
        </p15:guide>
        <p15:guide id="23" orient="horz" pos="1296">
          <p15:clr>
            <a:srgbClr val="FA7B17"/>
          </p15:clr>
        </p15:guide>
        <p15:guide id="24" orient="horz" pos="648">
          <p15:clr>
            <a:srgbClr val="FA7B17"/>
          </p15:clr>
        </p15:guide>
        <p15:guide id="25" orient="horz" pos="3888">
          <p15:clr>
            <a:srgbClr val="FA7B17"/>
          </p15:clr>
        </p15:guide>
        <p15:guide id="26" orient="horz" pos="4536">
          <p15:clr>
            <a:srgbClr val="FA7B17"/>
          </p15:clr>
        </p15:guide>
        <p15:guide id="27" orient="horz" pos="5184">
          <p15:clr>
            <a:srgbClr val="FA7B17"/>
          </p15:clr>
        </p15:guide>
        <p15:guide id="28" orient="horz" pos="5832">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782325" y="890050"/>
            <a:ext cx="16882200" cy="1145400"/>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rgbClr val="263238"/>
              </a:buClr>
              <a:buSzPts val="4400"/>
              <a:buFont typeface="Questrial"/>
              <a:buNone/>
              <a:defRPr b="0" i="0" sz="4400" u="none" cap="none" strike="noStrike">
                <a:solidFill>
                  <a:srgbClr val="263238"/>
                </a:solidFill>
                <a:latin typeface="Questrial"/>
                <a:ea typeface="Questrial"/>
                <a:cs typeface="Questrial"/>
                <a:sym typeface="Questrial"/>
              </a:defRPr>
            </a:lvl1pPr>
            <a:lvl2pPr lvl="1" marR="0" rtl="0" algn="l">
              <a:lnSpc>
                <a:spcPct val="100000"/>
              </a:lnSpc>
              <a:spcBef>
                <a:spcPts val="1500"/>
              </a:spcBef>
              <a:spcAft>
                <a:spcPts val="0"/>
              </a:spcAft>
              <a:buClr>
                <a:srgbClr val="263238"/>
              </a:buClr>
              <a:buSzPts val="4400"/>
              <a:buFont typeface="Questrial"/>
              <a:buNone/>
              <a:defRPr b="0" i="0" sz="4400" u="none" cap="none" strike="noStrike">
                <a:solidFill>
                  <a:srgbClr val="263238"/>
                </a:solidFill>
                <a:latin typeface="Questrial"/>
                <a:ea typeface="Questrial"/>
                <a:cs typeface="Questrial"/>
                <a:sym typeface="Questrial"/>
              </a:defRPr>
            </a:lvl2pPr>
            <a:lvl3pPr lvl="2" marR="0" rtl="0" algn="l">
              <a:lnSpc>
                <a:spcPct val="100000"/>
              </a:lnSpc>
              <a:spcBef>
                <a:spcPts val="1500"/>
              </a:spcBef>
              <a:spcAft>
                <a:spcPts val="0"/>
              </a:spcAft>
              <a:buClr>
                <a:srgbClr val="263238"/>
              </a:buClr>
              <a:buSzPts val="4400"/>
              <a:buFont typeface="Questrial"/>
              <a:buNone/>
              <a:defRPr b="0" i="0" sz="4400" u="none" cap="none" strike="noStrike">
                <a:solidFill>
                  <a:srgbClr val="263238"/>
                </a:solidFill>
                <a:latin typeface="Questrial"/>
                <a:ea typeface="Questrial"/>
                <a:cs typeface="Questrial"/>
                <a:sym typeface="Questrial"/>
              </a:defRPr>
            </a:lvl3pPr>
            <a:lvl4pPr lvl="3" marR="0" rtl="0" algn="l">
              <a:lnSpc>
                <a:spcPct val="100000"/>
              </a:lnSpc>
              <a:spcBef>
                <a:spcPts val="1500"/>
              </a:spcBef>
              <a:spcAft>
                <a:spcPts val="0"/>
              </a:spcAft>
              <a:buClr>
                <a:srgbClr val="263238"/>
              </a:buClr>
              <a:buSzPts val="4400"/>
              <a:buFont typeface="Questrial"/>
              <a:buNone/>
              <a:defRPr b="0" i="0" sz="4400" u="none" cap="none" strike="noStrike">
                <a:solidFill>
                  <a:srgbClr val="263238"/>
                </a:solidFill>
                <a:latin typeface="Questrial"/>
                <a:ea typeface="Questrial"/>
                <a:cs typeface="Questrial"/>
                <a:sym typeface="Questrial"/>
              </a:defRPr>
            </a:lvl4pPr>
            <a:lvl5pPr lvl="4" marR="0" rtl="0" algn="l">
              <a:lnSpc>
                <a:spcPct val="100000"/>
              </a:lnSpc>
              <a:spcBef>
                <a:spcPts val="1500"/>
              </a:spcBef>
              <a:spcAft>
                <a:spcPts val="0"/>
              </a:spcAft>
              <a:buClr>
                <a:srgbClr val="263238"/>
              </a:buClr>
              <a:buSzPts val="4400"/>
              <a:buFont typeface="Questrial"/>
              <a:buNone/>
              <a:defRPr b="0" i="0" sz="4400" u="none" cap="none" strike="noStrike">
                <a:solidFill>
                  <a:srgbClr val="263238"/>
                </a:solidFill>
                <a:latin typeface="Questrial"/>
                <a:ea typeface="Questrial"/>
                <a:cs typeface="Questrial"/>
                <a:sym typeface="Questrial"/>
              </a:defRPr>
            </a:lvl5pPr>
            <a:lvl6pPr lvl="5" marR="0" rtl="0" algn="l">
              <a:lnSpc>
                <a:spcPct val="100000"/>
              </a:lnSpc>
              <a:spcBef>
                <a:spcPts val="1500"/>
              </a:spcBef>
              <a:spcAft>
                <a:spcPts val="0"/>
              </a:spcAft>
              <a:buClr>
                <a:srgbClr val="263238"/>
              </a:buClr>
              <a:buSzPts val="4400"/>
              <a:buFont typeface="Questrial"/>
              <a:buNone/>
              <a:defRPr b="0" i="0" sz="4400" u="none" cap="none" strike="noStrike">
                <a:solidFill>
                  <a:srgbClr val="263238"/>
                </a:solidFill>
                <a:latin typeface="Questrial"/>
                <a:ea typeface="Questrial"/>
                <a:cs typeface="Questrial"/>
                <a:sym typeface="Questrial"/>
              </a:defRPr>
            </a:lvl6pPr>
            <a:lvl7pPr lvl="6" marR="0" rtl="0" algn="l">
              <a:lnSpc>
                <a:spcPct val="100000"/>
              </a:lnSpc>
              <a:spcBef>
                <a:spcPts val="1500"/>
              </a:spcBef>
              <a:spcAft>
                <a:spcPts val="0"/>
              </a:spcAft>
              <a:buClr>
                <a:srgbClr val="263238"/>
              </a:buClr>
              <a:buSzPts val="4400"/>
              <a:buFont typeface="Questrial"/>
              <a:buNone/>
              <a:defRPr b="0" i="0" sz="4400" u="none" cap="none" strike="noStrike">
                <a:solidFill>
                  <a:srgbClr val="263238"/>
                </a:solidFill>
                <a:latin typeface="Questrial"/>
                <a:ea typeface="Questrial"/>
                <a:cs typeface="Questrial"/>
                <a:sym typeface="Questrial"/>
              </a:defRPr>
            </a:lvl7pPr>
            <a:lvl8pPr lvl="7" marR="0" rtl="0" algn="l">
              <a:lnSpc>
                <a:spcPct val="100000"/>
              </a:lnSpc>
              <a:spcBef>
                <a:spcPts val="1500"/>
              </a:spcBef>
              <a:spcAft>
                <a:spcPts val="0"/>
              </a:spcAft>
              <a:buClr>
                <a:srgbClr val="263238"/>
              </a:buClr>
              <a:buSzPts val="4400"/>
              <a:buFont typeface="Questrial"/>
              <a:buNone/>
              <a:defRPr b="0" i="0" sz="4400" u="none" cap="none" strike="noStrike">
                <a:solidFill>
                  <a:srgbClr val="263238"/>
                </a:solidFill>
                <a:latin typeface="Questrial"/>
                <a:ea typeface="Questrial"/>
                <a:cs typeface="Questrial"/>
                <a:sym typeface="Questrial"/>
              </a:defRPr>
            </a:lvl8pPr>
            <a:lvl9pPr lvl="8" marR="0" rtl="0" algn="l">
              <a:lnSpc>
                <a:spcPct val="100000"/>
              </a:lnSpc>
              <a:spcBef>
                <a:spcPts val="1500"/>
              </a:spcBef>
              <a:spcAft>
                <a:spcPts val="1500"/>
              </a:spcAft>
              <a:buClr>
                <a:srgbClr val="263238"/>
              </a:buClr>
              <a:buSzPts val="4400"/>
              <a:buFont typeface="Questrial"/>
              <a:buNone/>
              <a:defRPr b="0" i="0" sz="4400" u="none" cap="none" strike="noStrike">
                <a:solidFill>
                  <a:srgbClr val="263238"/>
                </a:solidFill>
                <a:latin typeface="Questrial"/>
                <a:ea typeface="Questrial"/>
                <a:cs typeface="Questrial"/>
                <a:sym typeface="Questrial"/>
              </a:defRPr>
            </a:lvl9pPr>
          </a:lstStyle>
          <a:p/>
        </p:txBody>
      </p:sp>
      <p:sp>
        <p:nvSpPr>
          <p:cNvPr id="7" name="Google Shape;7;p23"/>
          <p:cNvSpPr txBox="1"/>
          <p:nvPr>
            <p:ph idx="1" type="body"/>
          </p:nvPr>
        </p:nvSpPr>
        <p:spPr>
          <a:xfrm>
            <a:off x="782325" y="2304950"/>
            <a:ext cx="16882200" cy="6832800"/>
          </a:xfrm>
          <a:prstGeom prst="rect">
            <a:avLst/>
          </a:prstGeom>
          <a:noFill/>
          <a:ln>
            <a:noFill/>
          </a:ln>
        </p:spPr>
        <p:txBody>
          <a:bodyPr anchorCtr="0" anchor="t" bIns="0" lIns="0" spcFirstLastPara="1" rIns="0" wrap="square" tIns="0">
            <a:normAutofit/>
          </a:bodyPr>
          <a:lstStyle>
            <a:lvl1pPr indent="-381000" lvl="0" marL="457200" marR="0" rtl="0" algn="l">
              <a:lnSpc>
                <a:spcPct val="100000"/>
              </a:lnSpc>
              <a:spcBef>
                <a:spcPts val="0"/>
              </a:spcBef>
              <a:spcAft>
                <a:spcPts val="0"/>
              </a:spcAft>
              <a:buClr>
                <a:srgbClr val="263238"/>
              </a:buClr>
              <a:buSzPts val="2400"/>
              <a:buFont typeface="Questrial"/>
              <a:buChar char="●"/>
              <a:defRPr b="0" i="0" sz="2400" u="none" cap="none" strike="noStrike">
                <a:solidFill>
                  <a:srgbClr val="263238"/>
                </a:solidFill>
                <a:latin typeface="Questrial"/>
                <a:ea typeface="Questrial"/>
                <a:cs typeface="Questrial"/>
                <a:sym typeface="Questrial"/>
              </a:defRPr>
            </a:lvl1pPr>
            <a:lvl2pPr indent="-330200" lvl="1" marL="914400" marR="0" rtl="0" algn="l">
              <a:lnSpc>
                <a:spcPct val="100000"/>
              </a:lnSpc>
              <a:spcBef>
                <a:spcPts val="1500"/>
              </a:spcBef>
              <a:spcAft>
                <a:spcPts val="0"/>
              </a:spcAft>
              <a:buClr>
                <a:srgbClr val="263238"/>
              </a:buClr>
              <a:buSzPts val="1600"/>
              <a:buFont typeface="Questrial"/>
              <a:buChar char="○"/>
              <a:defRPr b="0" i="0" sz="1600" u="none" cap="none" strike="noStrike">
                <a:solidFill>
                  <a:srgbClr val="263238"/>
                </a:solidFill>
                <a:latin typeface="Questrial"/>
                <a:ea typeface="Questrial"/>
                <a:cs typeface="Questrial"/>
                <a:sym typeface="Questrial"/>
              </a:defRPr>
            </a:lvl2pPr>
            <a:lvl3pPr indent="-330200" lvl="2" marL="1371600" marR="0" rtl="0" algn="l">
              <a:lnSpc>
                <a:spcPct val="100000"/>
              </a:lnSpc>
              <a:spcBef>
                <a:spcPts val="1500"/>
              </a:spcBef>
              <a:spcAft>
                <a:spcPts val="0"/>
              </a:spcAft>
              <a:buClr>
                <a:srgbClr val="263238"/>
              </a:buClr>
              <a:buSzPts val="1600"/>
              <a:buFont typeface="Questrial"/>
              <a:buChar char="■"/>
              <a:defRPr b="0" i="0" sz="1600" u="none" cap="none" strike="noStrike">
                <a:solidFill>
                  <a:srgbClr val="263238"/>
                </a:solidFill>
                <a:latin typeface="Questrial"/>
                <a:ea typeface="Questrial"/>
                <a:cs typeface="Questrial"/>
                <a:sym typeface="Questrial"/>
              </a:defRPr>
            </a:lvl3pPr>
            <a:lvl4pPr indent="-330200" lvl="3" marL="1828800" marR="0" rtl="0" algn="l">
              <a:lnSpc>
                <a:spcPct val="100000"/>
              </a:lnSpc>
              <a:spcBef>
                <a:spcPts val="1500"/>
              </a:spcBef>
              <a:spcAft>
                <a:spcPts val="0"/>
              </a:spcAft>
              <a:buClr>
                <a:srgbClr val="263238"/>
              </a:buClr>
              <a:buSzPts val="1600"/>
              <a:buFont typeface="Questrial"/>
              <a:buChar char="●"/>
              <a:defRPr b="0" i="0" sz="1600" u="none" cap="none" strike="noStrike">
                <a:solidFill>
                  <a:srgbClr val="263238"/>
                </a:solidFill>
                <a:latin typeface="Questrial"/>
                <a:ea typeface="Questrial"/>
                <a:cs typeface="Questrial"/>
                <a:sym typeface="Questrial"/>
              </a:defRPr>
            </a:lvl4pPr>
            <a:lvl5pPr indent="-330200" lvl="4" marL="2286000" marR="0" rtl="0" algn="l">
              <a:lnSpc>
                <a:spcPct val="100000"/>
              </a:lnSpc>
              <a:spcBef>
                <a:spcPts val="1500"/>
              </a:spcBef>
              <a:spcAft>
                <a:spcPts val="0"/>
              </a:spcAft>
              <a:buClr>
                <a:srgbClr val="263238"/>
              </a:buClr>
              <a:buSzPts val="1600"/>
              <a:buFont typeface="Questrial"/>
              <a:buChar char="○"/>
              <a:defRPr b="0" i="0" sz="1600" u="none" cap="none" strike="noStrike">
                <a:solidFill>
                  <a:srgbClr val="263238"/>
                </a:solidFill>
                <a:latin typeface="Questrial"/>
                <a:ea typeface="Questrial"/>
                <a:cs typeface="Questrial"/>
                <a:sym typeface="Questrial"/>
              </a:defRPr>
            </a:lvl5pPr>
            <a:lvl6pPr indent="-330200" lvl="5" marL="2743200" marR="0" rtl="0" algn="l">
              <a:lnSpc>
                <a:spcPct val="100000"/>
              </a:lnSpc>
              <a:spcBef>
                <a:spcPts val="1500"/>
              </a:spcBef>
              <a:spcAft>
                <a:spcPts val="0"/>
              </a:spcAft>
              <a:buClr>
                <a:srgbClr val="263238"/>
              </a:buClr>
              <a:buSzPts val="1600"/>
              <a:buFont typeface="Questrial"/>
              <a:buChar char="■"/>
              <a:defRPr b="0" i="0" sz="1600" u="none" cap="none" strike="noStrike">
                <a:solidFill>
                  <a:srgbClr val="263238"/>
                </a:solidFill>
                <a:latin typeface="Questrial"/>
                <a:ea typeface="Questrial"/>
                <a:cs typeface="Questrial"/>
                <a:sym typeface="Questrial"/>
              </a:defRPr>
            </a:lvl6pPr>
            <a:lvl7pPr indent="-330200" lvl="6" marL="3200400" marR="0" rtl="0" algn="l">
              <a:lnSpc>
                <a:spcPct val="100000"/>
              </a:lnSpc>
              <a:spcBef>
                <a:spcPts val="1500"/>
              </a:spcBef>
              <a:spcAft>
                <a:spcPts val="0"/>
              </a:spcAft>
              <a:buClr>
                <a:srgbClr val="263238"/>
              </a:buClr>
              <a:buSzPts val="1600"/>
              <a:buFont typeface="Questrial"/>
              <a:buChar char="●"/>
              <a:defRPr b="0" i="0" sz="1600" u="none" cap="none" strike="noStrike">
                <a:solidFill>
                  <a:srgbClr val="263238"/>
                </a:solidFill>
                <a:latin typeface="Questrial"/>
                <a:ea typeface="Questrial"/>
                <a:cs typeface="Questrial"/>
                <a:sym typeface="Questrial"/>
              </a:defRPr>
            </a:lvl7pPr>
            <a:lvl8pPr indent="-330200" lvl="7" marL="3657600" marR="0" rtl="0" algn="l">
              <a:lnSpc>
                <a:spcPct val="100000"/>
              </a:lnSpc>
              <a:spcBef>
                <a:spcPts val="1500"/>
              </a:spcBef>
              <a:spcAft>
                <a:spcPts val="0"/>
              </a:spcAft>
              <a:buClr>
                <a:srgbClr val="263238"/>
              </a:buClr>
              <a:buSzPts val="1600"/>
              <a:buFont typeface="Questrial"/>
              <a:buChar char="○"/>
              <a:defRPr b="0" i="0" sz="1600" u="none" cap="none" strike="noStrike">
                <a:solidFill>
                  <a:srgbClr val="263238"/>
                </a:solidFill>
                <a:latin typeface="Questrial"/>
                <a:ea typeface="Questrial"/>
                <a:cs typeface="Questrial"/>
                <a:sym typeface="Questrial"/>
              </a:defRPr>
            </a:lvl8pPr>
            <a:lvl9pPr indent="-330200" lvl="8" marL="4114800" marR="0" rtl="0" algn="l">
              <a:lnSpc>
                <a:spcPct val="100000"/>
              </a:lnSpc>
              <a:spcBef>
                <a:spcPts val="1500"/>
              </a:spcBef>
              <a:spcAft>
                <a:spcPts val="1500"/>
              </a:spcAft>
              <a:buClr>
                <a:srgbClr val="263238"/>
              </a:buClr>
              <a:buSzPts val="1600"/>
              <a:buFont typeface="Questrial"/>
              <a:buChar char="■"/>
              <a:defRPr b="0" i="0" sz="1600" u="none" cap="none" strike="noStrike">
                <a:solidFill>
                  <a:srgbClr val="263238"/>
                </a:solidFill>
                <a:latin typeface="Questrial"/>
                <a:ea typeface="Questrial"/>
                <a:cs typeface="Questrial"/>
                <a:sym typeface="Questrial"/>
              </a:defRPr>
            </a:lvl9pPr>
          </a:lstStyle>
          <a:p/>
        </p:txBody>
      </p:sp>
      <p:sp>
        <p:nvSpPr>
          <p:cNvPr id="8" name="Google Shape;8;p23"/>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6"/>
          <p:cNvSpPr txBox="1"/>
          <p:nvPr>
            <p:ph type="title"/>
          </p:nvPr>
        </p:nvSpPr>
        <p:spPr>
          <a:xfrm>
            <a:off x="623400" y="890051"/>
            <a:ext cx="17041200" cy="1145400"/>
          </a:xfrm>
          <a:prstGeom prst="rect">
            <a:avLst/>
          </a:prstGeom>
          <a:noFill/>
          <a:ln>
            <a:noFill/>
          </a:ln>
        </p:spPr>
        <p:txBody>
          <a:bodyPr anchorCtr="0" anchor="t" bIns="137150" lIns="137150" spcFirstLastPara="1" rIns="137150" wrap="square" tIns="137150">
            <a:normAutofit/>
          </a:bodyPr>
          <a:lstStyle>
            <a:lvl1pPr lvl="0"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156" name="Google Shape;156;p26"/>
          <p:cNvSpPr txBox="1"/>
          <p:nvPr>
            <p:ph idx="1" type="body"/>
          </p:nvPr>
        </p:nvSpPr>
        <p:spPr>
          <a:xfrm>
            <a:off x="623400" y="2304949"/>
            <a:ext cx="17041200" cy="6832800"/>
          </a:xfrm>
          <a:prstGeom prst="rect">
            <a:avLst/>
          </a:prstGeom>
          <a:noFill/>
          <a:ln>
            <a:noFill/>
          </a:ln>
        </p:spPr>
        <p:txBody>
          <a:bodyPr anchorCtr="0" anchor="t" bIns="137150" lIns="137150" spcFirstLastPara="1" rIns="137150" wrap="square" tIns="137150">
            <a:normAutofit/>
          </a:bodyPr>
          <a:lstStyle>
            <a:lvl1pPr indent="-406400" lvl="0" marL="457200" marR="0" rtl="0" algn="l">
              <a:lnSpc>
                <a:spcPct val="115000"/>
              </a:lnSpc>
              <a:spcBef>
                <a:spcPts val="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68300" lvl="1" marL="914400" marR="0" rtl="0" algn="l">
              <a:lnSpc>
                <a:spcPct val="115000"/>
              </a:lnSpc>
              <a:spcBef>
                <a:spcPts val="0"/>
              </a:spcBef>
              <a:spcAft>
                <a:spcPts val="0"/>
              </a:spcAft>
              <a:buClr>
                <a:schemeClr val="dk2"/>
              </a:buClr>
              <a:buSzPts val="2200"/>
              <a:buFont typeface="Arial"/>
              <a:buChar char="○"/>
              <a:defRPr b="0" i="0" sz="2800" u="none" cap="none" strike="noStrike">
                <a:solidFill>
                  <a:schemeClr val="dk2"/>
                </a:solidFill>
                <a:latin typeface="Arial"/>
                <a:ea typeface="Arial"/>
                <a:cs typeface="Arial"/>
                <a:sym typeface="Arial"/>
              </a:defRPr>
            </a:lvl2pPr>
            <a:lvl3pPr indent="-368300" lvl="2" marL="1371600" marR="0" rtl="0" algn="l">
              <a:lnSpc>
                <a:spcPct val="115000"/>
              </a:lnSpc>
              <a:spcBef>
                <a:spcPts val="0"/>
              </a:spcBef>
              <a:spcAft>
                <a:spcPts val="0"/>
              </a:spcAft>
              <a:buClr>
                <a:schemeClr val="dk2"/>
              </a:buClr>
              <a:buSzPts val="2200"/>
              <a:buFont typeface="Arial"/>
              <a:buChar char="■"/>
              <a:defRPr b="0" i="0" sz="2800" u="none" cap="none" strike="noStrike">
                <a:solidFill>
                  <a:schemeClr val="dk2"/>
                </a:solidFill>
                <a:latin typeface="Arial"/>
                <a:ea typeface="Arial"/>
                <a:cs typeface="Arial"/>
                <a:sym typeface="Arial"/>
              </a:defRPr>
            </a:lvl3pPr>
            <a:lvl4pPr indent="-368300" lvl="3" marL="1828800" marR="0" rtl="0" algn="l">
              <a:lnSpc>
                <a:spcPct val="115000"/>
              </a:lnSpc>
              <a:spcBef>
                <a:spcPts val="0"/>
              </a:spcBef>
              <a:spcAft>
                <a:spcPts val="0"/>
              </a:spcAft>
              <a:buClr>
                <a:schemeClr val="dk2"/>
              </a:buClr>
              <a:buSzPts val="2200"/>
              <a:buFont typeface="Arial"/>
              <a:buChar char="●"/>
              <a:defRPr b="0" i="0" sz="2800" u="none" cap="none" strike="noStrike">
                <a:solidFill>
                  <a:schemeClr val="dk2"/>
                </a:solidFill>
                <a:latin typeface="Arial"/>
                <a:ea typeface="Arial"/>
                <a:cs typeface="Arial"/>
                <a:sym typeface="Arial"/>
              </a:defRPr>
            </a:lvl4pPr>
            <a:lvl5pPr indent="-368300" lvl="4" marL="2286000" marR="0" rtl="0" algn="l">
              <a:lnSpc>
                <a:spcPct val="115000"/>
              </a:lnSpc>
              <a:spcBef>
                <a:spcPts val="0"/>
              </a:spcBef>
              <a:spcAft>
                <a:spcPts val="0"/>
              </a:spcAft>
              <a:buClr>
                <a:schemeClr val="dk2"/>
              </a:buClr>
              <a:buSzPts val="2200"/>
              <a:buFont typeface="Arial"/>
              <a:buChar char="○"/>
              <a:defRPr b="0" i="0" sz="2800" u="none" cap="none" strike="noStrike">
                <a:solidFill>
                  <a:schemeClr val="dk2"/>
                </a:solidFill>
                <a:latin typeface="Arial"/>
                <a:ea typeface="Arial"/>
                <a:cs typeface="Arial"/>
                <a:sym typeface="Arial"/>
              </a:defRPr>
            </a:lvl5pPr>
            <a:lvl6pPr indent="-368300" lvl="5" marL="2743200" marR="0" rtl="0" algn="l">
              <a:lnSpc>
                <a:spcPct val="115000"/>
              </a:lnSpc>
              <a:spcBef>
                <a:spcPts val="0"/>
              </a:spcBef>
              <a:spcAft>
                <a:spcPts val="0"/>
              </a:spcAft>
              <a:buClr>
                <a:schemeClr val="dk2"/>
              </a:buClr>
              <a:buSzPts val="2200"/>
              <a:buFont typeface="Arial"/>
              <a:buChar char="■"/>
              <a:defRPr b="0" i="0" sz="2800" u="none" cap="none" strike="noStrike">
                <a:solidFill>
                  <a:schemeClr val="dk2"/>
                </a:solidFill>
                <a:latin typeface="Arial"/>
                <a:ea typeface="Arial"/>
                <a:cs typeface="Arial"/>
                <a:sym typeface="Arial"/>
              </a:defRPr>
            </a:lvl6pPr>
            <a:lvl7pPr indent="-368300" lvl="6" marL="3200400" marR="0" rtl="0" algn="l">
              <a:lnSpc>
                <a:spcPct val="115000"/>
              </a:lnSpc>
              <a:spcBef>
                <a:spcPts val="0"/>
              </a:spcBef>
              <a:spcAft>
                <a:spcPts val="0"/>
              </a:spcAft>
              <a:buClr>
                <a:schemeClr val="dk2"/>
              </a:buClr>
              <a:buSzPts val="2200"/>
              <a:buFont typeface="Arial"/>
              <a:buChar char="●"/>
              <a:defRPr b="0" i="0" sz="2800" u="none" cap="none" strike="noStrike">
                <a:solidFill>
                  <a:schemeClr val="dk2"/>
                </a:solidFill>
                <a:latin typeface="Arial"/>
                <a:ea typeface="Arial"/>
                <a:cs typeface="Arial"/>
                <a:sym typeface="Arial"/>
              </a:defRPr>
            </a:lvl7pPr>
            <a:lvl8pPr indent="-368300" lvl="7" marL="3657600" marR="0" rtl="0" algn="l">
              <a:lnSpc>
                <a:spcPct val="115000"/>
              </a:lnSpc>
              <a:spcBef>
                <a:spcPts val="0"/>
              </a:spcBef>
              <a:spcAft>
                <a:spcPts val="0"/>
              </a:spcAft>
              <a:buClr>
                <a:schemeClr val="dk2"/>
              </a:buClr>
              <a:buSzPts val="2200"/>
              <a:buFont typeface="Arial"/>
              <a:buChar char="○"/>
              <a:defRPr b="0" i="0" sz="2800" u="none" cap="none" strike="noStrike">
                <a:solidFill>
                  <a:schemeClr val="dk2"/>
                </a:solidFill>
                <a:latin typeface="Arial"/>
                <a:ea typeface="Arial"/>
                <a:cs typeface="Arial"/>
                <a:sym typeface="Arial"/>
              </a:defRPr>
            </a:lvl8pPr>
            <a:lvl9pPr indent="-368300" lvl="8" marL="4114800" marR="0" rtl="0" algn="l">
              <a:lnSpc>
                <a:spcPct val="115000"/>
              </a:lnSpc>
              <a:spcBef>
                <a:spcPts val="0"/>
              </a:spcBef>
              <a:spcAft>
                <a:spcPts val="0"/>
              </a:spcAft>
              <a:buClr>
                <a:schemeClr val="dk2"/>
              </a:buClr>
              <a:buSzPts val="2200"/>
              <a:buFont typeface="Arial"/>
              <a:buChar char="■"/>
              <a:defRPr b="0" i="0" sz="2800" u="none" cap="none" strike="noStrike">
                <a:solidFill>
                  <a:schemeClr val="dk2"/>
                </a:solidFill>
                <a:latin typeface="Arial"/>
                <a:ea typeface="Arial"/>
                <a:cs typeface="Arial"/>
                <a:sym typeface="Arial"/>
              </a:defRPr>
            </a:lvl9pPr>
          </a:lstStyle>
          <a:p/>
        </p:txBody>
      </p:sp>
      <p:sp>
        <p:nvSpPr>
          <p:cNvPr id="157" name="Google Shape;157;p26"/>
          <p:cNvSpPr txBox="1"/>
          <p:nvPr>
            <p:ph idx="12" type="sldNum"/>
          </p:nvPr>
        </p:nvSpPr>
        <p:spPr>
          <a:xfrm>
            <a:off x="16944917" y="9326435"/>
            <a:ext cx="1097400" cy="787200"/>
          </a:xfrm>
          <a:prstGeom prst="rect">
            <a:avLst/>
          </a:prstGeom>
          <a:noFill/>
          <a:ln>
            <a:noFill/>
          </a:ln>
        </p:spPr>
        <p:txBody>
          <a:bodyPr anchorCtr="0" anchor="ctr" bIns="137150" lIns="137150" spcFirstLastPara="1" rIns="137150" wrap="square" tIns="137150">
            <a:normAutofit/>
          </a:bodyPr>
          <a:lstStyle>
            <a:lvl1pPr indent="0" lvl="0" marL="0" marR="0" rtl="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0">
          <p15:clr>
            <a:srgbClr val="EA4335"/>
          </p15:clr>
        </p15:guide>
        <p15:guide id="2" pos="1116">
          <p15:clr>
            <a:srgbClr val="EA4335"/>
          </p15:clr>
        </p15:guide>
        <p15:guide id="3" pos="1440">
          <p15:clr>
            <a:srgbClr val="EA4335"/>
          </p15:clr>
        </p15:guide>
        <p15:guide id="4" pos="2135">
          <p15:clr>
            <a:srgbClr val="EA4335"/>
          </p15:clr>
        </p15:guide>
        <p15:guide id="5" pos="2460">
          <p15:clr>
            <a:srgbClr val="EA4335"/>
          </p15:clr>
        </p15:guide>
        <p15:guide id="6" pos="3122">
          <p15:clr>
            <a:srgbClr val="EA4335"/>
          </p15:clr>
        </p15:guide>
        <p15:guide id="7" pos="3446">
          <p15:clr>
            <a:srgbClr val="EA4335"/>
          </p15:clr>
        </p15:guide>
        <p15:guide id="8" pos="4140">
          <p15:clr>
            <a:srgbClr val="EA4335"/>
          </p15:clr>
        </p15:guide>
        <p15:guide id="9" pos="4466">
          <p15:clr>
            <a:srgbClr val="EA4335"/>
          </p15:clr>
        </p15:guide>
        <p15:guide id="10" pos="5160">
          <p15:clr>
            <a:srgbClr val="EA4335"/>
          </p15:clr>
        </p15:guide>
        <p15:guide id="11" pos="5486">
          <p15:clr>
            <a:srgbClr val="EA4335"/>
          </p15:clr>
        </p15:guide>
        <p15:guide id="12" pos="6180">
          <p15:clr>
            <a:srgbClr val="EA4335"/>
          </p15:clr>
        </p15:guide>
        <p15:guide id="13" pos="6504">
          <p15:clr>
            <a:srgbClr val="EA4335"/>
          </p15:clr>
        </p15:guide>
        <p15:guide id="14" pos="7200">
          <p15:clr>
            <a:srgbClr val="EA4335"/>
          </p15:clr>
        </p15:guide>
        <p15:guide id="15" pos="7524">
          <p15:clr>
            <a:srgbClr val="EA4335"/>
          </p15:clr>
        </p15:guide>
        <p15:guide id="16" pos="8220">
          <p15:clr>
            <a:srgbClr val="EA4335"/>
          </p15:clr>
        </p15:guide>
        <p15:guide id="17" orient="horz" pos="420">
          <p15:clr>
            <a:srgbClr val="EA4335"/>
          </p15:clr>
        </p15:guide>
        <p15:guide id="18" orient="horz" pos="4445">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hyperlink" Target="https://drive.google.com/drive/folders/1ySxJCZ_UTwCCgL25nyu2Ke7FjfwL8yP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pic>
        <p:nvPicPr>
          <p:cNvPr descr="person sitting in front of computer" id="205" name="Google Shape;205;p1"/>
          <p:cNvPicPr preferRelativeResize="0"/>
          <p:nvPr/>
        </p:nvPicPr>
        <p:blipFill rotWithShape="1">
          <a:blip r:embed="rId3">
            <a:alphaModFix/>
          </a:blip>
          <a:srcRect b="0" l="0" r="0" t="0"/>
          <a:stretch/>
        </p:blipFill>
        <p:spPr>
          <a:xfrm>
            <a:off x="0" y="-21750"/>
            <a:ext cx="18287999" cy="10442903"/>
          </a:xfrm>
          <a:prstGeom prst="rect">
            <a:avLst/>
          </a:prstGeom>
          <a:noFill/>
          <a:ln>
            <a:noFill/>
          </a:ln>
        </p:spPr>
      </p:pic>
      <p:sp>
        <p:nvSpPr>
          <p:cNvPr id="206" name="Google Shape;206;p1"/>
          <p:cNvSpPr/>
          <p:nvPr/>
        </p:nvSpPr>
        <p:spPr>
          <a:xfrm>
            <a:off x="1" y="0"/>
            <a:ext cx="18288000" cy="10324507"/>
          </a:xfrm>
          <a:prstGeom prst="rect">
            <a:avLst/>
          </a:prstGeom>
          <a:solidFill>
            <a:schemeClr val="dk1">
              <a:alpha val="85882"/>
            </a:schemeClr>
          </a:solidFill>
          <a:ln cap="flat" cmpd="sng" w="25400">
            <a:solidFill>
              <a:srgbClr val="1B2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7" name="Google Shape;207;p1"/>
          <p:cNvSpPr txBox="1"/>
          <p:nvPr/>
        </p:nvSpPr>
        <p:spPr>
          <a:xfrm>
            <a:off x="730050" y="1429400"/>
            <a:ext cx="13099800" cy="2369819"/>
          </a:xfrm>
          <a:prstGeom prst="rect">
            <a:avLst/>
          </a:prstGeom>
          <a:noFill/>
          <a:ln>
            <a:noFill/>
          </a:ln>
        </p:spPr>
        <p:txBody>
          <a:bodyPr anchorCtr="0" anchor="t" bIns="182850" lIns="182850" spcFirstLastPara="1" rIns="182850" wrap="square" tIns="182850">
            <a:spAutoFit/>
          </a:bodyPr>
          <a:lstStyle/>
          <a:p>
            <a:pPr indent="0" lvl="0" marL="0" marR="0" rtl="0" algn="l">
              <a:lnSpc>
                <a:spcPct val="100000"/>
              </a:lnSpc>
              <a:spcBef>
                <a:spcPts val="0"/>
              </a:spcBef>
              <a:spcAft>
                <a:spcPts val="0"/>
              </a:spcAft>
              <a:buClr>
                <a:srgbClr val="000000"/>
              </a:buClr>
              <a:buSzPts val="8000"/>
              <a:buFont typeface="Arial"/>
              <a:buNone/>
            </a:pPr>
            <a:r>
              <a:rPr b="0" i="0" lang="pt-BR" sz="8000" u="none" cap="none" strike="noStrike">
                <a:solidFill>
                  <a:srgbClr val="FFFFFF"/>
                </a:solidFill>
                <a:latin typeface="Montserrat SemiBold"/>
                <a:ea typeface="Montserrat SemiBold"/>
                <a:cs typeface="Montserrat SemiBold"/>
                <a:sym typeface="Montserrat SemiBold"/>
              </a:rPr>
              <a:t>JavaScript</a:t>
            </a:r>
            <a:endParaRPr b="0" i="0" sz="8000" u="none" cap="none" strike="noStrike">
              <a:solidFill>
                <a:srgbClr val="FFFF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5000"/>
              <a:buFont typeface="Arial"/>
              <a:buNone/>
            </a:pPr>
            <a:r>
              <a:rPr b="0" i="0" lang="pt-BR" sz="5000" u="none" cap="none" strike="noStrike">
                <a:solidFill>
                  <a:srgbClr val="FFFFFF"/>
                </a:solidFill>
                <a:latin typeface="Montserrat SemiBold"/>
                <a:ea typeface="Montserrat SemiBold"/>
                <a:cs typeface="Montserrat SemiBold"/>
                <a:sym typeface="Montserrat SemiBold"/>
              </a:rPr>
              <a:t>Estruturas de controle if ... for ... while</a:t>
            </a:r>
            <a:endParaRPr b="0" i="0" sz="5000" u="none" cap="none" strike="noStrike">
              <a:solidFill>
                <a:srgbClr val="FFFFFF"/>
              </a:solidFill>
              <a:latin typeface="Montserrat SemiBold"/>
              <a:ea typeface="Montserrat SemiBold"/>
              <a:cs typeface="Montserrat SemiBold"/>
              <a:sym typeface="Montserrat SemiBold"/>
            </a:endParaRPr>
          </a:p>
        </p:txBody>
      </p:sp>
      <p:sp>
        <p:nvSpPr>
          <p:cNvPr id="208" name="Google Shape;208;p1"/>
          <p:cNvSpPr txBox="1"/>
          <p:nvPr/>
        </p:nvSpPr>
        <p:spPr>
          <a:xfrm>
            <a:off x="958650" y="9220823"/>
            <a:ext cx="9384000" cy="33855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000"/>
              <a:buFont typeface="Arial"/>
              <a:buNone/>
            </a:pPr>
            <a:r>
              <a:rPr b="0" i="0" lang="pt-BR" sz="2000" u="none" cap="none" strike="noStrike">
                <a:solidFill>
                  <a:srgbClr val="FFFFFF"/>
                </a:solidFill>
                <a:latin typeface="Archivo"/>
                <a:ea typeface="Archivo"/>
                <a:cs typeface="Archivo"/>
                <a:sym typeface="Archivo"/>
              </a:rPr>
              <a:t>por Edilson Silva</a:t>
            </a:r>
            <a:endParaRPr b="1" i="0" sz="2000" u="none" cap="none" strike="noStrike">
              <a:solidFill>
                <a:srgbClr val="FFFFFF"/>
              </a:solidFill>
              <a:latin typeface="Archivo"/>
              <a:ea typeface="Archivo"/>
              <a:cs typeface="Archivo"/>
              <a:sym typeface="Archivo"/>
            </a:endParaRPr>
          </a:p>
        </p:txBody>
      </p:sp>
      <p:grpSp>
        <p:nvGrpSpPr>
          <p:cNvPr id="209" name="Google Shape;209;p1"/>
          <p:cNvGrpSpPr/>
          <p:nvPr/>
        </p:nvGrpSpPr>
        <p:grpSpPr>
          <a:xfrm>
            <a:off x="15091733" y="9286539"/>
            <a:ext cx="2206582" cy="176368"/>
            <a:chOff x="4935498" y="1642212"/>
            <a:chExt cx="2734980" cy="217042"/>
          </a:xfrm>
        </p:grpSpPr>
        <p:sp>
          <p:nvSpPr>
            <p:cNvPr id="210" name="Google Shape;210;p1"/>
            <p:cNvSpPr/>
            <p:nvPr/>
          </p:nvSpPr>
          <p:spPr>
            <a:xfrm>
              <a:off x="5197136" y="1646235"/>
              <a:ext cx="18839" cy="209333"/>
            </a:xfrm>
            <a:custGeom>
              <a:rect b="b" l="l" r="r" t="t"/>
              <a:pathLst>
                <a:path extrusionOk="0" h="5567" w="501">
                  <a:moveTo>
                    <a:pt x="1" y="0"/>
                  </a:moveTo>
                  <a:lnTo>
                    <a:pt x="1" y="5567"/>
                  </a:lnTo>
                  <a:lnTo>
                    <a:pt x="500" y="5567"/>
                  </a:lnTo>
                  <a:lnTo>
                    <a:pt x="500"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11" name="Google Shape;211;p1"/>
            <p:cNvSpPr/>
            <p:nvPr/>
          </p:nvSpPr>
          <p:spPr>
            <a:xfrm>
              <a:off x="5299114" y="1642550"/>
              <a:ext cx="199293" cy="216703"/>
            </a:xfrm>
            <a:custGeom>
              <a:rect b="b" l="l" r="r" t="t"/>
              <a:pathLst>
                <a:path extrusionOk="0" h="5763" w="5300">
                  <a:moveTo>
                    <a:pt x="2820" y="0"/>
                  </a:moveTo>
                  <a:cubicBezTo>
                    <a:pt x="2204" y="0"/>
                    <a:pt x="1687" y="107"/>
                    <a:pt x="1268" y="321"/>
                  </a:cubicBezTo>
                  <a:cubicBezTo>
                    <a:pt x="848" y="544"/>
                    <a:pt x="527" y="865"/>
                    <a:pt x="322" y="1294"/>
                  </a:cubicBezTo>
                  <a:cubicBezTo>
                    <a:pt x="108" y="1722"/>
                    <a:pt x="1" y="2248"/>
                    <a:pt x="1" y="2882"/>
                  </a:cubicBezTo>
                  <a:cubicBezTo>
                    <a:pt x="1" y="3845"/>
                    <a:pt x="233" y="4568"/>
                    <a:pt x="697" y="5049"/>
                  </a:cubicBezTo>
                  <a:cubicBezTo>
                    <a:pt x="1161" y="5522"/>
                    <a:pt x="1856" y="5763"/>
                    <a:pt x="2775" y="5763"/>
                  </a:cubicBezTo>
                  <a:cubicBezTo>
                    <a:pt x="3043" y="5763"/>
                    <a:pt x="3302" y="5727"/>
                    <a:pt x="3560" y="5674"/>
                  </a:cubicBezTo>
                  <a:cubicBezTo>
                    <a:pt x="3810" y="5620"/>
                    <a:pt x="4042" y="5522"/>
                    <a:pt x="4256" y="5397"/>
                  </a:cubicBezTo>
                  <a:cubicBezTo>
                    <a:pt x="4470" y="5272"/>
                    <a:pt x="4649" y="5103"/>
                    <a:pt x="4774" y="4898"/>
                  </a:cubicBezTo>
                  <a:lnTo>
                    <a:pt x="4845" y="5665"/>
                  </a:lnTo>
                  <a:lnTo>
                    <a:pt x="5300" y="5665"/>
                  </a:lnTo>
                  <a:lnTo>
                    <a:pt x="5300" y="2783"/>
                  </a:lnTo>
                  <a:lnTo>
                    <a:pt x="2632" y="2783"/>
                  </a:lnTo>
                  <a:lnTo>
                    <a:pt x="2632" y="3265"/>
                  </a:lnTo>
                  <a:lnTo>
                    <a:pt x="4738" y="3265"/>
                  </a:lnTo>
                  <a:lnTo>
                    <a:pt x="4738" y="3408"/>
                  </a:lnTo>
                  <a:cubicBezTo>
                    <a:pt x="4738" y="3827"/>
                    <a:pt x="4666" y="4175"/>
                    <a:pt x="4542" y="4452"/>
                  </a:cubicBezTo>
                  <a:cubicBezTo>
                    <a:pt x="4408" y="4728"/>
                    <a:pt x="4203" y="4933"/>
                    <a:pt x="3908" y="5067"/>
                  </a:cubicBezTo>
                  <a:cubicBezTo>
                    <a:pt x="3623" y="5201"/>
                    <a:pt x="3230" y="5263"/>
                    <a:pt x="2748" y="5263"/>
                  </a:cubicBezTo>
                  <a:cubicBezTo>
                    <a:pt x="2302" y="5263"/>
                    <a:pt x="1919" y="5192"/>
                    <a:pt x="1598" y="5040"/>
                  </a:cubicBezTo>
                  <a:cubicBezTo>
                    <a:pt x="1276" y="4889"/>
                    <a:pt x="1027" y="4639"/>
                    <a:pt x="857" y="4300"/>
                  </a:cubicBezTo>
                  <a:cubicBezTo>
                    <a:pt x="679" y="3961"/>
                    <a:pt x="598" y="3515"/>
                    <a:pt x="598" y="2971"/>
                  </a:cubicBezTo>
                  <a:lnTo>
                    <a:pt x="598" y="2792"/>
                  </a:lnTo>
                  <a:cubicBezTo>
                    <a:pt x="598" y="2382"/>
                    <a:pt x="643" y="2034"/>
                    <a:pt x="750" y="1740"/>
                  </a:cubicBezTo>
                  <a:cubicBezTo>
                    <a:pt x="848" y="1445"/>
                    <a:pt x="1000" y="1213"/>
                    <a:pt x="1196" y="1026"/>
                  </a:cubicBezTo>
                  <a:cubicBezTo>
                    <a:pt x="1392" y="839"/>
                    <a:pt x="1624" y="705"/>
                    <a:pt x="1901" y="616"/>
                  </a:cubicBezTo>
                  <a:cubicBezTo>
                    <a:pt x="2169" y="535"/>
                    <a:pt x="2481" y="491"/>
                    <a:pt x="2820" y="491"/>
                  </a:cubicBezTo>
                  <a:cubicBezTo>
                    <a:pt x="3087" y="491"/>
                    <a:pt x="3346" y="517"/>
                    <a:pt x="3578" y="571"/>
                  </a:cubicBezTo>
                  <a:cubicBezTo>
                    <a:pt x="3810" y="616"/>
                    <a:pt x="4015" y="705"/>
                    <a:pt x="4185" y="821"/>
                  </a:cubicBezTo>
                  <a:cubicBezTo>
                    <a:pt x="4354" y="937"/>
                    <a:pt x="4488" y="1088"/>
                    <a:pt x="4586" y="1285"/>
                  </a:cubicBezTo>
                  <a:cubicBezTo>
                    <a:pt x="4684" y="1472"/>
                    <a:pt x="4738" y="1713"/>
                    <a:pt x="4738" y="1989"/>
                  </a:cubicBezTo>
                  <a:lnTo>
                    <a:pt x="5300" y="1989"/>
                  </a:lnTo>
                  <a:cubicBezTo>
                    <a:pt x="5300" y="1659"/>
                    <a:pt x="5246" y="1365"/>
                    <a:pt x="5130" y="1115"/>
                  </a:cubicBezTo>
                  <a:cubicBezTo>
                    <a:pt x="5023" y="865"/>
                    <a:pt x="4854" y="660"/>
                    <a:pt x="4640" y="500"/>
                  </a:cubicBezTo>
                  <a:cubicBezTo>
                    <a:pt x="4426" y="330"/>
                    <a:pt x="4167" y="205"/>
                    <a:pt x="3864" y="125"/>
                  </a:cubicBezTo>
                  <a:cubicBezTo>
                    <a:pt x="3560" y="36"/>
                    <a:pt x="3212" y="0"/>
                    <a:pt x="2820" y="0"/>
                  </a:cubicBez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12" name="Google Shape;212;p1"/>
            <p:cNvSpPr/>
            <p:nvPr/>
          </p:nvSpPr>
          <p:spPr>
            <a:xfrm>
              <a:off x="5599031" y="1646235"/>
              <a:ext cx="24517" cy="209333"/>
            </a:xfrm>
            <a:custGeom>
              <a:rect b="b" l="l" r="r" t="t"/>
              <a:pathLst>
                <a:path extrusionOk="0" h="5567" w="652">
                  <a:moveTo>
                    <a:pt x="0" y="0"/>
                  </a:moveTo>
                  <a:lnTo>
                    <a:pt x="0" y="5567"/>
                  </a:lnTo>
                  <a:lnTo>
                    <a:pt x="651" y="5567"/>
                  </a:lnTo>
                  <a:lnTo>
                    <a:pt x="651"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13" name="Google Shape;213;p1"/>
            <p:cNvSpPr/>
            <p:nvPr/>
          </p:nvSpPr>
          <p:spPr>
            <a:xfrm>
              <a:off x="5703679" y="1645897"/>
              <a:ext cx="173122" cy="209672"/>
            </a:xfrm>
            <a:custGeom>
              <a:rect b="b" l="l" r="r" t="t"/>
              <a:pathLst>
                <a:path extrusionOk="0" h="5576" w="4604">
                  <a:moveTo>
                    <a:pt x="1" y="0"/>
                  </a:moveTo>
                  <a:lnTo>
                    <a:pt x="1" y="651"/>
                  </a:lnTo>
                  <a:lnTo>
                    <a:pt x="1927" y="651"/>
                  </a:lnTo>
                  <a:lnTo>
                    <a:pt x="1927" y="5576"/>
                  </a:lnTo>
                  <a:lnTo>
                    <a:pt x="2677" y="5576"/>
                  </a:lnTo>
                  <a:lnTo>
                    <a:pt x="2677" y="651"/>
                  </a:lnTo>
                  <a:lnTo>
                    <a:pt x="4604" y="651"/>
                  </a:lnTo>
                  <a:lnTo>
                    <a:pt x="4604"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14" name="Google Shape;214;p1"/>
            <p:cNvSpPr/>
            <p:nvPr/>
          </p:nvSpPr>
          <p:spPr>
            <a:xfrm>
              <a:off x="5915344" y="1646235"/>
              <a:ext cx="206363" cy="209333"/>
            </a:xfrm>
            <a:custGeom>
              <a:rect b="b" l="l" r="r" t="t"/>
              <a:pathLst>
                <a:path extrusionOk="0" h="5567" w="5488">
                  <a:moveTo>
                    <a:pt x="2739" y="714"/>
                  </a:moveTo>
                  <a:cubicBezTo>
                    <a:pt x="2775" y="812"/>
                    <a:pt x="2802" y="910"/>
                    <a:pt x="2838" y="1017"/>
                  </a:cubicBezTo>
                  <a:cubicBezTo>
                    <a:pt x="2873" y="1124"/>
                    <a:pt x="2909" y="1231"/>
                    <a:pt x="2954" y="1338"/>
                  </a:cubicBezTo>
                  <a:cubicBezTo>
                    <a:pt x="2989" y="1445"/>
                    <a:pt x="3025" y="1543"/>
                    <a:pt x="3052" y="1624"/>
                  </a:cubicBezTo>
                  <a:cubicBezTo>
                    <a:pt x="3078" y="1704"/>
                    <a:pt x="3105" y="1775"/>
                    <a:pt x="3132" y="1820"/>
                  </a:cubicBezTo>
                  <a:lnTo>
                    <a:pt x="3774" y="3515"/>
                  </a:lnTo>
                  <a:lnTo>
                    <a:pt x="1651" y="3515"/>
                  </a:lnTo>
                  <a:lnTo>
                    <a:pt x="2302" y="1820"/>
                  </a:lnTo>
                  <a:cubicBezTo>
                    <a:pt x="2338" y="1740"/>
                    <a:pt x="2374" y="1633"/>
                    <a:pt x="2418" y="1499"/>
                  </a:cubicBezTo>
                  <a:cubicBezTo>
                    <a:pt x="2463" y="1365"/>
                    <a:pt x="2516" y="1231"/>
                    <a:pt x="2561" y="1089"/>
                  </a:cubicBezTo>
                  <a:cubicBezTo>
                    <a:pt x="2606" y="955"/>
                    <a:pt x="2650" y="830"/>
                    <a:pt x="2695" y="714"/>
                  </a:cubicBezTo>
                  <a:close/>
                  <a:moveTo>
                    <a:pt x="2195" y="0"/>
                  </a:moveTo>
                  <a:lnTo>
                    <a:pt x="1" y="5567"/>
                  </a:lnTo>
                  <a:lnTo>
                    <a:pt x="866" y="5567"/>
                  </a:lnTo>
                  <a:lnTo>
                    <a:pt x="1375" y="4229"/>
                  </a:lnTo>
                  <a:lnTo>
                    <a:pt x="4051" y="4229"/>
                  </a:lnTo>
                  <a:lnTo>
                    <a:pt x="4577" y="5567"/>
                  </a:lnTo>
                  <a:lnTo>
                    <a:pt x="5487" y="5567"/>
                  </a:lnTo>
                  <a:lnTo>
                    <a:pt x="3284"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15" name="Google Shape;215;p1"/>
            <p:cNvSpPr/>
            <p:nvPr/>
          </p:nvSpPr>
          <p:spPr>
            <a:xfrm>
              <a:off x="6194467" y="1645897"/>
              <a:ext cx="139919" cy="209672"/>
            </a:xfrm>
            <a:custGeom>
              <a:rect b="b" l="l" r="r" t="t"/>
              <a:pathLst>
                <a:path extrusionOk="0" h="5576" w="3721">
                  <a:moveTo>
                    <a:pt x="0" y="0"/>
                  </a:moveTo>
                  <a:lnTo>
                    <a:pt x="0" y="5576"/>
                  </a:lnTo>
                  <a:lnTo>
                    <a:pt x="3720" y="5576"/>
                  </a:lnTo>
                  <a:lnTo>
                    <a:pt x="3720" y="4764"/>
                  </a:lnTo>
                  <a:lnTo>
                    <a:pt x="937" y="4764"/>
                  </a:lnTo>
                  <a:lnTo>
                    <a:pt x="937"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16" name="Google Shape;216;p1"/>
            <p:cNvSpPr/>
            <p:nvPr/>
          </p:nvSpPr>
          <p:spPr>
            <a:xfrm>
              <a:off x="6410155" y="1645897"/>
              <a:ext cx="176469" cy="209672"/>
            </a:xfrm>
            <a:custGeom>
              <a:rect b="b" l="l" r="r" t="t"/>
              <a:pathLst>
                <a:path extrusionOk="0" h="5576" w="4693">
                  <a:moveTo>
                    <a:pt x="0" y="0"/>
                  </a:moveTo>
                  <a:lnTo>
                    <a:pt x="0" y="5576"/>
                  </a:lnTo>
                  <a:lnTo>
                    <a:pt x="1035" y="5576"/>
                  </a:lnTo>
                  <a:lnTo>
                    <a:pt x="1035" y="3167"/>
                  </a:lnTo>
                  <a:lnTo>
                    <a:pt x="3658" y="3167"/>
                  </a:lnTo>
                  <a:lnTo>
                    <a:pt x="3658" y="5576"/>
                  </a:lnTo>
                  <a:lnTo>
                    <a:pt x="4693" y="5576"/>
                  </a:lnTo>
                  <a:lnTo>
                    <a:pt x="4693" y="0"/>
                  </a:lnTo>
                  <a:lnTo>
                    <a:pt x="3658" y="0"/>
                  </a:lnTo>
                  <a:lnTo>
                    <a:pt x="3658" y="2275"/>
                  </a:lnTo>
                  <a:lnTo>
                    <a:pt x="1035" y="2275"/>
                  </a:lnTo>
                  <a:lnTo>
                    <a:pt x="1035"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17" name="Google Shape;217;p1"/>
            <p:cNvSpPr/>
            <p:nvPr/>
          </p:nvSpPr>
          <p:spPr>
            <a:xfrm>
              <a:off x="6666416" y="1642550"/>
              <a:ext cx="213394" cy="216703"/>
            </a:xfrm>
            <a:custGeom>
              <a:rect b="b" l="l" r="r" t="t"/>
              <a:pathLst>
                <a:path extrusionOk="0" h="5763" w="5675">
                  <a:moveTo>
                    <a:pt x="2829" y="946"/>
                  </a:moveTo>
                  <a:cubicBezTo>
                    <a:pt x="3105" y="946"/>
                    <a:pt x="3337" y="981"/>
                    <a:pt x="3543" y="1062"/>
                  </a:cubicBezTo>
                  <a:cubicBezTo>
                    <a:pt x="3748" y="1142"/>
                    <a:pt x="3926" y="1258"/>
                    <a:pt x="4069" y="1410"/>
                  </a:cubicBezTo>
                  <a:cubicBezTo>
                    <a:pt x="4203" y="1570"/>
                    <a:pt x="4310" y="1757"/>
                    <a:pt x="4390" y="1980"/>
                  </a:cubicBezTo>
                  <a:cubicBezTo>
                    <a:pt x="4461" y="2212"/>
                    <a:pt x="4497" y="2471"/>
                    <a:pt x="4497" y="2774"/>
                  </a:cubicBezTo>
                  <a:lnTo>
                    <a:pt x="4497" y="2989"/>
                  </a:lnTo>
                  <a:cubicBezTo>
                    <a:pt x="4497" y="3292"/>
                    <a:pt x="4461" y="3551"/>
                    <a:pt x="4390" y="3774"/>
                  </a:cubicBezTo>
                  <a:cubicBezTo>
                    <a:pt x="4310" y="3997"/>
                    <a:pt x="4203" y="4193"/>
                    <a:pt x="4069" y="4345"/>
                  </a:cubicBezTo>
                  <a:cubicBezTo>
                    <a:pt x="3926" y="4496"/>
                    <a:pt x="3748" y="4612"/>
                    <a:pt x="3543" y="4692"/>
                  </a:cubicBezTo>
                  <a:cubicBezTo>
                    <a:pt x="3337" y="4773"/>
                    <a:pt x="3105" y="4808"/>
                    <a:pt x="2829" y="4808"/>
                  </a:cubicBezTo>
                  <a:cubicBezTo>
                    <a:pt x="2561" y="4808"/>
                    <a:pt x="2320" y="4773"/>
                    <a:pt x="2115" y="4692"/>
                  </a:cubicBezTo>
                  <a:cubicBezTo>
                    <a:pt x="1910" y="4612"/>
                    <a:pt x="1741" y="4496"/>
                    <a:pt x="1598" y="4345"/>
                  </a:cubicBezTo>
                  <a:cubicBezTo>
                    <a:pt x="1464" y="4193"/>
                    <a:pt x="1357" y="3997"/>
                    <a:pt x="1286" y="3774"/>
                  </a:cubicBezTo>
                  <a:cubicBezTo>
                    <a:pt x="1223" y="3551"/>
                    <a:pt x="1187" y="3292"/>
                    <a:pt x="1187" y="2989"/>
                  </a:cubicBezTo>
                  <a:lnTo>
                    <a:pt x="1187" y="2774"/>
                  </a:lnTo>
                  <a:cubicBezTo>
                    <a:pt x="1187" y="2471"/>
                    <a:pt x="1223" y="2212"/>
                    <a:pt x="1286" y="1980"/>
                  </a:cubicBezTo>
                  <a:cubicBezTo>
                    <a:pt x="1357" y="1757"/>
                    <a:pt x="1464" y="1570"/>
                    <a:pt x="1598" y="1410"/>
                  </a:cubicBezTo>
                  <a:cubicBezTo>
                    <a:pt x="1741" y="1258"/>
                    <a:pt x="1910" y="1142"/>
                    <a:pt x="2115" y="1062"/>
                  </a:cubicBezTo>
                  <a:cubicBezTo>
                    <a:pt x="2320" y="981"/>
                    <a:pt x="2561" y="946"/>
                    <a:pt x="2829" y="946"/>
                  </a:cubicBezTo>
                  <a:close/>
                  <a:moveTo>
                    <a:pt x="2829" y="0"/>
                  </a:moveTo>
                  <a:cubicBezTo>
                    <a:pt x="2249" y="0"/>
                    <a:pt x="1741" y="98"/>
                    <a:pt x="1321" y="312"/>
                  </a:cubicBezTo>
                  <a:cubicBezTo>
                    <a:pt x="893" y="517"/>
                    <a:pt x="563" y="830"/>
                    <a:pt x="340" y="1258"/>
                  </a:cubicBezTo>
                  <a:cubicBezTo>
                    <a:pt x="117" y="1686"/>
                    <a:pt x="1" y="2221"/>
                    <a:pt x="1" y="2882"/>
                  </a:cubicBezTo>
                  <a:cubicBezTo>
                    <a:pt x="1" y="3524"/>
                    <a:pt x="117" y="4059"/>
                    <a:pt x="340" y="4487"/>
                  </a:cubicBezTo>
                  <a:cubicBezTo>
                    <a:pt x="563" y="4915"/>
                    <a:pt x="893" y="5237"/>
                    <a:pt x="1321" y="5451"/>
                  </a:cubicBezTo>
                  <a:cubicBezTo>
                    <a:pt x="1741" y="5656"/>
                    <a:pt x="2249" y="5763"/>
                    <a:pt x="2829" y="5763"/>
                  </a:cubicBezTo>
                  <a:cubicBezTo>
                    <a:pt x="3427" y="5763"/>
                    <a:pt x="3935" y="5656"/>
                    <a:pt x="4354" y="5451"/>
                  </a:cubicBezTo>
                  <a:cubicBezTo>
                    <a:pt x="4783" y="5237"/>
                    <a:pt x="5104" y="4915"/>
                    <a:pt x="5336" y="4487"/>
                  </a:cubicBezTo>
                  <a:cubicBezTo>
                    <a:pt x="5559" y="4059"/>
                    <a:pt x="5675" y="3524"/>
                    <a:pt x="5675" y="2882"/>
                  </a:cubicBezTo>
                  <a:cubicBezTo>
                    <a:pt x="5675" y="2221"/>
                    <a:pt x="5559" y="1686"/>
                    <a:pt x="5336" y="1258"/>
                  </a:cubicBezTo>
                  <a:cubicBezTo>
                    <a:pt x="5104" y="830"/>
                    <a:pt x="4783" y="517"/>
                    <a:pt x="4354" y="312"/>
                  </a:cubicBezTo>
                  <a:cubicBezTo>
                    <a:pt x="3935" y="98"/>
                    <a:pt x="3427" y="0"/>
                    <a:pt x="2829" y="0"/>
                  </a:cubicBez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18" name="Google Shape;218;p1"/>
            <p:cNvSpPr/>
            <p:nvPr/>
          </p:nvSpPr>
          <p:spPr>
            <a:xfrm>
              <a:off x="6958625" y="1645897"/>
              <a:ext cx="186884" cy="213357"/>
            </a:xfrm>
            <a:custGeom>
              <a:rect b="b" l="l" r="r" t="t"/>
              <a:pathLst>
                <a:path extrusionOk="0" h="5674" w="4970">
                  <a:moveTo>
                    <a:pt x="0" y="0"/>
                  </a:moveTo>
                  <a:lnTo>
                    <a:pt x="0" y="3453"/>
                  </a:lnTo>
                  <a:cubicBezTo>
                    <a:pt x="0" y="3943"/>
                    <a:pt x="98" y="4354"/>
                    <a:pt x="295" y="4684"/>
                  </a:cubicBezTo>
                  <a:cubicBezTo>
                    <a:pt x="491" y="5014"/>
                    <a:pt x="776" y="5264"/>
                    <a:pt x="1142" y="5424"/>
                  </a:cubicBezTo>
                  <a:cubicBezTo>
                    <a:pt x="1517" y="5585"/>
                    <a:pt x="1963" y="5674"/>
                    <a:pt x="2480" y="5674"/>
                  </a:cubicBezTo>
                  <a:cubicBezTo>
                    <a:pt x="2998" y="5674"/>
                    <a:pt x="3444" y="5585"/>
                    <a:pt x="3818" y="5424"/>
                  </a:cubicBezTo>
                  <a:cubicBezTo>
                    <a:pt x="4184" y="5264"/>
                    <a:pt x="4470" y="5014"/>
                    <a:pt x="4675" y="4684"/>
                  </a:cubicBezTo>
                  <a:cubicBezTo>
                    <a:pt x="4871" y="4354"/>
                    <a:pt x="4969" y="3943"/>
                    <a:pt x="4969" y="3453"/>
                  </a:cubicBezTo>
                  <a:lnTo>
                    <a:pt x="4969" y="0"/>
                  </a:lnTo>
                  <a:lnTo>
                    <a:pt x="3685" y="0"/>
                  </a:lnTo>
                  <a:lnTo>
                    <a:pt x="3685" y="3426"/>
                  </a:lnTo>
                  <a:cubicBezTo>
                    <a:pt x="3685" y="3810"/>
                    <a:pt x="3578" y="4104"/>
                    <a:pt x="3372" y="4318"/>
                  </a:cubicBezTo>
                  <a:cubicBezTo>
                    <a:pt x="3158" y="4532"/>
                    <a:pt x="2864" y="4639"/>
                    <a:pt x="2471" y="4639"/>
                  </a:cubicBezTo>
                  <a:cubicBezTo>
                    <a:pt x="2088" y="4639"/>
                    <a:pt x="1793" y="4532"/>
                    <a:pt x="1588" y="4318"/>
                  </a:cubicBezTo>
                  <a:cubicBezTo>
                    <a:pt x="1383" y="4104"/>
                    <a:pt x="1276" y="3810"/>
                    <a:pt x="1276" y="3426"/>
                  </a:cubicBezTo>
                  <a:lnTo>
                    <a:pt x="1276"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19" name="Google Shape;219;p1"/>
            <p:cNvSpPr/>
            <p:nvPr/>
          </p:nvSpPr>
          <p:spPr>
            <a:xfrm>
              <a:off x="7223610" y="1642212"/>
              <a:ext cx="187223" cy="217042"/>
            </a:xfrm>
            <a:custGeom>
              <a:rect b="b" l="l" r="r" t="t"/>
              <a:pathLst>
                <a:path extrusionOk="0" h="5772" w="4979">
                  <a:moveTo>
                    <a:pt x="2490" y="0"/>
                  </a:moveTo>
                  <a:cubicBezTo>
                    <a:pt x="2169" y="0"/>
                    <a:pt x="1865" y="27"/>
                    <a:pt x="1580" y="89"/>
                  </a:cubicBezTo>
                  <a:cubicBezTo>
                    <a:pt x="1294" y="152"/>
                    <a:pt x="1036" y="250"/>
                    <a:pt x="822" y="384"/>
                  </a:cubicBezTo>
                  <a:cubicBezTo>
                    <a:pt x="599" y="526"/>
                    <a:pt x="429" y="696"/>
                    <a:pt x="304" y="910"/>
                  </a:cubicBezTo>
                  <a:cubicBezTo>
                    <a:pt x="179" y="1124"/>
                    <a:pt x="117" y="1374"/>
                    <a:pt x="117" y="1668"/>
                  </a:cubicBezTo>
                  <a:cubicBezTo>
                    <a:pt x="117" y="1936"/>
                    <a:pt x="161" y="2159"/>
                    <a:pt x="260" y="2346"/>
                  </a:cubicBezTo>
                  <a:cubicBezTo>
                    <a:pt x="349" y="2534"/>
                    <a:pt x="483" y="2685"/>
                    <a:pt x="643" y="2810"/>
                  </a:cubicBezTo>
                  <a:cubicBezTo>
                    <a:pt x="795" y="2935"/>
                    <a:pt x="982" y="3042"/>
                    <a:pt x="1178" y="3122"/>
                  </a:cubicBezTo>
                  <a:cubicBezTo>
                    <a:pt x="1384" y="3203"/>
                    <a:pt x="1589" y="3274"/>
                    <a:pt x="1803" y="3328"/>
                  </a:cubicBezTo>
                  <a:cubicBezTo>
                    <a:pt x="2017" y="3381"/>
                    <a:pt x="2231" y="3435"/>
                    <a:pt x="2427" y="3479"/>
                  </a:cubicBezTo>
                  <a:cubicBezTo>
                    <a:pt x="2633" y="3524"/>
                    <a:pt x="2811" y="3577"/>
                    <a:pt x="2972" y="3631"/>
                  </a:cubicBezTo>
                  <a:cubicBezTo>
                    <a:pt x="3132" y="3684"/>
                    <a:pt x="3257" y="3756"/>
                    <a:pt x="3346" y="3836"/>
                  </a:cubicBezTo>
                  <a:cubicBezTo>
                    <a:pt x="3444" y="3916"/>
                    <a:pt x="3489" y="4023"/>
                    <a:pt x="3489" y="4148"/>
                  </a:cubicBezTo>
                  <a:cubicBezTo>
                    <a:pt x="3489" y="4220"/>
                    <a:pt x="3480" y="4291"/>
                    <a:pt x="3444" y="4345"/>
                  </a:cubicBezTo>
                  <a:cubicBezTo>
                    <a:pt x="3418" y="4398"/>
                    <a:pt x="3373" y="4452"/>
                    <a:pt x="3311" y="4487"/>
                  </a:cubicBezTo>
                  <a:cubicBezTo>
                    <a:pt x="3248" y="4532"/>
                    <a:pt x="3177" y="4568"/>
                    <a:pt x="3096" y="4594"/>
                  </a:cubicBezTo>
                  <a:cubicBezTo>
                    <a:pt x="3016" y="4621"/>
                    <a:pt x="2918" y="4639"/>
                    <a:pt x="2820" y="4648"/>
                  </a:cubicBezTo>
                  <a:cubicBezTo>
                    <a:pt x="2713" y="4657"/>
                    <a:pt x="2606" y="4666"/>
                    <a:pt x="2490" y="4666"/>
                  </a:cubicBezTo>
                  <a:cubicBezTo>
                    <a:pt x="2267" y="4666"/>
                    <a:pt x="2079" y="4639"/>
                    <a:pt x="1919" y="4594"/>
                  </a:cubicBezTo>
                  <a:cubicBezTo>
                    <a:pt x="1758" y="4550"/>
                    <a:pt x="1633" y="4470"/>
                    <a:pt x="1544" y="4371"/>
                  </a:cubicBezTo>
                  <a:cubicBezTo>
                    <a:pt x="1455" y="4264"/>
                    <a:pt x="1410" y="4122"/>
                    <a:pt x="1410" y="3952"/>
                  </a:cubicBezTo>
                  <a:cubicBezTo>
                    <a:pt x="1410" y="3934"/>
                    <a:pt x="1410" y="3916"/>
                    <a:pt x="1410" y="3890"/>
                  </a:cubicBezTo>
                  <a:cubicBezTo>
                    <a:pt x="1410" y="3863"/>
                    <a:pt x="1410" y="3845"/>
                    <a:pt x="1410" y="3827"/>
                  </a:cubicBezTo>
                  <a:lnTo>
                    <a:pt x="10" y="3827"/>
                  </a:lnTo>
                  <a:cubicBezTo>
                    <a:pt x="1" y="3845"/>
                    <a:pt x="1" y="3863"/>
                    <a:pt x="1" y="3890"/>
                  </a:cubicBezTo>
                  <a:lnTo>
                    <a:pt x="1" y="3970"/>
                  </a:lnTo>
                  <a:cubicBezTo>
                    <a:pt x="1" y="4300"/>
                    <a:pt x="72" y="4585"/>
                    <a:pt x="206" y="4817"/>
                  </a:cubicBezTo>
                  <a:cubicBezTo>
                    <a:pt x="340" y="5040"/>
                    <a:pt x="527" y="5228"/>
                    <a:pt x="759" y="5371"/>
                  </a:cubicBezTo>
                  <a:cubicBezTo>
                    <a:pt x="1000" y="5513"/>
                    <a:pt x="1268" y="5611"/>
                    <a:pt x="1580" y="5674"/>
                  </a:cubicBezTo>
                  <a:cubicBezTo>
                    <a:pt x="1883" y="5736"/>
                    <a:pt x="2213" y="5772"/>
                    <a:pt x="2570" y="5772"/>
                  </a:cubicBezTo>
                  <a:cubicBezTo>
                    <a:pt x="3025" y="5772"/>
                    <a:pt x="3444" y="5710"/>
                    <a:pt x="3801" y="5585"/>
                  </a:cubicBezTo>
                  <a:cubicBezTo>
                    <a:pt x="4167" y="5460"/>
                    <a:pt x="4461" y="5263"/>
                    <a:pt x="4667" y="4987"/>
                  </a:cubicBezTo>
                  <a:cubicBezTo>
                    <a:pt x="4872" y="4719"/>
                    <a:pt x="4979" y="4362"/>
                    <a:pt x="4979" y="3916"/>
                  </a:cubicBezTo>
                  <a:cubicBezTo>
                    <a:pt x="4979" y="3667"/>
                    <a:pt x="4934" y="3444"/>
                    <a:pt x="4836" y="3265"/>
                  </a:cubicBezTo>
                  <a:cubicBezTo>
                    <a:pt x="4738" y="3087"/>
                    <a:pt x="4613" y="2935"/>
                    <a:pt x="4452" y="2819"/>
                  </a:cubicBezTo>
                  <a:cubicBezTo>
                    <a:pt x="4292" y="2694"/>
                    <a:pt x="4104" y="2596"/>
                    <a:pt x="3908" y="2516"/>
                  </a:cubicBezTo>
                  <a:cubicBezTo>
                    <a:pt x="3703" y="2436"/>
                    <a:pt x="3498" y="2373"/>
                    <a:pt x="3284" y="2320"/>
                  </a:cubicBezTo>
                  <a:cubicBezTo>
                    <a:pt x="3070" y="2275"/>
                    <a:pt x="2864" y="2221"/>
                    <a:pt x="2668" y="2177"/>
                  </a:cubicBezTo>
                  <a:cubicBezTo>
                    <a:pt x="2463" y="2132"/>
                    <a:pt x="2285" y="2079"/>
                    <a:pt x="2124" y="2025"/>
                  </a:cubicBezTo>
                  <a:cubicBezTo>
                    <a:pt x="1955" y="1972"/>
                    <a:pt x="1830" y="1909"/>
                    <a:pt x="1731" y="1829"/>
                  </a:cubicBezTo>
                  <a:cubicBezTo>
                    <a:pt x="1642" y="1758"/>
                    <a:pt x="1598" y="1659"/>
                    <a:pt x="1598" y="1543"/>
                  </a:cubicBezTo>
                  <a:cubicBezTo>
                    <a:pt x="1598" y="1445"/>
                    <a:pt x="1633" y="1356"/>
                    <a:pt x="1705" y="1285"/>
                  </a:cubicBezTo>
                  <a:cubicBezTo>
                    <a:pt x="1776" y="1213"/>
                    <a:pt x="1883" y="1160"/>
                    <a:pt x="2017" y="1124"/>
                  </a:cubicBezTo>
                  <a:cubicBezTo>
                    <a:pt x="2160" y="1088"/>
                    <a:pt x="2329" y="1071"/>
                    <a:pt x="2525" y="1071"/>
                  </a:cubicBezTo>
                  <a:cubicBezTo>
                    <a:pt x="2731" y="1071"/>
                    <a:pt x="2891" y="1097"/>
                    <a:pt x="3034" y="1151"/>
                  </a:cubicBezTo>
                  <a:cubicBezTo>
                    <a:pt x="3168" y="1213"/>
                    <a:pt x="3266" y="1285"/>
                    <a:pt x="3337" y="1383"/>
                  </a:cubicBezTo>
                  <a:cubicBezTo>
                    <a:pt x="3400" y="1472"/>
                    <a:pt x="3435" y="1588"/>
                    <a:pt x="3435" y="1713"/>
                  </a:cubicBezTo>
                  <a:lnTo>
                    <a:pt x="3435" y="1766"/>
                  </a:lnTo>
                  <a:lnTo>
                    <a:pt x="4836" y="1766"/>
                  </a:lnTo>
                  <a:lnTo>
                    <a:pt x="4836" y="1668"/>
                  </a:lnTo>
                  <a:cubicBezTo>
                    <a:pt x="4827" y="1374"/>
                    <a:pt x="4765" y="1124"/>
                    <a:pt x="4640" y="919"/>
                  </a:cubicBezTo>
                  <a:cubicBezTo>
                    <a:pt x="4524" y="714"/>
                    <a:pt x="4354" y="535"/>
                    <a:pt x="4131" y="402"/>
                  </a:cubicBezTo>
                  <a:cubicBezTo>
                    <a:pt x="3917" y="259"/>
                    <a:pt x="3667" y="161"/>
                    <a:pt x="3391" y="98"/>
                  </a:cubicBezTo>
                  <a:cubicBezTo>
                    <a:pt x="3114" y="27"/>
                    <a:pt x="2811" y="0"/>
                    <a:pt x="2490" y="0"/>
                  </a:cubicBez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20" name="Google Shape;220;p1"/>
            <p:cNvSpPr/>
            <p:nvPr/>
          </p:nvSpPr>
          <p:spPr>
            <a:xfrm>
              <a:off x="7489309" y="1645559"/>
              <a:ext cx="181169" cy="210010"/>
            </a:xfrm>
            <a:custGeom>
              <a:rect b="b" l="l" r="r" t="t"/>
              <a:pathLst>
                <a:path extrusionOk="0" h="5585" w="4818">
                  <a:moveTo>
                    <a:pt x="0" y="0"/>
                  </a:moveTo>
                  <a:lnTo>
                    <a:pt x="0" y="5585"/>
                  </a:lnTo>
                  <a:lnTo>
                    <a:pt x="4818" y="5585"/>
                  </a:lnTo>
                  <a:lnTo>
                    <a:pt x="4818" y="4300"/>
                  </a:lnTo>
                  <a:lnTo>
                    <a:pt x="1686" y="4300"/>
                  </a:lnTo>
                  <a:lnTo>
                    <a:pt x="1686" y="3364"/>
                  </a:lnTo>
                  <a:lnTo>
                    <a:pt x="4443" y="3364"/>
                  </a:lnTo>
                  <a:lnTo>
                    <a:pt x="4443" y="2132"/>
                  </a:lnTo>
                  <a:lnTo>
                    <a:pt x="1686" y="2132"/>
                  </a:lnTo>
                  <a:lnTo>
                    <a:pt x="1686" y="1276"/>
                  </a:lnTo>
                  <a:lnTo>
                    <a:pt x="4764" y="1276"/>
                  </a:lnTo>
                  <a:lnTo>
                    <a:pt x="4764"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221" name="Google Shape;221;p1"/>
            <p:cNvSpPr/>
            <p:nvPr/>
          </p:nvSpPr>
          <p:spPr>
            <a:xfrm>
              <a:off x="4935498" y="1646235"/>
              <a:ext cx="178837" cy="208995"/>
            </a:xfrm>
            <a:custGeom>
              <a:rect b="b" l="l" r="r" t="t"/>
              <a:pathLst>
                <a:path extrusionOk="0" h="5558" w="4756">
                  <a:moveTo>
                    <a:pt x="2552" y="437"/>
                  </a:moveTo>
                  <a:cubicBezTo>
                    <a:pt x="3524" y="437"/>
                    <a:pt x="4318" y="1231"/>
                    <a:pt x="4318" y="2204"/>
                  </a:cubicBezTo>
                  <a:lnTo>
                    <a:pt x="4318" y="3354"/>
                  </a:lnTo>
                  <a:cubicBezTo>
                    <a:pt x="4318" y="4327"/>
                    <a:pt x="3524" y="5112"/>
                    <a:pt x="2552" y="5112"/>
                  </a:cubicBezTo>
                  <a:lnTo>
                    <a:pt x="437" y="5112"/>
                  </a:lnTo>
                  <a:lnTo>
                    <a:pt x="437" y="437"/>
                  </a:lnTo>
                  <a:close/>
                  <a:moveTo>
                    <a:pt x="0" y="0"/>
                  </a:moveTo>
                  <a:lnTo>
                    <a:pt x="0" y="5558"/>
                  </a:lnTo>
                  <a:lnTo>
                    <a:pt x="2552" y="5558"/>
                  </a:lnTo>
                  <a:cubicBezTo>
                    <a:pt x="3765" y="5558"/>
                    <a:pt x="4755" y="4568"/>
                    <a:pt x="4755" y="3354"/>
                  </a:cubicBezTo>
                  <a:lnTo>
                    <a:pt x="4755" y="2204"/>
                  </a:lnTo>
                  <a:cubicBezTo>
                    <a:pt x="4755" y="981"/>
                    <a:pt x="3765" y="0"/>
                    <a:pt x="2552" y="0"/>
                  </a:cubicBez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grpSp>
      <p:grpSp>
        <p:nvGrpSpPr>
          <p:cNvPr id="222" name="Google Shape;222;p1"/>
          <p:cNvGrpSpPr/>
          <p:nvPr/>
        </p:nvGrpSpPr>
        <p:grpSpPr>
          <a:xfrm>
            <a:off x="13867995" y="4933807"/>
            <a:ext cx="4535400" cy="5390700"/>
            <a:chOff x="6933997" y="2466904"/>
            <a:chExt cx="2267700" cy="2695350"/>
          </a:xfrm>
        </p:grpSpPr>
        <p:grpSp>
          <p:nvGrpSpPr>
            <p:cNvPr id="223" name="Google Shape;223;p1"/>
            <p:cNvGrpSpPr/>
            <p:nvPr/>
          </p:nvGrpSpPr>
          <p:grpSpPr>
            <a:xfrm>
              <a:off x="6933997" y="2466904"/>
              <a:ext cx="2267700" cy="2695350"/>
              <a:chOff x="6933997" y="2466904"/>
              <a:chExt cx="2267700" cy="2695350"/>
            </a:xfrm>
          </p:grpSpPr>
          <p:sp>
            <p:nvSpPr>
              <p:cNvPr id="224" name="Google Shape;224;p1"/>
              <p:cNvSpPr/>
              <p:nvPr/>
            </p:nvSpPr>
            <p:spPr>
              <a:xfrm rot="-5400000">
                <a:off x="6933997" y="2466904"/>
                <a:ext cx="2267700" cy="2267700"/>
              </a:xfrm>
              <a:prstGeom prst="arc">
                <a:avLst>
                  <a:gd fmla="val 16200000" name="adj1"/>
                  <a:gd fmla="val 0" name="adj2"/>
                </a:avLst>
              </a:prstGeom>
              <a:noFill/>
              <a:ln cap="flat" cmpd="sng" w="19050">
                <a:solidFill>
                  <a:schemeClr val="lt1"/>
                </a:solidFill>
                <a:prstDash val="solid"/>
                <a:round/>
                <a:headEnd len="sm" w="sm" type="none"/>
                <a:tailEnd len="sm" w="sm" type="none"/>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225" name="Google Shape;225;p1"/>
              <p:cNvCxnSpPr>
                <a:stCxn id="224" idx="0"/>
              </p:cNvCxnSpPr>
              <p:nvPr/>
            </p:nvCxnSpPr>
            <p:spPr>
              <a:xfrm>
                <a:off x="6933997" y="3600754"/>
                <a:ext cx="0" cy="1561500"/>
              </a:xfrm>
              <a:prstGeom prst="straightConnector1">
                <a:avLst/>
              </a:prstGeom>
              <a:noFill/>
              <a:ln cap="flat" cmpd="sng" w="19050">
                <a:solidFill>
                  <a:schemeClr val="lt1"/>
                </a:solidFill>
                <a:prstDash val="solid"/>
                <a:round/>
                <a:headEnd len="sm" w="sm" type="none"/>
                <a:tailEnd len="sm" w="sm" type="none"/>
              </a:ln>
            </p:spPr>
          </p:cxnSp>
        </p:grpSp>
        <p:cxnSp>
          <p:nvCxnSpPr>
            <p:cNvPr id="226" name="Google Shape;226;p1"/>
            <p:cNvCxnSpPr>
              <a:stCxn id="224" idx="2"/>
            </p:cNvCxnSpPr>
            <p:nvPr/>
          </p:nvCxnSpPr>
          <p:spPr>
            <a:xfrm>
              <a:off x="8067847" y="2466904"/>
              <a:ext cx="1122000" cy="0"/>
            </a:xfrm>
            <a:prstGeom prst="straightConnector1">
              <a:avLst/>
            </a:prstGeom>
            <a:noFill/>
            <a:ln cap="flat" cmpd="sng" w="19050">
              <a:solidFill>
                <a:schemeClr val="lt1"/>
              </a:solidFill>
              <a:prstDash val="solid"/>
              <a:round/>
              <a:headEnd len="sm" w="sm" type="none"/>
              <a:tailEnd len="sm" w="sm" type="none"/>
            </a:ln>
          </p:spPr>
        </p:cxnSp>
      </p:grpSp>
      <p:sp>
        <p:nvSpPr>
          <p:cNvPr id="227" name="Google Shape;227;p1"/>
          <p:cNvSpPr/>
          <p:nvPr/>
        </p:nvSpPr>
        <p:spPr>
          <a:xfrm>
            <a:off x="13868000" y="-21750"/>
            <a:ext cx="4420200" cy="706200"/>
          </a:xfrm>
          <a:prstGeom prst="rect">
            <a:avLst/>
          </a:prstGeom>
          <a:solidFill>
            <a:srgbClr val="8A6DF1"/>
          </a:solid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0"/>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0"/>
          <p:cNvSpPr txBox="1"/>
          <p:nvPr/>
        </p:nvSpPr>
        <p:spPr>
          <a:xfrm>
            <a:off x="911741" y="2479498"/>
            <a:ext cx="6400200" cy="3924151"/>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Estruturas de controle</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Switch...Case</a:t>
            </a:r>
            <a:endParaRPr b="0" i="0" sz="5000" u="none" cap="none" strike="noStrike">
              <a:solidFill>
                <a:srgbClr val="000000"/>
              </a:solidFill>
              <a:latin typeface="Montserrat"/>
              <a:ea typeface="Montserrat"/>
              <a:cs typeface="Montserrat"/>
              <a:sym typeface="Montserrat"/>
            </a:endParaRPr>
          </a:p>
        </p:txBody>
      </p:sp>
      <p:grpSp>
        <p:nvGrpSpPr>
          <p:cNvPr id="428" name="Google Shape;428;p10"/>
          <p:cNvGrpSpPr/>
          <p:nvPr/>
        </p:nvGrpSpPr>
        <p:grpSpPr>
          <a:xfrm>
            <a:off x="24242354" y="1029025"/>
            <a:ext cx="1551546" cy="11658311"/>
            <a:chOff x="-3766725" y="2744225"/>
            <a:chExt cx="3492900" cy="1362000"/>
          </a:xfrm>
        </p:grpSpPr>
        <p:cxnSp>
          <p:nvCxnSpPr>
            <p:cNvPr id="429" name="Google Shape;429;p10"/>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30" name="Google Shape;430;p10"/>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31" name="Google Shape;431;p10"/>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32" name="Google Shape;432;p10"/>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33" name="Google Shape;433;p10"/>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34" name="Google Shape;434;p10"/>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435" name="Google Shape;435;p10"/>
          <p:cNvSpPr txBox="1"/>
          <p:nvPr/>
        </p:nvSpPr>
        <p:spPr>
          <a:xfrm>
            <a:off x="8229150" y="2599100"/>
            <a:ext cx="9144900" cy="230832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Usando a instrução Switch...Case</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A instrução switch..case é uma alternativa à instrução if...else if...else, que faz quase a mesma coisa. A instrução switch...case testa uma variável ou expressão em uma série de valores até encontrar uma correspondência e, em seguida, executa o bloco de código correspondente a essa correspondência. Sua sintaxe é:</a:t>
            </a:r>
            <a:endParaRPr/>
          </a:p>
        </p:txBody>
      </p:sp>
      <p:grpSp>
        <p:nvGrpSpPr>
          <p:cNvPr id="436" name="Google Shape;436;p10"/>
          <p:cNvGrpSpPr/>
          <p:nvPr/>
        </p:nvGrpSpPr>
        <p:grpSpPr>
          <a:xfrm>
            <a:off x="19954404" y="1029139"/>
            <a:ext cx="1551546" cy="11004007"/>
            <a:chOff x="-3766725" y="2744225"/>
            <a:chExt cx="3492900" cy="1362000"/>
          </a:xfrm>
        </p:grpSpPr>
        <p:cxnSp>
          <p:nvCxnSpPr>
            <p:cNvPr id="437" name="Google Shape;437;p10"/>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38" name="Google Shape;438;p10"/>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39" name="Google Shape;439;p10"/>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40" name="Google Shape;440;p10"/>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41" name="Google Shape;441;p10"/>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42" name="Google Shape;442;p10"/>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443" name="Google Shape;443;p10"/>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0"/>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445" name="Google Shape;445;p10"/>
          <p:cNvGrpSpPr/>
          <p:nvPr/>
        </p:nvGrpSpPr>
        <p:grpSpPr>
          <a:xfrm>
            <a:off x="17493237" y="9740090"/>
            <a:ext cx="429608" cy="178308"/>
            <a:chOff x="1207700" y="4333950"/>
            <a:chExt cx="334325" cy="138750"/>
          </a:xfrm>
        </p:grpSpPr>
        <p:sp>
          <p:nvSpPr>
            <p:cNvPr id="446" name="Google Shape;446;p10"/>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0"/>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8" name="Google Shape;448;p10"/>
          <p:cNvPicPr preferRelativeResize="0"/>
          <p:nvPr/>
        </p:nvPicPr>
        <p:blipFill rotWithShape="1">
          <a:blip r:embed="rId3">
            <a:alphaModFix/>
          </a:blip>
          <a:srcRect b="0" l="0" r="0" t="0"/>
          <a:stretch/>
        </p:blipFill>
        <p:spPr>
          <a:xfrm>
            <a:off x="8157511" y="4907424"/>
            <a:ext cx="951543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1"/>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1"/>
          <p:cNvSpPr txBox="1"/>
          <p:nvPr/>
        </p:nvSpPr>
        <p:spPr>
          <a:xfrm>
            <a:off x="911741" y="2479498"/>
            <a:ext cx="6400200" cy="3924151"/>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Estruturas de controle</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Array</a:t>
            </a:r>
            <a:endParaRPr b="0" i="0" sz="5000" u="none" cap="none" strike="noStrike">
              <a:solidFill>
                <a:srgbClr val="000000"/>
              </a:solidFill>
              <a:latin typeface="Montserrat"/>
              <a:ea typeface="Montserrat"/>
              <a:cs typeface="Montserrat"/>
              <a:sym typeface="Montserrat"/>
            </a:endParaRPr>
          </a:p>
        </p:txBody>
      </p:sp>
      <p:grpSp>
        <p:nvGrpSpPr>
          <p:cNvPr id="455" name="Google Shape;455;p11"/>
          <p:cNvGrpSpPr/>
          <p:nvPr/>
        </p:nvGrpSpPr>
        <p:grpSpPr>
          <a:xfrm>
            <a:off x="24242354" y="1029025"/>
            <a:ext cx="1551546" cy="11658311"/>
            <a:chOff x="-3766725" y="2744225"/>
            <a:chExt cx="3492900" cy="1362000"/>
          </a:xfrm>
        </p:grpSpPr>
        <p:cxnSp>
          <p:nvCxnSpPr>
            <p:cNvPr id="456" name="Google Shape;456;p11"/>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57" name="Google Shape;457;p11"/>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58" name="Google Shape;458;p11"/>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59" name="Google Shape;459;p11"/>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60" name="Google Shape;460;p11"/>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61" name="Google Shape;461;p11"/>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462" name="Google Shape;462;p11"/>
          <p:cNvSpPr txBox="1"/>
          <p:nvPr/>
        </p:nvSpPr>
        <p:spPr>
          <a:xfrm>
            <a:off x="8229150" y="2599100"/>
            <a:ext cx="9144900" cy="323165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que é uma matriz</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Arrays são variáveis ​​complexas que nos permitem armazenar mais de um valor ou um grupo de valores sob um único nome de variável. Os arrays JavaScript podem armazenar qualquer valor válido, incluindo strings, números, objetos, funções e até mesmo outros arrays, tornando possível criar estruturas de dados mais complexas, como um array de objetos ou um array de arrays.</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p:txBody>
      </p:sp>
      <p:grpSp>
        <p:nvGrpSpPr>
          <p:cNvPr id="463" name="Google Shape;463;p11"/>
          <p:cNvGrpSpPr/>
          <p:nvPr/>
        </p:nvGrpSpPr>
        <p:grpSpPr>
          <a:xfrm>
            <a:off x="19954404" y="1029139"/>
            <a:ext cx="1551546" cy="11004007"/>
            <a:chOff x="-3766725" y="2744225"/>
            <a:chExt cx="3492900" cy="1362000"/>
          </a:xfrm>
        </p:grpSpPr>
        <p:cxnSp>
          <p:nvCxnSpPr>
            <p:cNvPr id="464" name="Google Shape;464;p11"/>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65" name="Google Shape;465;p11"/>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66" name="Google Shape;466;p11"/>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67" name="Google Shape;467;p11"/>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68" name="Google Shape;468;p11"/>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69" name="Google Shape;469;p11"/>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470" name="Google Shape;470;p11"/>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1"/>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472" name="Google Shape;472;p11"/>
          <p:cNvGrpSpPr/>
          <p:nvPr/>
        </p:nvGrpSpPr>
        <p:grpSpPr>
          <a:xfrm>
            <a:off x="17493237" y="9740090"/>
            <a:ext cx="429608" cy="178308"/>
            <a:chOff x="1207700" y="4333950"/>
            <a:chExt cx="334325" cy="138750"/>
          </a:xfrm>
        </p:grpSpPr>
        <p:sp>
          <p:nvSpPr>
            <p:cNvPr id="473" name="Google Shape;473;p11"/>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1"/>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2"/>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2"/>
          <p:cNvSpPr txBox="1"/>
          <p:nvPr/>
        </p:nvSpPr>
        <p:spPr>
          <a:xfrm>
            <a:off x="911741" y="2479498"/>
            <a:ext cx="6400200" cy="3924151"/>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Estruturas de controle</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Array</a:t>
            </a:r>
            <a:endParaRPr b="0" i="0" sz="5000" u="none" cap="none" strike="noStrike">
              <a:solidFill>
                <a:srgbClr val="000000"/>
              </a:solidFill>
              <a:latin typeface="Montserrat"/>
              <a:ea typeface="Montserrat"/>
              <a:cs typeface="Montserrat"/>
              <a:sym typeface="Montserrat"/>
            </a:endParaRPr>
          </a:p>
        </p:txBody>
      </p:sp>
      <p:grpSp>
        <p:nvGrpSpPr>
          <p:cNvPr id="481" name="Google Shape;481;p12"/>
          <p:cNvGrpSpPr/>
          <p:nvPr/>
        </p:nvGrpSpPr>
        <p:grpSpPr>
          <a:xfrm>
            <a:off x="24242354" y="1029025"/>
            <a:ext cx="1551546" cy="11658311"/>
            <a:chOff x="-3766725" y="2744225"/>
            <a:chExt cx="3492900" cy="1362000"/>
          </a:xfrm>
        </p:grpSpPr>
        <p:cxnSp>
          <p:nvCxnSpPr>
            <p:cNvPr id="482" name="Google Shape;482;p12"/>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83" name="Google Shape;483;p12"/>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84" name="Google Shape;484;p12"/>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85" name="Google Shape;485;p12"/>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86" name="Google Shape;486;p12"/>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87" name="Google Shape;487;p12"/>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488" name="Google Shape;488;p12"/>
          <p:cNvSpPr txBox="1"/>
          <p:nvPr/>
        </p:nvSpPr>
        <p:spPr>
          <a:xfrm>
            <a:off x="8229150" y="2599100"/>
            <a:ext cx="9144900" cy="230832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Criando uma matriz</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A maneira mais simples de criar uma matriz em JavaScript é colocar uma lista de valores separados por vírgulas entre colchetes ([]), conforme mostrado na sintaxe a seguir:</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p:txBody>
      </p:sp>
      <p:grpSp>
        <p:nvGrpSpPr>
          <p:cNvPr id="489" name="Google Shape;489;p12"/>
          <p:cNvGrpSpPr/>
          <p:nvPr/>
        </p:nvGrpSpPr>
        <p:grpSpPr>
          <a:xfrm>
            <a:off x="19954404" y="1029139"/>
            <a:ext cx="1551546" cy="11004007"/>
            <a:chOff x="-3766725" y="2744225"/>
            <a:chExt cx="3492900" cy="1362000"/>
          </a:xfrm>
        </p:grpSpPr>
        <p:cxnSp>
          <p:nvCxnSpPr>
            <p:cNvPr id="490" name="Google Shape;490;p12"/>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91" name="Google Shape;491;p12"/>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92" name="Google Shape;492;p12"/>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93" name="Google Shape;493;p12"/>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94" name="Google Shape;494;p12"/>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95" name="Google Shape;495;p12"/>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496" name="Google Shape;496;p12"/>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2"/>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498" name="Google Shape;498;p12"/>
          <p:cNvGrpSpPr/>
          <p:nvPr/>
        </p:nvGrpSpPr>
        <p:grpSpPr>
          <a:xfrm>
            <a:off x="17493237" y="9740090"/>
            <a:ext cx="429608" cy="178308"/>
            <a:chOff x="1207700" y="4333950"/>
            <a:chExt cx="334325" cy="138750"/>
          </a:xfrm>
        </p:grpSpPr>
        <p:sp>
          <p:nvSpPr>
            <p:cNvPr id="499" name="Google Shape;499;p12"/>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2"/>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1" name="Google Shape;501;p12"/>
          <p:cNvPicPr preferRelativeResize="0"/>
          <p:nvPr/>
        </p:nvPicPr>
        <p:blipFill rotWithShape="1">
          <a:blip r:embed="rId3">
            <a:alphaModFix/>
          </a:blip>
          <a:srcRect b="0" l="0" r="0" t="0"/>
          <a:stretch/>
        </p:blipFill>
        <p:spPr>
          <a:xfrm>
            <a:off x="8229150" y="4595462"/>
            <a:ext cx="8382450" cy="56402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3"/>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3"/>
          <p:cNvSpPr txBox="1"/>
          <p:nvPr/>
        </p:nvSpPr>
        <p:spPr>
          <a:xfrm>
            <a:off x="911741" y="2479498"/>
            <a:ext cx="6400200" cy="5616922"/>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Estruturas de controle</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Array - Acessando os elementos de um array</a:t>
            </a:r>
            <a:endParaRPr b="0" i="0" sz="5000" u="none" cap="none" strike="noStrike">
              <a:solidFill>
                <a:srgbClr val="000000"/>
              </a:solidFill>
              <a:latin typeface="Montserrat"/>
              <a:ea typeface="Montserrat"/>
              <a:cs typeface="Montserrat"/>
              <a:sym typeface="Montserrat"/>
            </a:endParaRPr>
          </a:p>
        </p:txBody>
      </p:sp>
      <p:grpSp>
        <p:nvGrpSpPr>
          <p:cNvPr id="508" name="Google Shape;508;p13"/>
          <p:cNvGrpSpPr/>
          <p:nvPr/>
        </p:nvGrpSpPr>
        <p:grpSpPr>
          <a:xfrm>
            <a:off x="24242354" y="1029025"/>
            <a:ext cx="1551546" cy="11658311"/>
            <a:chOff x="-3766725" y="2744225"/>
            <a:chExt cx="3492900" cy="1362000"/>
          </a:xfrm>
        </p:grpSpPr>
        <p:cxnSp>
          <p:nvCxnSpPr>
            <p:cNvPr id="509" name="Google Shape;509;p13"/>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10" name="Google Shape;510;p13"/>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11" name="Google Shape;511;p13"/>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12" name="Google Shape;512;p13"/>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13" name="Google Shape;513;p13"/>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14" name="Google Shape;514;p13"/>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515" name="Google Shape;515;p13"/>
          <p:cNvSpPr txBox="1"/>
          <p:nvPr/>
        </p:nvSpPr>
        <p:spPr>
          <a:xfrm>
            <a:off x="8229150" y="2599100"/>
            <a:ext cx="9144900" cy="507831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Os elementos da matriz podem ser acessados ​​por seu índice usando a notação de colchetes. Um índice é um número que representa a posição de um elemento em uma matriz.</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Os índices de matriz são baseados em zero. Isso significa que o primeiro item de uma matriz é armazenado no índice 0, não 1, o segundo item é armazenado no índice 1 e assim por diante. Os índices de matriz começam em 0 e vão até o número de elementos menos 1. Assim, uma matriz de cinco elementos teria índices de 0 a 4.</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exemplo a seguir mostrará como obter um elemento de matriz individual por seu índice.</a:t>
            </a:r>
            <a:endParaRPr/>
          </a:p>
        </p:txBody>
      </p:sp>
      <p:grpSp>
        <p:nvGrpSpPr>
          <p:cNvPr id="516" name="Google Shape;516;p13"/>
          <p:cNvGrpSpPr/>
          <p:nvPr/>
        </p:nvGrpSpPr>
        <p:grpSpPr>
          <a:xfrm>
            <a:off x="19954404" y="1029139"/>
            <a:ext cx="1551546" cy="11004007"/>
            <a:chOff x="-3766725" y="2744225"/>
            <a:chExt cx="3492900" cy="1362000"/>
          </a:xfrm>
        </p:grpSpPr>
        <p:cxnSp>
          <p:nvCxnSpPr>
            <p:cNvPr id="517" name="Google Shape;517;p13"/>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18" name="Google Shape;518;p13"/>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19" name="Google Shape;519;p13"/>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20" name="Google Shape;520;p13"/>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21" name="Google Shape;521;p13"/>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22" name="Google Shape;522;p13"/>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523" name="Google Shape;523;p13"/>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3"/>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525" name="Google Shape;525;p13"/>
          <p:cNvGrpSpPr/>
          <p:nvPr/>
        </p:nvGrpSpPr>
        <p:grpSpPr>
          <a:xfrm>
            <a:off x="17493237" y="9740090"/>
            <a:ext cx="429608" cy="178308"/>
            <a:chOff x="1207700" y="4333950"/>
            <a:chExt cx="334325" cy="138750"/>
          </a:xfrm>
        </p:grpSpPr>
        <p:sp>
          <p:nvSpPr>
            <p:cNvPr id="526" name="Google Shape;526;p13"/>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3"/>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4"/>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4"/>
          <p:cNvSpPr txBox="1"/>
          <p:nvPr/>
        </p:nvSpPr>
        <p:spPr>
          <a:xfrm>
            <a:off x="911741" y="2479498"/>
            <a:ext cx="6400200" cy="5616922"/>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Estruturas de controle</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Array - Acessando os elementos de um array</a:t>
            </a:r>
            <a:endParaRPr b="0" i="0" sz="5000" u="none" cap="none" strike="noStrike">
              <a:solidFill>
                <a:srgbClr val="000000"/>
              </a:solidFill>
              <a:latin typeface="Montserrat"/>
              <a:ea typeface="Montserrat"/>
              <a:cs typeface="Montserrat"/>
              <a:sym typeface="Montserrat"/>
            </a:endParaRPr>
          </a:p>
        </p:txBody>
      </p:sp>
      <p:grpSp>
        <p:nvGrpSpPr>
          <p:cNvPr id="534" name="Google Shape;534;p14"/>
          <p:cNvGrpSpPr/>
          <p:nvPr/>
        </p:nvGrpSpPr>
        <p:grpSpPr>
          <a:xfrm>
            <a:off x="24242354" y="1029025"/>
            <a:ext cx="1551546" cy="11658311"/>
            <a:chOff x="-3766725" y="2744225"/>
            <a:chExt cx="3492900" cy="1362000"/>
          </a:xfrm>
        </p:grpSpPr>
        <p:cxnSp>
          <p:nvCxnSpPr>
            <p:cNvPr id="535" name="Google Shape;535;p14"/>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36" name="Google Shape;536;p14"/>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37" name="Google Shape;537;p14"/>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38" name="Google Shape;538;p14"/>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39" name="Google Shape;539;p14"/>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40" name="Google Shape;540;p14"/>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541" name="Google Shape;541;p14"/>
          <p:cNvSpPr txBox="1"/>
          <p:nvPr/>
        </p:nvSpPr>
        <p:spPr>
          <a:xfrm>
            <a:off x="8229150" y="2599100"/>
            <a:ext cx="9144900" cy="507831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Os elementos da matriz podem ser acessados ​​por seu índice usando a notação de colchetes. Um índice é um número que representa a posição de um elemento em uma matriz.</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Os índices de matriz são baseados em zero. Isso significa que o primeiro item de uma matriz é armazenado no índice 0, não 1, o segundo item é armazenado no índice 1 e assim por diante. Os índices de matriz começam em 0 e vão até o número de elementos menos 1. Assim, uma matriz de cinco elementos teria índices de 0 a 4.</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exemplo a seguir mostrará como obter um elemento de matriz individual por seu índice.</a:t>
            </a:r>
            <a:endParaRPr/>
          </a:p>
        </p:txBody>
      </p:sp>
      <p:grpSp>
        <p:nvGrpSpPr>
          <p:cNvPr id="542" name="Google Shape;542;p14"/>
          <p:cNvGrpSpPr/>
          <p:nvPr/>
        </p:nvGrpSpPr>
        <p:grpSpPr>
          <a:xfrm>
            <a:off x="19954404" y="1029139"/>
            <a:ext cx="1551546" cy="11004007"/>
            <a:chOff x="-3766725" y="2744225"/>
            <a:chExt cx="3492900" cy="1362000"/>
          </a:xfrm>
        </p:grpSpPr>
        <p:cxnSp>
          <p:nvCxnSpPr>
            <p:cNvPr id="543" name="Google Shape;543;p14"/>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44" name="Google Shape;544;p14"/>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45" name="Google Shape;545;p14"/>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46" name="Google Shape;546;p14"/>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47" name="Google Shape;547;p14"/>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48" name="Google Shape;548;p14"/>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549" name="Google Shape;549;p14"/>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4"/>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551" name="Google Shape;551;p14"/>
          <p:cNvGrpSpPr/>
          <p:nvPr/>
        </p:nvGrpSpPr>
        <p:grpSpPr>
          <a:xfrm>
            <a:off x="17493237" y="9740090"/>
            <a:ext cx="429608" cy="178308"/>
            <a:chOff x="1207700" y="4333950"/>
            <a:chExt cx="334325" cy="138750"/>
          </a:xfrm>
        </p:grpSpPr>
        <p:sp>
          <p:nvSpPr>
            <p:cNvPr id="552" name="Google Shape;552;p14"/>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54" name="Google Shape;554;p14"/>
          <p:cNvPicPr preferRelativeResize="0"/>
          <p:nvPr/>
        </p:nvPicPr>
        <p:blipFill rotWithShape="1">
          <a:blip r:embed="rId3">
            <a:alphaModFix/>
          </a:blip>
          <a:srcRect b="0" l="0" r="0" t="0"/>
          <a:stretch/>
        </p:blipFill>
        <p:spPr>
          <a:xfrm>
            <a:off x="8229150" y="2714624"/>
            <a:ext cx="10067312" cy="53093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15"/>
          <p:cNvSpPr/>
          <p:nvPr/>
        </p:nvSpPr>
        <p:spPr>
          <a:xfrm>
            <a:off x="913900" y="-21750"/>
            <a:ext cx="16460100" cy="1358700"/>
          </a:xfrm>
          <a:prstGeom prst="rect">
            <a:avLst/>
          </a:prstGeom>
          <a:solidFill>
            <a:srgbClr val="FFC5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5"/>
          <p:cNvSpPr/>
          <p:nvPr/>
        </p:nvSpPr>
        <p:spPr>
          <a:xfrm rot="-5400000">
            <a:off x="913898" y="8794527"/>
            <a:ext cx="3004200" cy="30042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561" name="Google Shape;561;p15"/>
          <p:cNvCxnSpPr>
            <a:stCxn id="560" idx="2"/>
            <a:endCxn id="562" idx="0"/>
          </p:cNvCxnSpPr>
          <p:nvPr/>
        </p:nvCxnSpPr>
        <p:spPr>
          <a:xfrm>
            <a:off x="2415998" y="8794527"/>
            <a:ext cx="13455900" cy="0"/>
          </a:xfrm>
          <a:prstGeom prst="straightConnector1">
            <a:avLst/>
          </a:prstGeom>
          <a:noFill/>
          <a:ln cap="flat" cmpd="sng" w="76200">
            <a:solidFill>
              <a:srgbClr val="000000"/>
            </a:solidFill>
            <a:prstDash val="solid"/>
            <a:round/>
            <a:headEnd len="sm" w="sm" type="none"/>
            <a:tailEnd len="sm" w="sm" type="none"/>
          </a:ln>
        </p:spPr>
      </p:cxnSp>
      <p:sp>
        <p:nvSpPr>
          <p:cNvPr id="562" name="Google Shape;562;p15"/>
          <p:cNvSpPr/>
          <p:nvPr/>
        </p:nvSpPr>
        <p:spPr>
          <a:xfrm>
            <a:off x="14369698" y="8794527"/>
            <a:ext cx="3004200" cy="30042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63" name="Google Shape;563;p15"/>
          <p:cNvSpPr txBox="1"/>
          <p:nvPr/>
        </p:nvSpPr>
        <p:spPr>
          <a:xfrm>
            <a:off x="913800" y="4294500"/>
            <a:ext cx="16460100" cy="997196"/>
          </a:xfrm>
          <a:prstGeom prst="rect">
            <a:avLst/>
          </a:prstGeom>
          <a:solidFill>
            <a:srgbClr val="7F7F7F">
              <a:alpha val="0"/>
            </a:srgbClr>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7000"/>
              <a:buFont typeface="Arial"/>
              <a:buNone/>
            </a:pPr>
            <a:r>
              <a:rPr b="0" i="0" lang="pt-BR" sz="7000" u="none" cap="none" strike="noStrike">
                <a:solidFill>
                  <a:srgbClr val="000000"/>
                </a:solidFill>
                <a:latin typeface="Montserrat"/>
                <a:ea typeface="Montserrat"/>
                <a:cs typeface="Montserrat"/>
                <a:sym typeface="Montserrat"/>
              </a:rPr>
              <a:t>Estrutura de Repetição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6"/>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6"/>
          <p:cNvSpPr txBox="1"/>
          <p:nvPr/>
        </p:nvSpPr>
        <p:spPr>
          <a:xfrm>
            <a:off x="911741" y="2479498"/>
            <a:ext cx="6400200" cy="507831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 - Loops</a:t>
            </a:r>
            <a:endParaRPr b="0" i="0" sz="5000" u="none" cap="none" strike="noStrike">
              <a:solidFill>
                <a:srgbClr val="000000"/>
              </a:solidFill>
              <a:latin typeface="Montserrat"/>
              <a:ea typeface="Montserrat"/>
              <a:cs typeface="Montserrat"/>
              <a:sym typeface="Montserrat"/>
            </a:endParaRPr>
          </a:p>
        </p:txBody>
      </p:sp>
      <p:grpSp>
        <p:nvGrpSpPr>
          <p:cNvPr id="570" name="Google Shape;570;p16"/>
          <p:cNvGrpSpPr/>
          <p:nvPr/>
        </p:nvGrpSpPr>
        <p:grpSpPr>
          <a:xfrm>
            <a:off x="24242354" y="1029025"/>
            <a:ext cx="1551546" cy="11658311"/>
            <a:chOff x="-3766725" y="2744225"/>
            <a:chExt cx="3492900" cy="1362000"/>
          </a:xfrm>
        </p:grpSpPr>
        <p:cxnSp>
          <p:nvCxnSpPr>
            <p:cNvPr id="571" name="Google Shape;571;p16"/>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72" name="Google Shape;572;p16"/>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73" name="Google Shape;573;p16"/>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74" name="Google Shape;574;p16"/>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75" name="Google Shape;575;p16"/>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76" name="Google Shape;576;p16"/>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577" name="Google Shape;577;p16"/>
          <p:cNvSpPr txBox="1"/>
          <p:nvPr/>
        </p:nvSpPr>
        <p:spPr>
          <a:xfrm>
            <a:off x="8229150" y="2599100"/>
            <a:ext cx="9144900" cy="646330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Diferentes tipos de loops em JavaScript</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Os loops são usados ​​para executar o mesmo bloco de código repetidamente, desde que uma determinada condição seja atendida. A ideia básica por trás de um loop é automatizar as tarefas repetitivas dentro de um programa para economizar tempo e esforço. JavaScript agora suporta cinco tipos diferentes de loops:</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 while — percorre um bloco de código desde que a condição especificada seja avaliada como verdadeira.</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 do…while — percorre um bloco de código uma vez; então a condição é avaliada. Se a condição for verdadeira, a instrução será repetida enquanto a condição especificada for verdadeira.</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 for — percorre um bloco de código até que o contador atinja um número especificado.</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 for…in — percorre as propriedades de um objeto.</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 for…of — faz um loop sobre objetos iteráveis, como arrays, strings, etc.</a:t>
            </a:r>
            <a:endParaRPr/>
          </a:p>
        </p:txBody>
      </p:sp>
      <p:grpSp>
        <p:nvGrpSpPr>
          <p:cNvPr id="578" name="Google Shape;578;p16"/>
          <p:cNvGrpSpPr/>
          <p:nvPr/>
        </p:nvGrpSpPr>
        <p:grpSpPr>
          <a:xfrm>
            <a:off x="19954404" y="1029139"/>
            <a:ext cx="1551546" cy="11004007"/>
            <a:chOff x="-3766725" y="2744225"/>
            <a:chExt cx="3492900" cy="1362000"/>
          </a:xfrm>
        </p:grpSpPr>
        <p:cxnSp>
          <p:nvCxnSpPr>
            <p:cNvPr id="579" name="Google Shape;579;p16"/>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80" name="Google Shape;580;p16"/>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81" name="Google Shape;581;p16"/>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82" name="Google Shape;582;p16"/>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83" name="Google Shape;583;p16"/>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84" name="Google Shape;584;p16"/>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585" name="Google Shape;585;p16"/>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6"/>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587" name="Google Shape;587;p16"/>
          <p:cNvGrpSpPr/>
          <p:nvPr/>
        </p:nvGrpSpPr>
        <p:grpSpPr>
          <a:xfrm>
            <a:off x="17493237" y="9740090"/>
            <a:ext cx="429608" cy="178308"/>
            <a:chOff x="1207700" y="4333950"/>
            <a:chExt cx="334325" cy="138750"/>
          </a:xfrm>
        </p:grpSpPr>
        <p:sp>
          <p:nvSpPr>
            <p:cNvPr id="588" name="Google Shape;588;p16"/>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6"/>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17"/>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7"/>
          <p:cNvSpPr txBox="1"/>
          <p:nvPr/>
        </p:nvSpPr>
        <p:spPr>
          <a:xfrm>
            <a:off x="911741" y="2479498"/>
            <a:ext cx="6400200" cy="592469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 – Do While</a:t>
            </a:r>
            <a:endParaRPr b="0" i="0" sz="5000" u="none" cap="none" strike="noStrike">
              <a:solidFill>
                <a:srgbClr val="000000"/>
              </a:solidFill>
              <a:latin typeface="Montserrat"/>
              <a:ea typeface="Montserrat"/>
              <a:cs typeface="Montserrat"/>
              <a:sym typeface="Montserrat"/>
            </a:endParaRPr>
          </a:p>
        </p:txBody>
      </p:sp>
      <p:grpSp>
        <p:nvGrpSpPr>
          <p:cNvPr id="596" name="Google Shape;596;p17"/>
          <p:cNvGrpSpPr/>
          <p:nvPr/>
        </p:nvGrpSpPr>
        <p:grpSpPr>
          <a:xfrm>
            <a:off x="24242354" y="1029025"/>
            <a:ext cx="1551546" cy="11658311"/>
            <a:chOff x="-3766725" y="2744225"/>
            <a:chExt cx="3492900" cy="1362000"/>
          </a:xfrm>
        </p:grpSpPr>
        <p:cxnSp>
          <p:nvCxnSpPr>
            <p:cNvPr id="597" name="Google Shape;597;p17"/>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98" name="Google Shape;598;p17"/>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599" name="Google Shape;599;p17"/>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00" name="Google Shape;600;p17"/>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01" name="Google Shape;601;p17"/>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02" name="Google Shape;602;p17"/>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603" name="Google Shape;603;p17"/>
          <p:cNvSpPr txBox="1"/>
          <p:nvPr/>
        </p:nvSpPr>
        <p:spPr>
          <a:xfrm>
            <a:off x="8229150" y="2599100"/>
            <a:ext cx="9144900" cy="230832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loop do-while é uma variante do loop while, que avalia a condição no final de cada iteração do loop. Com um loop do-while, o bloco de código é executado uma vez e, em seguida, a condição é avaliada, se a condição for verdadeira, a instrução será repetida enquanto a condição especificada avaliada for verdadeira. A sintaxe genérica do loop do-while é:</a:t>
            </a:r>
            <a:endParaRPr/>
          </a:p>
        </p:txBody>
      </p:sp>
      <p:grpSp>
        <p:nvGrpSpPr>
          <p:cNvPr id="604" name="Google Shape;604;p17"/>
          <p:cNvGrpSpPr/>
          <p:nvPr/>
        </p:nvGrpSpPr>
        <p:grpSpPr>
          <a:xfrm>
            <a:off x="19954404" y="1029139"/>
            <a:ext cx="1551546" cy="11004007"/>
            <a:chOff x="-3766725" y="2744225"/>
            <a:chExt cx="3492900" cy="1362000"/>
          </a:xfrm>
        </p:grpSpPr>
        <p:cxnSp>
          <p:nvCxnSpPr>
            <p:cNvPr id="605" name="Google Shape;605;p17"/>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06" name="Google Shape;606;p17"/>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07" name="Google Shape;607;p17"/>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08" name="Google Shape;608;p17"/>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09" name="Google Shape;609;p17"/>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10" name="Google Shape;610;p17"/>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611" name="Google Shape;611;p17"/>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7"/>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613" name="Google Shape;613;p17"/>
          <p:cNvGrpSpPr/>
          <p:nvPr/>
        </p:nvGrpSpPr>
        <p:grpSpPr>
          <a:xfrm>
            <a:off x="17493237" y="9740090"/>
            <a:ext cx="429608" cy="178308"/>
            <a:chOff x="1207700" y="4333950"/>
            <a:chExt cx="334325" cy="138750"/>
          </a:xfrm>
        </p:grpSpPr>
        <p:sp>
          <p:nvSpPr>
            <p:cNvPr id="614" name="Google Shape;614;p17"/>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7"/>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16" name="Google Shape;616;p17"/>
          <p:cNvPicPr preferRelativeResize="0"/>
          <p:nvPr/>
        </p:nvPicPr>
        <p:blipFill rotWithShape="1">
          <a:blip r:embed="rId3">
            <a:alphaModFix/>
          </a:blip>
          <a:srcRect b="0" l="0" r="0" t="0"/>
          <a:stretch/>
        </p:blipFill>
        <p:spPr>
          <a:xfrm>
            <a:off x="8229149" y="5014480"/>
            <a:ext cx="8507141" cy="5081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8"/>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8"/>
          <p:cNvSpPr txBox="1"/>
          <p:nvPr/>
        </p:nvSpPr>
        <p:spPr>
          <a:xfrm>
            <a:off x="911741" y="2479498"/>
            <a:ext cx="6400200" cy="507831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 – for ... in</a:t>
            </a:r>
            <a:endParaRPr b="0" i="0" sz="5000" u="none" cap="none" strike="noStrike">
              <a:solidFill>
                <a:srgbClr val="000000"/>
              </a:solidFill>
              <a:latin typeface="Montserrat"/>
              <a:ea typeface="Montserrat"/>
              <a:cs typeface="Montserrat"/>
              <a:sym typeface="Montserrat"/>
            </a:endParaRPr>
          </a:p>
        </p:txBody>
      </p:sp>
      <p:grpSp>
        <p:nvGrpSpPr>
          <p:cNvPr id="623" name="Google Shape;623;p18"/>
          <p:cNvGrpSpPr/>
          <p:nvPr/>
        </p:nvGrpSpPr>
        <p:grpSpPr>
          <a:xfrm>
            <a:off x="24242354" y="1029025"/>
            <a:ext cx="1551546" cy="11658311"/>
            <a:chOff x="-3766725" y="2744225"/>
            <a:chExt cx="3492900" cy="1362000"/>
          </a:xfrm>
        </p:grpSpPr>
        <p:cxnSp>
          <p:nvCxnSpPr>
            <p:cNvPr id="624" name="Google Shape;624;p18"/>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25" name="Google Shape;625;p18"/>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26" name="Google Shape;626;p18"/>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27" name="Google Shape;627;p18"/>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28" name="Google Shape;628;p18"/>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29" name="Google Shape;629;p18"/>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630" name="Google Shape;630;p18"/>
          <p:cNvSpPr txBox="1"/>
          <p:nvPr/>
        </p:nvSpPr>
        <p:spPr>
          <a:xfrm>
            <a:off x="8229150" y="2599100"/>
            <a:ext cx="9144900" cy="92333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loop for-in é um tipo especial de loop que itera sobre as propriedades de um objeto ou os elementos de uma matriz. A sintaxe genérica do loop for-in é:</a:t>
            </a:r>
            <a:endParaRPr/>
          </a:p>
        </p:txBody>
      </p:sp>
      <p:grpSp>
        <p:nvGrpSpPr>
          <p:cNvPr id="631" name="Google Shape;631;p18"/>
          <p:cNvGrpSpPr/>
          <p:nvPr/>
        </p:nvGrpSpPr>
        <p:grpSpPr>
          <a:xfrm>
            <a:off x="19954404" y="1029139"/>
            <a:ext cx="1551546" cy="11004007"/>
            <a:chOff x="-3766725" y="2744225"/>
            <a:chExt cx="3492900" cy="1362000"/>
          </a:xfrm>
        </p:grpSpPr>
        <p:cxnSp>
          <p:nvCxnSpPr>
            <p:cNvPr id="632" name="Google Shape;632;p18"/>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33" name="Google Shape;633;p18"/>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34" name="Google Shape;634;p18"/>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35" name="Google Shape;635;p18"/>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36" name="Google Shape;636;p18"/>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37" name="Google Shape;637;p18"/>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638" name="Google Shape;638;p18"/>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8"/>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640" name="Google Shape;640;p18"/>
          <p:cNvGrpSpPr/>
          <p:nvPr/>
        </p:nvGrpSpPr>
        <p:grpSpPr>
          <a:xfrm>
            <a:off x="17493237" y="9740090"/>
            <a:ext cx="429608" cy="178308"/>
            <a:chOff x="1207700" y="4333950"/>
            <a:chExt cx="334325" cy="138750"/>
          </a:xfrm>
        </p:grpSpPr>
        <p:sp>
          <p:nvSpPr>
            <p:cNvPr id="641" name="Google Shape;641;p18"/>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8"/>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43" name="Google Shape;643;p18"/>
          <p:cNvPicPr preferRelativeResize="0"/>
          <p:nvPr/>
        </p:nvPicPr>
        <p:blipFill rotWithShape="1">
          <a:blip r:embed="rId3">
            <a:alphaModFix/>
          </a:blip>
          <a:srcRect b="0" l="0" r="0" t="0"/>
          <a:stretch/>
        </p:blipFill>
        <p:spPr>
          <a:xfrm>
            <a:off x="8070463" y="3696861"/>
            <a:ext cx="9993064" cy="62215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9"/>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9"/>
          <p:cNvSpPr txBox="1"/>
          <p:nvPr/>
        </p:nvSpPr>
        <p:spPr>
          <a:xfrm>
            <a:off x="911741" y="2479498"/>
            <a:ext cx="6400200" cy="507831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 – for ... of</a:t>
            </a:r>
            <a:endParaRPr b="0" i="0" sz="5000" u="none" cap="none" strike="noStrike">
              <a:solidFill>
                <a:srgbClr val="000000"/>
              </a:solidFill>
              <a:latin typeface="Montserrat"/>
              <a:ea typeface="Montserrat"/>
              <a:cs typeface="Montserrat"/>
              <a:sym typeface="Montserrat"/>
            </a:endParaRPr>
          </a:p>
        </p:txBody>
      </p:sp>
      <p:grpSp>
        <p:nvGrpSpPr>
          <p:cNvPr id="650" name="Google Shape;650;p19"/>
          <p:cNvGrpSpPr/>
          <p:nvPr/>
        </p:nvGrpSpPr>
        <p:grpSpPr>
          <a:xfrm>
            <a:off x="24242354" y="1029025"/>
            <a:ext cx="1551546" cy="11658311"/>
            <a:chOff x="-3766725" y="2744225"/>
            <a:chExt cx="3492900" cy="1362000"/>
          </a:xfrm>
        </p:grpSpPr>
        <p:cxnSp>
          <p:nvCxnSpPr>
            <p:cNvPr id="651" name="Google Shape;651;p19"/>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52" name="Google Shape;652;p19"/>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53" name="Google Shape;653;p19"/>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54" name="Google Shape;654;p19"/>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55" name="Google Shape;655;p19"/>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56" name="Google Shape;656;p19"/>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657" name="Google Shape;657;p19"/>
          <p:cNvSpPr txBox="1"/>
          <p:nvPr/>
        </p:nvSpPr>
        <p:spPr>
          <a:xfrm>
            <a:off x="8229150" y="2599100"/>
            <a:ext cx="9144900" cy="230832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ES6 introduz um novo loop for-of que nos permite iterar sobre arrays ou outros objetos iteráveis ​​(por exemplo, strings) com muita facilidade. Além disso, o código dentro do loop é executado para cada elemento do objeto iterável.</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exemplo a seguir mostrará como percorrer arrays e strings usando este loop.</a:t>
            </a:r>
            <a:endParaRPr/>
          </a:p>
        </p:txBody>
      </p:sp>
      <p:grpSp>
        <p:nvGrpSpPr>
          <p:cNvPr id="658" name="Google Shape;658;p19"/>
          <p:cNvGrpSpPr/>
          <p:nvPr/>
        </p:nvGrpSpPr>
        <p:grpSpPr>
          <a:xfrm>
            <a:off x="19954404" y="1029139"/>
            <a:ext cx="1551546" cy="11004007"/>
            <a:chOff x="-3766725" y="2744225"/>
            <a:chExt cx="3492900" cy="1362000"/>
          </a:xfrm>
        </p:grpSpPr>
        <p:cxnSp>
          <p:nvCxnSpPr>
            <p:cNvPr id="659" name="Google Shape;659;p19"/>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60" name="Google Shape;660;p19"/>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61" name="Google Shape;661;p19"/>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62" name="Google Shape;662;p19"/>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63" name="Google Shape;663;p19"/>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64" name="Google Shape;664;p19"/>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665" name="Google Shape;665;p19"/>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9"/>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667" name="Google Shape;667;p19"/>
          <p:cNvGrpSpPr/>
          <p:nvPr/>
        </p:nvGrpSpPr>
        <p:grpSpPr>
          <a:xfrm>
            <a:off x="17493237" y="9740090"/>
            <a:ext cx="429608" cy="178308"/>
            <a:chOff x="1207700" y="4333950"/>
            <a:chExt cx="334325" cy="138750"/>
          </a:xfrm>
        </p:grpSpPr>
        <p:sp>
          <p:nvSpPr>
            <p:cNvPr id="668" name="Google Shape;668;p19"/>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9"/>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70" name="Google Shape;670;p19"/>
          <p:cNvPicPr preferRelativeResize="0"/>
          <p:nvPr/>
        </p:nvPicPr>
        <p:blipFill rotWithShape="1">
          <a:blip r:embed="rId3">
            <a:alphaModFix/>
          </a:blip>
          <a:srcRect b="0" l="0" r="0" t="0"/>
          <a:stretch/>
        </p:blipFill>
        <p:spPr>
          <a:xfrm>
            <a:off x="8056242" y="5018654"/>
            <a:ext cx="8139721" cy="491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2"/>
          <p:cNvGrpSpPr/>
          <p:nvPr/>
        </p:nvGrpSpPr>
        <p:grpSpPr>
          <a:xfrm>
            <a:off x="20999429" y="3012595"/>
            <a:ext cx="1551546" cy="4590621"/>
            <a:chOff x="-3766725" y="2744225"/>
            <a:chExt cx="3492900" cy="1362000"/>
          </a:xfrm>
        </p:grpSpPr>
        <p:cxnSp>
          <p:nvCxnSpPr>
            <p:cNvPr id="233" name="Google Shape;233;p2"/>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34" name="Google Shape;234;p2"/>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35" name="Google Shape;235;p2"/>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36" name="Google Shape;236;p2"/>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37" name="Google Shape;237;p2"/>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38" name="Google Shape;238;p2"/>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grpSp>
        <p:nvGrpSpPr>
          <p:cNvPr id="239" name="Google Shape;239;p2"/>
          <p:cNvGrpSpPr/>
          <p:nvPr/>
        </p:nvGrpSpPr>
        <p:grpSpPr>
          <a:xfrm>
            <a:off x="14891015" y="-1696472"/>
            <a:ext cx="1551602" cy="914029"/>
            <a:chOff x="1967323" y="2480638"/>
            <a:chExt cx="1551602" cy="914029"/>
          </a:xfrm>
        </p:grpSpPr>
        <p:grpSp>
          <p:nvGrpSpPr>
            <p:cNvPr id="240" name="Google Shape;240;p2"/>
            <p:cNvGrpSpPr/>
            <p:nvPr/>
          </p:nvGrpSpPr>
          <p:grpSpPr>
            <a:xfrm>
              <a:off x="1967379" y="2480638"/>
              <a:ext cx="1551546" cy="260959"/>
              <a:chOff x="-3766725" y="2744225"/>
              <a:chExt cx="3492900" cy="1362000"/>
            </a:xfrm>
          </p:grpSpPr>
          <p:cxnSp>
            <p:nvCxnSpPr>
              <p:cNvPr id="241" name="Google Shape;241;p2"/>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42" name="Google Shape;242;p2"/>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43" name="Google Shape;243;p2"/>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44" name="Google Shape;244;p2"/>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45" name="Google Shape;245;p2"/>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46" name="Google Shape;246;p2"/>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grpSp>
          <p:nvGrpSpPr>
            <p:cNvPr id="247" name="Google Shape;247;p2"/>
            <p:cNvGrpSpPr/>
            <p:nvPr/>
          </p:nvGrpSpPr>
          <p:grpSpPr>
            <a:xfrm>
              <a:off x="1967379" y="3010319"/>
              <a:ext cx="1551546" cy="260959"/>
              <a:chOff x="-3766725" y="2744225"/>
              <a:chExt cx="3492900" cy="1362000"/>
            </a:xfrm>
          </p:grpSpPr>
          <p:cxnSp>
            <p:nvCxnSpPr>
              <p:cNvPr id="248" name="Google Shape;248;p2"/>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49" name="Google Shape;249;p2"/>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50" name="Google Shape;250;p2"/>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51" name="Google Shape;251;p2"/>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52" name="Google Shape;252;p2"/>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53" name="Google Shape;253;p2"/>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grpSp>
          <p:nvGrpSpPr>
            <p:cNvPr id="254" name="Google Shape;254;p2"/>
            <p:cNvGrpSpPr/>
            <p:nvPr/>
          </p:nvGrpSpPr>
          <p:grpSpPr>
            <a:xfrm rot="5400000">
              <a:off x="1641280" y="2807665"/>
              <a:ext cx="913044" cy="260959"/>
              <a:chOff x="-3766725" y="2744225"/>
              <a:chExt cx="3492900" cy="1362000"/>
            </a:xfrm>
          </p:grpSpPr>
          <p:cxnSp>
            <p:nvCxnSpPr>
              <p:cNvPr id="255" name="Google Shape;255;p2"/>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56" name="Google Shape;256;p2"/>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57" name="Google Shape;257;p2"/>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58" name="Google Shape;258;p2"/>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59" name="Google Shape;259;p2"/>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60" name="Google Shape;260;p2"/>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grpSp>
      <p:sp>
        <p:nvSpPr>
          <p:cNvPr id="261" name="Google Shape;261;p2"/>
          <p:cNvSpPr/>
          <p:nvPr/>
        </p:nvSpPr>
        <p:spPr>
          <a:xfrm>
            <a:off x="2316825" y="2384150"/>
            <a:ext cx="2518200" cy="966900"/>
          </a:xfrm>
          <a:prstGeom prst="roundRect">
            <a:avLst>
              <a:gd fmla="val 50000" name="adj"/>
            </a:avLst>
          </a:prstGeom>
          <a:solidFill>
            <a:srgbClr val="8A6D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txBox="1"/>
          <p:nvPr/>
        </p:nvSpPr>
        <p:spPr>
          <a:xfrm>
            <a:off x="913900" y="2479498"/>
            <a:ext cx="6400200" cy="84638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Agenda</a:t>
            </a:r>
            <a:endParaRPr b="0" i="0" sz="5000" u="none" cap="none" strike="noStrike">
              <a:solidFill>
                <a:srgbClr val="000000"/>
              </a:solidFill>
              <a:latin typeface="Montserrat"/>
              <a:ea typeface="Montserrat"/>
              <a:cs typeface="Montserrat"/>
              <a:sym typeface="Montserrat"/>
            </a:endParaRPr>
          </a:p>
        </p:txBody>
      </p:sp>
      <p:sp>
        <p:nvSpPr>
          <p:cNvPr id="263" name="Google Shape;263;p2"/>
          <p:cNvSpPr txBox="1"/>
          <p:nvPr/>
        </p:nvSpPr>
        <p:spPr>
          <a:xfrm>
            <a:off x="1758599" y="4989300"/>
            <a:ext cx="8647800" cy="245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Estruturas de controle</a:t>
            </a:r>
            <a:endParaRPr b="0" i="0" sz="2000" u="none" cap="none" strike="noStrike">
              <a:solidFill>
                <a:srgbClr val="000000"/>
              </a:solidFill>
              <a:latin typeface="Archivo"/>
              <a:ea typeface="Archivo"/>
              <a:cs typeface="Archivo"/>
              <a:sym typeface="Archivo"/>
            </a:endParaRPr>
          </a:p>
          <a:p>
            <a:pPr indent="0" lvl="0" marL="0" marR="0" rtl="0" algn="l">
              <a:lnSpc>
                <a:spcPct val="9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9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p:txBody>
      </p:sp>
      <p:sp>
        <p:nvSpPr>
          <p:cNvPr id="264" name="Google Shape;264;p2"/>
          <p:cNvSpPr txBox="1"/>
          <p:nvPr/>
        </p:nvSpPr>
        <p:spPr>
          <a:xfrm>
            <a:off x="1758599" y="5365275"/>
            <a:ext cx="8647800" cy="245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If ... Else if ... Else </a:t>
            </a:r>
            <a:endParaRPr b="0" i="0" sz="2000" u="none" cap="none" strike="noStrike">
              <a:solidFill>
                <a:srgbClr val="000000"/>
              </a:solidFill>
              <a:latin typeface="Archivo"/>
              <a:ea typeface="Archivo"/>
              <a:cs typeface="Archivo"/>
              <a:sym typeface="Archivo"/>
            </a:endParaRPr>
          </a:p>
        </p:txBody>
      </p:sp>
      <p:sp>
        <p:nvSpPr>
          <p:cNvPr id="265" name="Google Shape;265;p2"/>
          <p:cNvSpPr txBox="1"/>
          <p:nvPr/>
        </p:nvSpPr>
        <p:spPr>
          <a:xfrm>
            <a:off x="1758599" y="5741250"/>
            <a:ext cx="8647800" cy="245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Estrutura de Repetição</a:t>
            </a:r>
            <a:endParaRPr b="0" i="0" sz="2000" u="none" cap="none" strike="noStrike">
              <a:solidFill>
                <a:srgbClr val="000000"/>
              </a:solidFill>
              <a:latin typeface="Archivo"/>
              <a:ea typeface="Archivo"/>
              <a:cs typeface="Archivo"/>
              <a:sym typeface="Archivo"/>
            </a:endParaRPr>
          </a:p>
          <a:p>
            <a:pPr indent="0" lvl="0" marL="0" marR="0" rtl="0" algn="l">
              <a:lnSpc>
                <a:spcPct val="9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p:txBody>
      </p:sp>
      <p:sp>
        <p:nvSpPr>
          <p:cNvPr id="266" name="Google Shape;266;p2"/>
          <p:cNvSpPr txBox="1"/>
          <p:nvPr/>
        </p:nvSpPr>
        <p:spPr>
          <a:xfrm>
            <a:off x="913899" y="4989300"/>
            <a:ext cx="1092000" cy="2454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2000"/>
              <a:buFont typeface="Arial"/>
              <a:buNone/>
            </a:pPr>
            <a:r>
              <a:rPr b="1" i="0" lang="pt-BR" sz="2000" u="none" cap="none" strike="noStrike">
                <a:solidFill>
                  <a:srgbClr val="000000"/>
                </a:solidFill>
                <a:latin typeface="Archivo"/>
                <a:ea typeface="Archivo"/>
                <a:cs typeface="Archivo"/>
                <a:sym typeface="Archivo"/>
              </a:rPr>
              <a:t>01</a:t>
            </a:r>
            <a:endParaRPr b="1" i="0" sz="2000" u="none" cap="none" strike="noStrike">
              <a:solidFill>
                <a:srgbClr val="000000"/>
              </a:solidFill>
              <a:latin typeface="Archivo"/>
              <a:ea typeface="Archivo"/>
              <a:cs typeface="Archivo"/>
              <a:sym typeface="Archivo"/>
            </a:endParaRPr>
          </a:p>
          <a:p>
            <a:pPr indent="0" lvl="0" marL="0" marR="0" rtl="0" algn="l">
              <a:lnSpc>
                <a:spcPct val="90000"/>
              </a:lnSpc>
              <a:spcBef>
                <a:spcPts val="0"/>
              </a:spcBef>
              <a:spcAft>
                <a:spcPts val="0"/>
              </a:spcAft>
              <a:buClr>
                <a:srgbClr val="000000"/>
              </a:buClr>
              <a:buSzPts val="2000"/>
              <a:buFont typeface="Arial"/>
              <a:buNone/>
            </a:pPr>
            <a:r>
              <a:t/>
            </a:r>
            <a:endParaRPr b="1" i="0" sz="2000" u="none" cap="none" strike="noStrike">
              <a:solidFill>
                <a:srgbClr val="000000"/>
              </a:solidFill>
              <a:latin typeface="Archivo"/>
              <a:ea typeface="Archivo"/>
              <a:cs typeface="Archivo"/>
              <a:sym typeface="Archivo"/>
            </a:endParaRPr>
          </a:p>
          <a:p>
            <a:pPr indent="0" lvl="0" marL="0" marR="0" rtl="0" algn="l">
              <a:lnSpc>
                <a:spcPct val="90000"/>
              </a:lnSpc>
              <a:spcBef>
                <a:spcPts val="0"/>
              </a:spcBef>
              <a:spcAft>
                <a:spcPts val="0"/>
              </a:spcAft>
              <a:buClr>
                <a:srgbClr val="000000"/>
              </a:buClr>
              <a:buSzPts val="2000"/>
              <a:buFont typeface="Arial"/>
              <a:buNone/>
            </a:pPr>
            <a:r>
              <a:t/>
            </a:r>
            <a:endParaRPr b="1" i="0" sz="2000" u="none" cap="none" strike="noStrike">
              <a:solidFill>
                <a:srgbClr val="000000"/>
              </a:solidFill>
              <a:latin typeface="Archivo"/>
              <a:ea typeface="Archivo"/>
              <a:cs typeface="Archivo"/>
              <a:sym typeface="Archivo"/>
            </a:endParaRPr>
          </a:p>
        </p:txBody>
      </p:sp>
      <p:sp>
        <p:nvSpPr>
          <p:cNvPr id="267" name="Google Shape;267;p2"/>
          <p:cNvSpPr txBox="1"/>
          <p:nvPr/>
        </p:nvSpPr>
        <p:spPr>
          <a:xfrm>
            <a:off x="913899" y="5365275"/>
            <a:ext cx="1092000" cy="2454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2000"/>
              <a:buFont typeface="Arial"/>
              <a:buNone/>
            </a:pPr>
            <a:r>
              <a:rPr b="1" i="0" lang="pt-BR" sz="2000" u="none" cap="none" strike="noStrike">
                <a:solidFill>
                  <a:srgbClr val="000000"/>
                </a:solidFill>
                <a:latin typeface="Archivo"/>
                <a:ea typeface="Archivo"/>
                <a:cs typeface="Archivo"/>
                <a:sym typeface="Archivo"/>
              </a:rPr>
              <a:t>02</a:t>
            </a:r>
            <a:endParaRPr b="1" i="0" sz="2000" u="none" cap="none" strike="noStrike">
              <a:solidFill>
                <a:srgbClr val="000000"/>
              </a:solidFill>
              <a:latin typeface="Archivo"/>
              <a:ea typeface="Archivo"/>
              <a:cs typeface="Archivo"/>
              <a:sym typeface="Archivo"/>
            </a:endParaRPr>
          </a:p>
          <a:p>
            <a:pPr indent="0" lvl="0" marL="0" marR="0" rtl="0" algn="l">
              <a:lnSpc>
                <a:spcPct val="90000"/>
              </a:lnSpc>
              <a:spcBef>
                <a:spcPts val="0"/>
              </a:spcBef>
              <a:spcAft>
                <a:spcPts val="0"/>
              </a:spcAft>
              <a:buClr>
                <a:srgbClr val="000000"/>
              </a:buClr>
              <a:buSzPts val="2000"/>
              <a:buFont typeface="Arial"/>
              <a:buNone/>
            </a:pPr>
            <a:r>
              <a:t/>
            </a:r>
            <a:endParaRPr b="1" i="0" sz="2000" u="none" cap="none" strike="noStrike">
              <a:solidFill>
                <a:srgbClr val="000000"/>
              </a:solidFill>
              <a:latin typeface="Archivo"/>
              <a:ea typeface="Archivo"/>
              <a:cs typeface="Archivo"/>
              <a:sym typeface="Archivo"/>
            </a:endParaRPr>
          </a:p>
          <a:p>
            <a:pPr indent="0" lvl="0" marL="0" marR="0" rtl="0" algn="l">
              <a:lnSpc>
                <a:spcPct val="90000"/>
              </a:lnSpc>
              <a:spcBef>
                <a:spcPts val="0"/>
              </a:spcBef>
              <a:spcAft>
                <a:spcPts val="0"/>
              </a:spcAft>
              <a:buClr>
                <a:srgbClr val="000000"/>
              </a:buClr>
              <a:buSzPts val="2000"/>
              <a:buFont typeface="Arial"/>
              <a:buNone/>
            </a:pPr>
            <a:r>
              <a:t/>
            </a:r>
            <a:endParaRPr b="1" i="0" sz="2000" u="none" cap="none" strike="noStrike">
              <a:solidFill>
                <a:srgbClr val="000000"/>
              </a:solidFill>
              <a:latin typeface="Archivo"/>
              <a:ea typeface="Archivo"/>
              <a:cs typeface="Archivo"/>
              <a:sym typeface="Archivo"/>
            </a:endParaRPr>
          </a:p>
        </p:txBody>
      </p:sp>
      <p:sp>
        <p:nvSpPr>
          <p:cNvPr id="268" name="Google Shape;268;p2"/>
          <p:cNvSpPr txBox="1"/>
          <p:nvPr/>
        </p:nvSpPr>
        <p:spPr>
          <a:xfrm>
            <a:off x="913899" y="5741250"/>
            <a:ext cx="1092000" cy="2454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2000"/>
              <a:buFont typeface="Arial"/>
              <a:buNone/>
            </a:pPr>
            <a:r>
              <a:rPr b="1" i="0" lang="pt-BR" sz="2000" u="none" cap="none" strike="noStrike">
                <a:solidFill>
                  <a:srgbClr val="000000"/>
                </a:solidFill>
                <a:latin typeface="Archivo"/>
                <a:ea typeface="Archivo"/>
                <a:cs typeface="Archivo"/>
                <a:sym typeface="Archivo"/>
              </a:rPr>
              <a:t>03</a:t>
            </a:r>
            <a:endParaRPr b="1" i="0" sz="2000" u="none" cap="none" strike="noStrike">
              <a:solidFill>
                <a:srgbClr val="000000"/>
              </a:solidFill>
              <a:latin typeface="Archivo"/>
              <a:ea typeface="Archivo"/>
              <a:cs typeface="Archivo"/>
              <a:sym typeface="Archivo"/>
            </a:endParaRPr>
          </a:p>
        </p:txBody>
      </p:sp>
      <p:sp>
        <p:nvSpPr>
          <p:cNvPr id="269" name="Google Shape;269;p2"/>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Key </a:t>
            </a:r>
            <a:r>
              <a:rPr b="0" i="0" lang="pt-BR" sz="1500" u="none" cap="none" strike="noStrike">
                <a:solidFill>
                  <a:srgbClr val="000000"/>
                </a:solidFill>
                <a:latin typeface="Archivo"/>
                <a:ea typeface="Archivo"/>
                <a:cs typeface="Archivo"/>
                <a:sym typeface="Archivo"/>
              </a:rPr>
              <a:t>dates</a:t>
            </a:r>
            <a:endParaRPr b="0" i="0" sz="1500" u="none" cap="none" strike="noStrike">
              <a:solidFill>
                <a:srgbClr val="000000"/>
              </a:solidFill>
              <a:latin typeface="Archivo"/>
              <a:ea typeface="Archivo"/>
              <a:cs typeface="Archivo"/>
              <a:sym typeface="Archiv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20"/>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0"/>
          <p:cNvSpPr txBox="1"/>
          <p:nvPr/>
        </p:nvSpPr>
        <p:spPr>
          <a:xfrm>
            <a:off x="911741" y="2479498"/>
            <a:ext cx="6400200" cy="507831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 – for</a:t>
            </a:r>
            <a:endParaRPr b="0" i="0" sz="5000" u="none" cap="none" strike="noStrike">
              <a:solidFill>
                <a:srgbClr val="000000"/>
              </a:solidFill>
              <a:latin typeface="Montserrat"/>
              <a:ea typeface="Montserrat"/>
              <a:cs typeface="Montserrat"/>
              <a:sym typeface="Montserrat"/>
            </a:endParaRPr>
          </a:p>
        </p:txBody>
      </p:sp>
      <p:grpSp>
        <p:nvGrpSpPr>
          <p:cNvPr id="677" name="Google Shape;677;p20"/>
          <p:cNvGrpSpPr/>
          <p:nvPr/>
        </p:nvGrpSpPr>
        <p:grpSpPr>
          <a:xfrm>
            <a:off x="24242354" y="1029025"/>
            <a:ext cx="1551546" cy="11658311"/>
            <a:chOff x="-3766725" y="2744225"/>
            <a:chExt cx="3492900" cy="1362000"/>
          </a:xfrm>
        </p:grpSpPr>
        <p:cxnSp>
          <p:nvCxnSpPr>
            <p:cNvPr id="678" name="Google Shape;678;p20"/>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79" name="Google Shape;679;p20"/>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80" name="Google Shape;680;p20"/>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81" name="Google Shape;681;p20"/>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82" name="Google Shape;682;p20"/>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83" name="Google Shape;683;p20"/>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684" name="Google Shape;684;p20"/>
          <p:cNvSpPr txBox="1"/>
          <p:nvPr/>
        </p:nvSpPr>
        <p:spPr>
          <a:xfrm>
            <a:off x="8229150" y="2599100"/>
            <a:ext cx="9144900" cy="646330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loop for repete um bloco de código enquanto uma determinada condição for atendida. </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Os parâmetros da instrução de loop for têm os seguintes significados:</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inicialização — é usado para inicializar as variáveis ​​do contador e avaliado uma vez incondicionalmente antes da primeira execução do corpo do loop.</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condição — é avaliada no início de cada iteração. Se for avaliada como verdadeira, as instruções de loop serão executadas. Se for avaliado como falso, a execução do loop termina.</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incremento — atualiza o contador de loops com um novo valor cada vez que o loop é executado.</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exemplo a seguir define um loop que começa com i=1. O loop continuará até que o valor da variável i seja menor ou igual a 5. A variável i aumentará em 1 cada vez que o loop for executado:</a:t>
            </a:r>
            <a:endParaRPr/>
          </a:p>
        </p:txBody>
      </p:sp>
      <p:grpSp>
        <p:nvGrpSpPr>
          <p:cNvPr id="685" name="Google Shape;685;p20"/>
          <p:cNvGrpSpPr/>
          <p:nvPr/>
        </p:nvGrpSpPr>
        <p:grpSpPr>
          <a:xfrm>
            <a:off x="19954404" y="1029139"/>
            <a:ext cx="1551546" cy="11004007"/>
            <a:chOff x="-3766725" y="2744225"/>
            <a:chExt cx="3492900" cy="1362000"/>
          </a:xfrm>
        </p:grpSpPr>
        <p:cxnSp>
          <p:nvCxnSpPr>
            <p:cNvPr id="686" name="Google Shape;686;p20"/>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87" name="Google Shape;687;p20"/>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88" name="Google Shape;688;p20"/>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89" name="Google Shape;689;p20"/>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90" name="Google Shape;690;p20"/>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691" name="Google Shape;691;p20"/>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692" name="Google Shape;692;p20"/>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0"/>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694" name="Google Shape;694;p20"/>
          <p:cNvGrpSpPr/>
          <p:nvPr/>
        </p:nvGrpSpPr>
        <p:grpSpPr>
          <a:xfrm>
            <a:off x="17493237" y="9740090"/>
            <a:ext cx="429608" cy="178308"/>
            <a:chOff x="1207700" y="4333950"/>
            <a:chExt cx="334325" cy="138750"/>
          </a:xfrm>
        </p:grpSpPr>
        <p:sp>
          <p:nvSpPr>
            <p:cNvPr id="695" name="Google Shape;695;p20"/>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0"/>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21"/>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1"/>
          <p:cNvSpPr txBox="1"/>
          <p:nvPr/>
        </p:nvSpPr>
        <p:spPr>
          <a:xfrm>
            <a:off x="911741" y="2479498"/>
            <a:ext cx="6400200" cy="507831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 de Repetição – for</a:t>
            </a:r>
            <a:endParaRPr b="0" i="0" sz="5000" u="none" cap="none" strike="noStrike">
              <a:solidFill>
                <a:srgbClr val="000000"/>
              </a:solidFill>
              <a:latin typeface="Montserrat"/>
              <a:ea typeface="Montserrat"/>
              <a:cs typeface="Montserrat"/>
              <a:sym typeface="Montserrat"/>
            </a:endParaRPr>
          </a:p>
        </p:txBody>
      </p:sp>
      <p:grpSp>
        <p:nvGrpSpPr>
          <p:cNvPr id="703" name="Google Shape;703;p21"/>
          <p:cNvGrpSpPr/>
          <p:nvPr/>
        </p:nvGrpSpPr>
        <p:grpSpPr>
          <a:xfrm>
            <a:off x="24242354" y="1029025"/>
            <a:ext cx="1551546" cy="11658311"/>
            <a:chOff x="-3766725" y="2744225"/>
            <a:chExt cx="3492900" cy="1362000"/>
          </a:xfrm>
        </p:grpSpPr>
        <p:cxnSp>
          <p:nvCxnSpPr>
            <p:cNvPr id="704" name="Google Shape;704;p21"/>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05" name="Google Shape;705;p21"/>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06" name="Google Shape;706;p21"/>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07" name="Google Shape;707;p21"/>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08" name="Google Shape;708;p21"/>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09" name="Google Shape;709;p21"/>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710" name="Google Shape;710;p21"/>
          <p:cNvSpPr txBox="1"/>
          <p:nvPr/>
        </p:nvSpPr>
        <p:spPr>
          <a:xfrm>
            <a:off x="8229150" y="2599100"/>
            <a:ext cx="9144900" cy="646330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loop for repete um bloco de código enquanto uma determinada condição for atendida. </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Os parâmetros da instrução de loop for têm os seguintes significados:</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inicialização — é usado para inicializar as variáveis ​​do contador e avaliado uma vez incondicionalmente antes da primeira execução do corpo do loop.</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condição — é avaliada no início de cada iteração. Se for avaliada como verdadeira, as instruções de loop serão executadas. Se for avaliado como falso, a execução do loop termina.</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incremento — atualiza o contador de loops com um novo valor cada vez que o loop é executado.</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exemplo a seguir define um loop que começa com i=1. O loop continuará até que o valor da variável i seja menor ou igual a 5. A variável i aumentará em 1 cada vez que o loop for executado:</a:t>
            </a:r>
            <a:endParaRPr/>
          </a:p>
        </p:txBody>
      </p:sp>
      <p:grpSp>
        <p:nvGrpSpPr>
          <p:cNvPr id="711" name="Google Shape;711;p21"/>
          <p:cNvGrpSpPr/>
          <p:nvPr/>
        </p:nvGrpSpPr>
        <p:grpSpPr>
          <a:xfrm>
            <a:off x="19954404" y="1029139"/>
            <a:ext cx="1551546" cy="11004007"/>
            <a:chOff x="-3766725" y="2744225"/>
            <a:chExt cx="3492900" cy="1362000"/>
          </a:xfrm>
        </p:grpSpPr>
        <p:cxnSp>
          <p:nvCxnSpPr>
            <p:cNvPr id="712" name="Google Shape;712;p21"/>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13" name="Google Shape;713;p21"/>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14" name="Google Shape;714;p21"/>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15" name="Google Shape;715;p21"/>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16" name="Google Shape;716;p21"/>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717" name="Google Shape;717;p21"/>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718" name="Google Shape;718;p21"/>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1"/>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720" name="Google Shape;720;p21"/>
          <p:cNvGrpSpPr/>
          <p:nvPr/>
        </p:nvGrpSpPr>
        <p:grpSpPr>
          <a:xfrm>
            <a:off x="17493237" y="9740090"/>
            <a:ext cx="429608" cy="178308"/>
            <a:chOff x="1207700" y="4333950"/>
            <a:chExt cx="334325" cy="138750"/>
          </a:xfrm>
        </p:grpSpPr>
        <p:sp>
          <p:nvSpPr>
            <p:cNvPr id="721" name="Google Shape;721;p21"/>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1"/>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23" name="Google Shape;723;p21"/>
          <p:cNvPicPr preferRelativeResize="0"/>
          <p:nvPr/>
        </p:nvPicPr>
        <p:blipFill rotWithShape="1">
          <a:blip r:embed="rId3">
            <a:alphaModFix/>
          </a:blip>
          <a:srcRect b="0" l="0" r="0" t="0"/>
          <a:stretch/>
        </p:blipFill>
        <p:spPr>
          <a:xfrm>
            <a:off x="8229150" y="2751703"/>
            <a:ext cx="9216996" cy="65875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7" name="Shape 727"/>
        <p:cNvGrpSpPr/>
        <p:nvPr/>
      </p:nvGrpSpPr>
      <p:grpSpPr>
        <a:xfrm>
          <a:off x="0" y="0"/>
          <a:ext cx="0" cy="0"/>
          <a:chOff x="0" y="0"/>
          <a:chExt cx="0" cy="0"/>
        </a:xfrm>
      </p:grpSpPr>
      <p:grpSp>
        <p:nvGrpSpPr>
          <p:cNvPr id="728" name="Google Shape;728;p22"/>
          <p:cNvGrpSpPr/>
          <p:nvPr/>
        </p:nvGrpSpPr>
        <p:grpSpPr>
          <a:xfrm>
            <a:off x="889776" y="9290529"/>
            <a:ext cx="1471147" cy="116733"/>
            <a:chOff x="1035200" y="1506275"/>
            <a:chExt cx="2547000" cy="202100"/>
          </a:xfrm>
        </p:grpSpPr>
        <p:sp>
          <p:nvSpPr>
            <p:cNvPr id="729" name="Google Shape;729;p22"/>
            <p:cNvSpPr/>
            <p:nvPr/>
          </p:nvSpPr>
          <p:spPr>
            <a:xfrm>
              <a:off x="1279200" y="1509850"/>
              <a:ext cx="17200" cy="195175"/>
            </a:xfrm>
            <a:custGeom>
              <a:rect b="b" l="l" r="r" t="t"/>
              <a:pathLst>
                <a:path extrusionOk="0" h="7807" w="688">
                  <a:moveTo>
                    <a:pt x="0" y="0"/>
                  </a:moveTo>
                  <a:lnTo>
                    <a:pt x="0" y="7806"/>
                  </a:lnTo>
                  <a:lnTo>
                    <a:pt x="687" y="7806"/>
                  </a:lnTo>
                  <a:lnTo>
                    <a:pt x="687"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0" name="Google Shape;730;p22"/>
            <p:cNvSpPr/>
            <p:nvPr/>
          </p:nvSpPr>
          <p:spPr>
            <a:xfrm>
              <a:off x="1373975" y="1506500"/>
              <a:ext cx="185600" cy="201875"/>
            </a:xfrm>
            <a:custGeom>
              <a:rect b="b" l="l" r="r" t="t"/>
              <a:pathLst>
                <a:path extrusionOk="0" h="8075" w="7424">
                  <a:moveTo>
                    <a:pt x="3944" y="1"/>
                  </a:moveTo>
                  <a:cubicBezTo>
                    <a:pt x="3088" y="1"/>
                    <a:pt x="2356" y="152"/>
                    <a:pt x="1767" y="464"/>
                  </a:cubicBezTo>
                  <a:cubicBezTo>
                    <a:pt x="1187" y="768"/>
                    <a:pt x="741" y="1223"/>
                    <a:pt x="447" y="1820"/>
                  </a:cubicBezTo>
                  <a:cubicBezTo>
                    <a:pt x="153" y="2418"/>
                    <a:pt x="1" y="3159"/>
                    <a:pt x="1" y="4042"/>
                  </a:cubicBezTo>
                  <a:cubicBezTo>
                    <a:pt x="1" y="5398"/>
                    <a:pt x="331" y="6406"/>
                    <a:pt x="973" y="7075"/>
                  </a:cubicBezTo>
                  <a:cubicBezTo>
                    <a:pt x="1625" y="7744"/>
                    <a:pt x="2597" y="8074"/>
                    <a:pt x="3890" y="8074"/>
                  </a:cubicBezTo>
                  <a:cubicBezTo>
                    <a:pt x="4265" y="8074"/>
                    <a:pt x="4631" y="8029"/>
                    <a:pt x="4979" y="7958"/>
                  </a:cubicBezTo>
                  <a:cubicBezTo>
                    <a:pt x="5336" y="7878"/>
                    <a:pt x="5666" y="7744"/>
                    <a:pt x="5969" y="7566"/>
                  </a:cubicBezTo>
                  <a:cubicBezTo>
                    <a:pt x="6263" y="7387"/>
                    <a:pt x="6504" y="7155"/>
                    <a:pt x="6692" y="6870"/>
                  </a:cubicBezTo>
                  <a:lnTo>
                    <a:pt x="6790" y="7940"/>
                  </a:lnTo>
                  <a:lnTo>
                    <a:pt x="7423" y="7940"/>
                  </a:lnTo>
                  <a:lnTo>
                    <a:pt x="7423" y="3899"/>
                  </a:lnTo>
                  <a:lnTo>
                    <a:pt x="3685" y="3899"/>
                  </a:lnTo>
                  <a:lnTo>
                    <a:pt x="3685" y="4586"/>
                  </a:lnTo>
                  <a:lnTo>
                    <a:pt x="6629" y="4586"/>
                  </a:lnTo>
                  <a:lnTo>
                    <a:pt x="6629" y="4773"/>
                  </a:lnTo>
                  <a:cubicBezTo>
                    <a:pt x="6629" y="5371"/>
                    <a:pt x="6540" y="5853"/>
                    <a:pt x="6362" y="6245"/>
                  </a:cubicBezTo>
                  <a:cubicBezTo>
                    <a:pt x="6174" y="6629"/>
                    <a:pt x="5880" y="6914"/>
                    <a:pt x="5478" y="7102"/>
                  </a:cubicBezTo>
                  <a:cubicBezTo>
                    <a:pt x="5068" y="7289"/>
                    <a:pt x="4524" y="7378"/>
                    <a:pt x="3846" y="7378"/>
                  </a:cubicBezTo>
                  <a:cubicBezTo>
                    <a:pt x="3221" y="7378"/>
                    <a:pt x="2686" y="7271"/>
                    <a:pt x="2240" y="7057"/>
                  </a:cubicBezTo>
                  <a:cubicBezTo>
                    <a:pt x="1785" y="6852"/>
                    <a:pt x="1437" y="6504"/>
                    <a:pt x="1196" y="6031"/>
                  </a:cubicBezTo>
                  <a:cubicBezTo>
                    <a:pt x="955" y="5558"/>
                    <a:pt x="831" y="4934"/>
                    <a:pt x="831" y="4167"/>
                  </a:cubicBezTo>
                  <a:lnTo>
                    <a:pt x="831" y="3926"/>
                  </a:lnTo>
                  <a:cubicBezTo>
                    <a:pt x="831" y="3346"/>
                    <a:pt x="902" y="2855"/>
                    <a:pt x="1054" y="2445"/>
                  </a:cubicBezTo>
                  <a:cubicBezTo>
                    <a:pt x="1196" y="2035"/>
                    <a:pt x="1401" y="1704"/>
                    <a:pt x="1678" y="1437"/>
                  </a:cubicBezTo>
                  <a:cubicBezTo>
                    <a:pt x="1946" y="1178"/>
                    <a:pt x="2276" y="991"/>
                    <a:pt x="2659" y="875"/>
                  </a:cubicBezTo>
                  <a:cubicBezTo>
                    <a:pt x="3043" y="750"/>
                    <a:pt x="3471" y="696"/>
                    <a:pt x="3944" y="696"/>
                  </a:cubicBezTo>
                  <a:cubicBezTo>
                    <a:pt x="4328" y="696"/>
                    <a:pt x="4684" y="732"/>
                    <a:pt x="5015" y="803"/>
                  </a:cubicBezTo>
                  <a:cubicBezTo>
                    <a:pt x="5345" y="875"/>
                    <a:pt x="5621" y="991"/>
                    <a:pt x="5862" y="1151"/>
                  </a:cubicBezTo>
                  <a:cubicBezTo>
                    <a:pt x="6103" y="1321"/>
                    <a:pt x="6290" y="1535"/>
                    <a:pt x="6424" y="1803"/>
                  </a:cubicBezTo>
                  <a:cubicBezTo>
                    <a:pt x="6567" y="2070"/>
                    <a:pt x="6629" y="2400"/>
                    <a:pt x="6629" y="2802"/>
                  </a:cubicBezTo>
                  <a:lnTo>
                    <a:pt x="7423" y="2802"/>
                  </a:lnTo>
                  <a:cubicBezTo>
                    <a:pt x="7423" y="2329"/>
                    <a:pt x="7352" y="1919"/>
                    <a:pt x="7191" y="1571"/>
                  </a:cubicBezTo>
                  <a:cubicBezTo>
                    <a:pt x="7031" y="1223"/>
                    <a:pt x="6799" y="928"/>
                    <a:pt x="6504" y="705"/>
                  </a:cubicBezTo>
                  <a:cubicBezTo>
                    <a:pt x="6201" y="473"/>
                    <a:pt x="5835" y="295"/>
                    <a:pt x="5407" y="179"/>
                  </a:cubicBezTo>
                  <a:cubicBezTo>
                    <a:pt x="4979" y="63"/>
                    <a:pt x="4497" y="1"/>
                    <a:pt x="3944" y="1"/>
                  </a:cubicBez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1" name="Google Shape;731;p22"/>
            <p:cNvSpPr/>
            <p:nvPr/>
          </p:nvSpPr>
          <p:spPr>
            <a:xfrm>
              <a:off x="1653225" y="1509850"/>
              <a:ext cx="22975" cy="195175"/>
            </a:xfrm>
            <a:custGeom>
              <a:rect b="b" l="l" r="r" t="t"/>
              <a:pathLst>
                <a:path extrusionOk="0" h="7807" w="919">
                  <a:moveTo>
                    <a:pt x="0" y="0"/>
                  </a:moveTo>
                  <a:lnTo>
                    <a:pt x="0" y="7806"/>
                  </a:lnTo>
                  <a:lnTo>
                    <a:pt x="919" y="7806"/>
                  </a:lnTo>
                  <a:lnTo>
                    <a:pt x="919"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2" name="Google Shape;732;p22"/>
            <p:cNvSpPr/>
            <p:nvPr/>
          </p:nvSpPr>
          <p:spPr>
            <a:xfrm>
              <a:off x="1750675" y="1509850"/>
              <a:ext cx="161275" cy="195175"/>
            </a:xfrm>
            <a:custGeom>
              <a:rect b="b" l="l" r="r" t="t"/>
              <a:pathLst>
                <a:path extrusionOk="0" h="7807" w="6451">
                  <a:moveTo>
                    <a:pt x="1" y="0"/>
                  </a:moveTo>
                  <a:lnTo>
                    <a:pt x="1" y="910"/>
                  </a:lnTo>
                  <a:lnTo>
                    <a:pt x="2695" y="910"/>
                  </a:lnTo>
                  <a:lnTo>
                    <a:pt x="2695" y="7806"/>
                  </a:lnTo>
                  <a:lnTo>
                    <a:pt x="3747" y="7806"/>
                  </a:lnTo>
                  <a:lnTo>
                    <a:pt x="3747" y="910"/>
                  </a:lnTo>
                  <a:lnTo>
                    <a:pt x="6450" y="910"/>
                  </a:lnTo>
                  <a:lnTo>
                    <a:pt x="6450"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3" name="Google Shape;733;p22"/>
            <p:cNvSpPr/>
            <p:nvPr/>
          </p:nvSpPr>
          <p:spPr>
            <a:xfrm>
              <a:off x="1947825" y="1509850"/>
              <a:ext cx="192050" cy="195175"/>
            </a:xfrm>
            <a:custGeom>
              <a:rect b="b" l="l" r="r" t="t"/>
              <a:pathLst>
                <a:path extrusionOk="0" h="7807" w="7682">
                  <a:moveTo>
                    <a:pt x="3837" y="1017"/>
                  </a:moveTo>
                  <a:cubicBezTo>
                    <a:pt x="3881" y="1142"/>
                    <a:pt x="3926" y="1285"/>
                    <a:pt x="3980" y="1437"/>
                  </a:cubicBezTo>
                  <a:cubicBezTo>
                    <a:pt x="4024" y="1588"/>
                    <a:pt x="4078" y="1740"/>
                    <a:pt x="4131" y="1883"/>
                  </a:cubicBezTo>
                  <a:cubicBezTo>
                    <a:pt x="4185" y="2034"/>
                    <a:pt x="4229" y="2168"/>
                    <a:pt x="4274" y="2284"/>
                  </a:cubicBezTo>
                  <a:cubicBezTo>
                    <a:pt x="4319" y="2400"/>
                    <a:pt x="4354" y="2498"/>
                    <a:pt x="4381" y="2561"/>
                  </a:cubicBezTo>
                  <a:lnTo>
                    <a:pt x="5291" y="4934"/>
                  </a:lnTo>
                  <a:lnTo>
                    <a:pt x="2311" y="4934"/>
                  </a:lnTo>
                  <a:lnTo>
                    <a:pt x="3221" y="2561"/>
                  </a:lnTo>
                  <a:cubicBezTo>
                    <a:pt x="3266" y="2445"/>
                    <a:pt x="3319" y="2302"/>
                    <a:pt x="3382" y="2115"/>
                  </a:cubicBezTo>
                  <a:cubicBezTo>
                    <a:pt x="3453" y="1927"/>
                    <a:pt x="3516" y="1740"/>
                    <a:pt x="3587" y="1535"/>
                  </a:cubicBezTo>
                  <a:cubicBezTo>
                    <a:pt x="3649" y="1339"/>
                    <a:pt x="3712" y="1169"/>
                    <a:pt x="3765" y="1017"/>
                  </a:cubicBezTo>
                  <a:close/>
                  <a:moveTo>
                    <a:pt x="3070" y="0"/>
                  </a:moveTo>
                  <a:lnTo>
                    <a:pt x="1" y="7806"/>
                  </a:lnTo>
                  <a:lnTo>
                    <a:pt x="1205" y="7806"/>
                  </a:lnTo>
                  <a:lnTo>
                    <a:pt x="1928" y="5942"/>
                  </a:lnTo>
                  <a:lnTo>
                    <a:pt x="5675" y="5942"/>
                  </a:lnTo>
                  <a:lnTo>
                    <a:pt x="6406" y="7806"/>
                  </a:lnTo>
                  <a:lnTo>
                    <a:pt x="7682" y="7806"/>
                  </a:lnTo>
                  <a:lnTo>
                    <a:pt x="4595"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4" name="Google Shape;734;p22"/>
            <p:cNvSpPr/>
            <p:nvPr/>
          </p:nvSpPr>
          <p:spPr>
            <a:xfrm>
              <a:off x="2207650" y="1509850"/>
              <a:ext cx="130275" cy="195175"/>
            </a:xfrm>
            <a:custGeom>
              <a:rect b="b" l="l" r="r" t="t"/>
              <a:pathLst>
                <a:path extrusionOk="0" h="7807" w="5211">
                  <a:moveTo>
                    <a:pt x="1" y="0"/>
                  </a:moveTo>
                  <a:lnTo>
                    <a:pt x="1" y="7806"/>
                  </a:lnTo>
                  <a:lnTo>
                    <a:pt x="5211" y="7806"/>
                  </a:lnTo>
                  <a:lnTo>
                    <a:pt x="5211" y="6664"/>
                  </a:lnTo>
                  <a:lnTo>
                    <a:pt x="1312" y="6664"/>
                  </a:lnTo>
                  <a:lnTo>
                    <a:pt x="1312"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5" name="Google Shape;735;p22"/>
            <p:cNvSpPr/>
            <p:nvPr/>
          </p:nvSpPr>
          <p:spPr>
            <a:xfrm>
              <a:off x="2408375" y="1509850"/>
              <a:ext cx="164625" cy="195175"/>
            </a:xfrm>
            <a:custGeom>
              <a:rect b="b" l="l" r="r" t="t"/>
              <a:pathLst>
                <a:path extrusionOk="0" h="7807" w="6585">
                  <a:moveTo>
                    <a:pt x="1" y="0"/>
                  </a:moveTo>
                  <a:lnTo>
                    <a:pt x="1" y="7806"/>
                  </a:lnTo>
                  <a:lnTo>
                    <a:pt x="1455" y="7806"/>
                  </a:lnTo>
                  <a:lnTo>
                    <a:pt x="1455" y="4434"/>
                  </a:lnTo>
                  <a:lnTo>
                    <a:pt x="5130" y="4434"/>
                  </a:lnTo>
                  <a:lnTo>
                    <a:pt x="5130" y="7806"/>
                  </a:lnTo>
                  <a:lnTo>
                    <a:pt x="6584" y="7806"/>
                  </a:lnTo>
                  <a:lnTo>
                    <a:pt x="6584" y="0"/>
                  </a:lnTo>
                  <a:lnTo>
                    <a:pt x="5130" y="0"/>
                  </a:lnTo>
                  <a:lnTo>
                    <a:pt x="5130" y="3185"/>
                  </a:lnTo>
                  <a:lnTo>
                    <a:pt x="1455" y="3185"/>
                  </a:lnTo>
                  <a:lnTo>
                    <a:pt x="1455"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6" name="Google Shape;736;p22"/>
            <p:cNvSpPr/>
            <p:nvPr/>
          </p:nvSpPr>
          <p:spPr>
            <a:xfrm>
              <a:off x="2647025" y="1506500"/>
              <a:ext cx="198725" cy="201875"/>
            </a:xfrm>
            <a:custGeom>
              <a:rect b="b" l="l" r="r" t="t"/>
              <a:pathLst>
                <a:path extrusionOk="0" h="8075" w="7949">
                  <a:moveTo>
                    <a:pt x="3970" y="1330"/>
                  </a:moveTo>
                  <a:cubicBezTo>
                    <a:pt x="4354" y="1330"/>
                    <a:pt x="4684" y="1383"/>
                    <a:pt x="4969" y="1499"/>
                  </a:cubicBezTo>
                  <a:cubicBezTo>
                    <a:pt x="5264" y="1606"/>
                    <a:pt x="5504" y="1767"/>
                    <a:pt x="5701" y="1981"/>
                  </a:cubicBezTo>
                  <a:cubicBezTo>
                    <a:pt x="5897" y="2204"/>
                    <a:pt x="6049" y="2472"/>
                    <a:pt x="6147" y="2784"/>
                  </a:cubicBezTo>
                  <a:cubicBezTo>
                    <a:pt x="6254" y="3105"/>
                    <a:pt x="6298" y="3471"/>
                    <a:pt x="6298" y="3890"/>
                  </a:cubicBezTo>
                  <a:lnTo>
                    <a:pt x="6298" y="4193"/>
                  </a:lnTo>
                  <a:cubicBezTo>
                    <a:pt x="6298" y="4613"/>
                    <a:pt x="6254" y="4978"/>
                    <a:pt x="6147" y="5291"/>
                  </a:cubicBezTo>
                  <a:cubicBezTo>
                    <a:pt x="6049" y="5612"/>
                    <a:pt x="5897" y="5871"/>
                    <a:pt x="5701" y="6094"/>
                  </a:cubicBezTo>
                  <a:cubicBezTo>
                    <a:pt x="5504" y="6308"/>
                    <a:pt x="5264" y="6468"/>
                    <a:pt x="4969" y="6575"/>
                  </a:cubicBezTo>
                  <a:cubicBezTo>
                    <a:pt x="4684" y="6691"/>
                    <a:pt x="4354" y="6745"/>
                    <a:pt x="3970" y="6745"/>
                  </a:cubicBezTo>
                  <a:cubicBezTo>
                    <a:pt x="3595" y="6745"/>
                    <a:pt x="3256" y="6691"/>
                    <a:pt x="2971" y="6575"/>
                  </a:cubicBezTo>
                  <a:cubicBezTo>
                    <a:pt x="2685" y="6468"/>
                    <a:pt x="2445" y="6308"/>
                    <a:pt x="2248" y="6094"/>
                  </a:cubicBezTo>
                  <a:cubicBezTo>
                    <a:pt x="2052" y="5871"/>
                    <a:pt x="1909" y="5612"/>
                    <a:pt x="1811" y="5291"/>
                  </a:cubicBezTo>
                  <a:cubicBezTo>
                    <a:pt x="1713" y="4978"/>
                    <a:pt x="1660" y="4613"/>
                    <a:pt x="1660" y="4193"/>
                  </a:cubicBezTo>
                  <a:lnTo>
                    <a:pt x="1660" y="3890"/>
                  </a:lnTo>
                  <a:cubicBezTo>
                    <a:pt x="1660" y="3471"/>
                    <a:pt x="1713" y="3105"/>
                    <a:pt x="1811" y="2784"/>
                  </a:cubicBezTo>
                  <a:cubicBezTo>
                    <a:pt x="1909" y="2472"/>
                    <a:pt x="2052" y="2204"/>
                    <a:pt x="2248" y="1981"/>
                  </a:cubicBezTo>
                  <a:cubicBezTo>
                    <a:pt x="2445" y="1767"/>
                    <a:pt x="2685" y="1606"/>
                    <a:pt x="2971" y="1499"/>
                  </a:cubicBezTo>
                  <a:cubicBezTo>
                    <a:pt x="3256" y="1383"/>
                    <a:pt x="3595" y="1330"/>
                    <a:pt x="3970" y="1330"/>
                  </a:cubicBezTo>
                  <a:close/>
                  <a:moveTo>
                    <a:pt x="3970" y="1"/>
                  </a:moveTo>
                  <a:cubicBezTo>
                    <a:pt x="3149" y="1"/>
                    <a:pt x="2445" y="152"/>
                    <a:pt x="1847" y="438"/>
                  </a:cubicBezTo>
                  <a:cubicBezTo>
                    <a:pt x="1258" y="732"/>
                    <a:pt x="803" y="1178"/>
                    <a:pt x="482" y="1767"/>
                  </a:cubicBezTo>
                  <a:cubicBezTo>
                    <a:pt x="161" y="2365"/>
                    <a:pt x="0" y="3123"/>
                    <a:pt x="0" y="4042"/>
                  </a:cubicBezTo>
                  <a:cubicBezTo>
                    <a:pt x="0" y="4943"/>
                    <a:pt x="161" y="5692"/>
                    <a:pt x="482" y="6290"/>
                  </a:cubicBezTo>
                  <a:cubicBezTo>
                    <a:pt x="803" y="6897"/>
                    <a:pt x="1258" y="7343"/>
                    <a:pt x="1847" y="7637"/>
                  </a:cubicBezTo>
                  <a:cubicBezTo>
                    <a:pt x="2445" y="7931"/>
                    <a:pt x="3149" y="8074"/>
                    <a:pt x="3970" y="8074"/>
                  </a:cubicBezTo>
                  <a:cubicBezTo>
                    <a:pt x="4809" y="8074"/>
                    <a:pt x="5513" y="7931"/>
                    <a:pt x="6111" y="7637"/>
                  </a:cubicBezTo>
                  <a:cubicBezTo>
                    <a:pt x="6700" y="7343"/>
                    <a:pt x="7155" y="6897"/>
                    <a:pt x="7476" y="6290"/>
                  </a:cubicBezTo>
                  <a:cubicBezTo>
                    <a:pt x="7788" y="5692"/>
                    <a:pt x="7949" y="4943"/>
                    <a:pt x="7949" y="4042"/>
                  </a:cubicBezTo>
                  <a:cubicBezTo>
                    <a:pt x="7949" y="3123"/>
                    <a:pt x="7788" y="2365"/>
                    <a:pt x="7476" y="1767"/>
                  </a:cubicBezTo>
                  <a:cubicBezTo>
                    <a:pt x="7155" y="1178"/>
                    <a:pt x="6700" y="732"/>
                    <a:pt x="6111" y="438"/>
                  </a:cubicBezTo>
                  <a:cubicBezTo>
                    <a:pt x="5513" y="152"/>
                    <a:pt x="4809" y="1"/>
                    <a:pt x="3970" y="1"/>
                  </a:cubicBez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7" name="Google Shape;737;p22"/>
            <p:cNvSpPr/>
            <p:nvPr/>
          </p:nvSpPr>
          <p:spPr>
            <a:xfrm>
              <a:off x="2919100" y="1509625"/>
              <a:ext cx="174225" cy="198750"/>
            </a:xfrm>
            <a:custGeom>
              <a:rect b="b" l="l" r="r" t="t"/>
              <a:pathLst>
                <a:path extrusionOk="0" h="7950" w="6969">
                  <a:moveTo>
                    <a:pt x="1" y="0"/>
                  </a:moveTo>
                  <a:lnTo>
                    <a:pt x="1" y="4845"/>
                  </a:lnTo>
                  <a:cubicBezTo>
                    <a:pt x="1" y="5531"/>
                    <a:pt x="135" y="6111"/>
                    <a:pt x="411" y="6575"/>
                  </a:cubicBezTo>
                  <a:cubicBezTo>
                    <a:pt x="688" y="7039"/>
                    <a:pt x="1089" y="7378"/>
                    <a:pt x="1607" y="7610"/>
                  </a:cubicBezTo>
                  <a:cubicBezTo>
                    <a:pt x="2124" y="7833"/>
                    <a:pt x="2749" y="7949"/>
                    <a:pt x="3480" y="7949"/>
                  </a:cubicBezTo>
                  <a:cubicBezTo>
                    <a:pt x="4203" y="7949"/>
                    <a:pt x="4827" y="7833"/>
                    <a:pt x="5345" y="7610"/>
                  </a:cubicBezTo>
                  <a:cubicBezTo>
                    <a:pt x="5871" y="7378"/>
                    <a:pt x="6263" y="7039"/>
                    <a:pt x="6549" y="6575"/>
                  </a:cubicBezTo>
                  <a:cubicBezTo>
                    <a:pt x="6825" y="6111"/>
                    <a:pt x="6968" y="5531"/>
                    <a:pt x="6968" y="4845"/>
                  </a:cubicBezTo>
                  <a:lnTo>
                    <a:pt x="6968" y="0"/>
                  </a:lnTo>
                  <a:lnTo>
                    <a:pt x="5157" y="0"/>
                  </a:lnTo>
                  <a:lnTo>
                    <a:pt x="5157" y="4800"/>
                  </a:lnTo>
                  <a:cubicBezTo>
                    <a:pt x="5157" y="5335"/>
                    <a:pt x="5015" y="5755"/>
                    <a:pt x="4720" y="6058"/>
                  </a:cubicBezTo>
                  <a:cubicBezTo>
                    <a:pt x="4435" y="6352"/>
                    <a:pt x="4015" y="6504"/>
                    <a:pt x="3471" y="6504"/>
                  </a:cubicBezTo>
                  <a:cubicBezTo>
                    <a:pt x="2927" y="6504"/>
                    <a:pt x="2517" y="6352"/>
                    <a:pt x="2231" y="6058"/>
                  </a:cubicBezTo>
                  <a:cubicBezTo>
                    <a:pt x="1937" y="5755"/>
                    <a:pt x="1794" y="5335"/>
                    <a:pt x="1794" y="4800"/>
                  </a:cubicBezTo>
                  <a:lnTo>
                    <a:pt x="1794" y="0"/>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8" name="Google Shape;738;p22"/>
            <p:cNvSpPr/>
            <p:nvPr/>
          </p:nvSpPr>
          <p:spPr>
            <a:xfrm>
              <a:off x="3166000" y="1506275"/>
              <a:ext cx="174200" cy="202100"/>
            </a:xfrm>
            <a:custGeom>
              <a:rect b="b" l="l" r="r" t="t"/>
              <a:pathLst>
                <a:path extrusionOk="0" h="8084" w="6968">
                  <a:moveTo>
                    <a:pt x="3489" y="1"/>
                  </a:moveTo>
                  <a:cubicBezTo>
                    <a:pt x="3034" y="1"/>
                    <a:pt x="2605" y="45"/>
                    <a:pt x="2204" y="134"/>
                  </a:cubicBezTo>
                  <a:cubicBezTo>
                    <a:pt x="1803" y="215"/>
                    <a:pt x="1455" y="357"/>
                    <a:pt x="1142" y="545"/>
                  </a:cubicBezTo>
                  <a:cubicBezTo>
                    <a:pt x="839" y="732"/>
                    <a:pt x="598" y="982"/>
                    <a:pt x="420" y="1276"/>
                  </a:cubicBezTo>
                  <a:cubicBezTo>
                    <a:pt x="250" y="1580"/>
                    <a:pt x="161" y="1937"/>
                    <a:pt x="161" y="2338"/>
                  </a:cubicBezTo>
                  <a:cubicBezTo>
                    <a:pt x="161" y="2713"/>
                    <a:pt x="232" y="3025"/>
                    <a:pt x="357" y="3292"/>
                  </a:cubicBezTo>
                  <a:cubicBezTo>
                    <a:pt x="491" y="3551"/>
                    <a:pt x="670" y="3774"/>
                    <a:pt x="893" y="3944"/>
                  </a:cubicBezTo>
                  <a:cubicBezTo>
                    <a:pt x="1116" y="4122"/>
                    <a:pt x="1374" y="4265"/>
                    <a:pt x="1651" y="4372"/>
                  </a:cubicBezTo>
                  <a:cubicBezTo>
                    <a:pt x="1927" y="4488"/>
                    <a:pt x="2222" y="4586"/>
                    <a:pt x="2525" y="4657"/>
                  </a:cubicBezTo>
                  <a:cubicBezTo>
                    <a:pt x="2828" y="4738"/>
                    <a:pt x="3123" y="4809"/>
                    <a:pt x="3399" y="4880"/>
                  </a:cubicBezTo>
                  <a:cubicBezTo>
                    <a:pt x="3685" y="4943"/>
                    <a:pt x="3935" y="5014"/>
                    <a:pt x="4158" y="5095"/>
                  </a:cubicBezTo>
                  <a:cubicBezTo>
                    <a:pt x="4381" y="5166"/>
                    <a:pt x="4559" y="5264"/>
                    <a:pt x="4693" y="5380"/>
                  </a:cubicBezTo>
                  <a:cubicBezTo>
                    <a:pt x="4827" y="5487"/>
                    <a:pt x="4889" y="5639"/>
                    <a:pt x="4889" y="5808"/>
                  </a:cubicBezTo>
                  <a:cubicBezTo>
                    <a:pt x="4889" y="5915"/>
                    <a:pt x="4871" y="6004"/>
                    <a:pt x="4827" y="6085"/>
                  </a:cubicBezTo>
                  <a:cubicBezTo>
                    <a:pt x="4791" y="6165"/>
                    <a:pt x="4720" y="6236"/>
                    <a:pt x="4639" y="6290"/>
                  </a:cubicBezTo>
                  <a:cubicBezTo>
                    <a:pt x="4550" y="6352"/>
                    <a:pt x="4452" y="6397"/>
                    <a:pt x="4336" y="6433"/>
                  </a:cubicBezTo>
                  <a:cubicBezTo>
                    <a:pt x="4220" y="6468"/>
                    <a:pt x="4095" y="6495"/>
                    <a:pt x="3944" y="6513"/>
                  </a:cubicBezTo>
                  <a:cubicBezTo>
                    <a:pt x="3801" y="6531"/>
                    <a:pt x="3649" y="6540"/>
                    <a:pt x="3480" y="6540"/>
                  </a:cubicBezTo>
                  <a:cubicBezTo>
                    <a:pt x="3176" y="6540"/>
                    <a:pt x="2909" y="6504"/>
                    <a:pt x="2686" y="6442"/>
                  </a:cubicBezTo>
                  <a:cubicBezTo>
                    <a:pt x="2463" y="6379"/>
                    <a:pt x="2284" y="6272"/>
                    <a:pt x="2159" y="6120"/>
                  </a:cubicBezTo>
                  <a:cubicBezTo>
                    <a:pt x="2034" y="5978"/>
                    <a:pt x="1972" y="5781"/>
                    <a:pt x="1972" y="5532"/>
                  </a:cubicBezTo>
                  <a:cubicBezTo>
                    <a:pt x="1972" y="5514"/>
                    <a:pt x="1972" y="5487"/>
                    <a:pt x="1972" y="5451"/>
                  </a:cubicBezTo>
                  <a:cubicBezTo>
                    <a:pt x="1981" y="5416"/>
                    <a:pt x="1981" y="5389"/>
                    <a:pt x="1981" y="5362"/>
                  </a:cubicBezTo>
                  <a:lnTo>
                    <a:pt x="18" y="5362"/>
                  </a:lnTo>
                  <a:cubicBezTo>
                    <a:pt x="9" y="5389"/>
                    <a:pt x="0" y="5416"/>
                    <a:pt x="0" y="5460"/>
                  </a:cubicBezTo>
                  <a:lnTo>
                    <a:pt x="0" y="5558"/>
                  </a:lnTo>
                  <a:cubicBezTo>
                    <a:pt x="0" y="6031"/>
                    <a:pt x="99" y="6424"/>
                    <a:pt x="286" y="6745"/>
                  </a:cubicBezTo>
                  <a:cubicBezTo>
                    <a:pt x="473" y="7066"/>
                    <a:pt x="732" y="7325"/>
                    <a:pt x="1062" y="7521"/>
                  </a:cubicBezTo>
                  <a:cubicBezTo>
                    <a:pt x="1392" y="7726"/>
                    <a:pt x="1776" y="7860"/>
                    <a:pt x="2204" y="7949"/>
                  </a:cubicBezTo>
                  <a:cubicBezTo>
                    <a:pt x="2641" y="8038"/>
                    <a:pt x="3105" y="8083"/>
                    <a:pt x="3596" y="8083"/>
                  </a:cubicBezTo>
                  <a:cubicBezTo>
                    <a:pt x="4238" y="8083"/>
                    <a:pt x="4818" y="7994"/>
                    <a:pt x="5326" y="7824"/>
                  </a:cubicBezTo>
                  <a:cubicBezTo>
                    <a:pt x="5844" y="7646"/>
                    <a:pt x="6245" y="7369"/>
                    <a:pt x="6531" y="6995"/>
                  </a:cubicBezTo>
                  <a:cubicBezTo>
                    <a:pt x="6825" y="6611"/>
                    <a:pt x="6968" y="6112"/>
                    <a:pt x="6968" y="5487"/>
                  </a:cubicBezTo>
                  <a:cubicBezTo>
                    <a:pt x="6968" y="5130"/>
                    <a:pt x="6905" y="4827"/>
                    <a:pt x="6772" y="4577"/>
                  </a:cubicBezTo>
                  <a:cubicBezTo>
                    <a:pt x="6638" y="4327"/>
                    <a:pt x="6459" y="4122"/>
                    <a:pt x="6236" y="3953"/>
                  </a:cubicBezTo>
                  <a:cubicBezTo>
                    <a:pt x="6004" y="3783"/>
                    <a:pt x="5755" y="3640"/>
                    <a:pt x="5469" y="3533"/>
                  </a:cubicBezTo>
                  <a:cubicBezTo>
                    <a:pt x="5193" y="3417"/>
                    <a:pt x="4898" y="3328"/>
                    <a:pt x="4604" y="3257"/>
                  </a:cubicBezTo>
                  <a:cubicBezTo>
                    <a:pt x="4300" y="3185"/>
                    <a:pt x="4015" y="3114"/>
                    <a:pt x="3729" y="3052"/>
                  </a:cubicBezTo>
                  <a:cubicBezTo>
                    <a:pt x="3453" y="2989"/>
                    <a:pt x="3194" y="2918"/>
                    <a:pt x="2971" y="2838"/>
                  </a:cubicBezTo>
                  <a:cubicBezTo>
                    <a:pt x="2739" y="2766"/>
                    <a:pt x="2561" y="2677"/>
                    <a:pt x="2427" y="2570"/>
                  </a:cubicBezTo>
                  <a:cubicBezTo>
                    <a:pt x="2293" y="2463"/>
                    <a:pt x="2231" y="2329"/>
                    <a:pt x="2231" y="2160"/>
                  </a:cubicBezTo>
                  <a:cubicBezTo>
                    <a:pt x="2231" y="2026"/>
                    <a:pt x="2284" y="1910"/>
                    <a:pt x="2382" y="1803"/>
                  </a:cubicBezTo>
                  <a:cubicBezTo>
                    <a:pt x="2489" y="1705"/>
                    <a:pt x="2632" y="1633"/>
                    <a:pt x="2828" y="1580"/>
                  </a:cubicBezTo>
                  <a:cubicBezTo>
                    <a:pt x="3025" y="1526"/>
                    <a:pt x="3257" y="1499"/>
                    <a:pt x="3542" y="1499"/>
                  </a:cubicBezTo>
                  <a:cubicBezTo>
                    <a:pt x="3819" y="1499"/>
                    <a:pt x="4051" y="1544"/>
                    <a:pt x="4247" y="1615"/>
                  </a:cubicBezTo>
                  <a:cubicBezTo>
                    <a:pt x="4434" y="1696"/>
                    <a:pt x="4577" y="1803"/>
                    <a:pt x="4666" y="1937"/>
                  </a:cubicBezTo>
                  <a:cubicBezTo>
                    <a:pt x="4764" y="2070"/>
                    <a:pt x="4809" y="2222"/>
                    <a:pt x="4809" y="2400"/>
                  </a:cubicBezTo>
                  <a:lnTo>
                    <a:pt x="4809" y="2481"/>
                  </a:lnTo>
                  <a:lnTo>
                    <a:pt x="6763" y="2481"/>
                  </a:lnTo>
                  <a:lnTo>
                    <a:pt x="6763" y="2338"/>
                  </a:lnTo>
                  <a:cubicBezTo>
                    <a:pt x="6763" y="1937"/>
                    <a:pt x="6673" y="1580"/>
                    <a:pt x="6504" y="1285"/>
                  </a:cubicBezTo>
                  <a:cubicBezTo>
                    <a:pt x="6326" y="1000"/>
                    <a:pt x="6094" y="759"/>
                    <a:pt x="5790" y="563"/>
                  </a:cubicBezTo>
                  <a:cubicBezTo>
                    <a:pt x="5487" y="366"/>
                    <a:pt x="5139" y="224"/>
                    <a:pt x="4746" y="134"/>
                  </a:cubicBezTo>
                  <a:cubicBezTo>
                    <a:pt x="4363" y="45"/>
                    <a:pt x="3944" y="1"/>
                    <a:pt x="3489" y="1"/>
                  </a:cubicBez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9" name="Google Shape;739;p22"/>
            <p:cNvSpPr/>
            <p:nvPr/>
          </p:nvSpPr>
          <p:spPr>
            <a:xfrm>
              <a:off x="3413325" y="1509400"/>
              <a:ext cx="168875" cy="195625"/>
            </a:xfrm>
            <a:custGeom>
              <a:rect b="b" l="l" r="r" t="t"/>
              <a:pathLst>
                <a:path extrusionOk="0" h="7825" w="6755">
                  <a:moveTo>
                    <a:pt x="1" y="1"/>
                  </a:moveTo>
                  <a:lnTo>
                    <a:pt x="1" y="7824"/>
                  </a:lnTo>
                  <a:lnTo>
                    <a:pt x="6754" y="7824"/>
                  </a:lnTo>
                  <a:lnTo>
                    <a:pt x="6754" y="6022"/>
                  </a:lnTo>
                  <a:lnTo>
                    <a:pt x="2365" y="6022"/>
                  </a:lnTo>
                  <a:lnTo>
                    <a:pt x="2365" y="4720"/>
                  </a:lnTo>
                  <a:lnTo>
                    <a:pt x="6219" y="4720"/>
                  </a:lnTo>
                  <a:lnTo>
                    <a:pt x="6219" y="2989"/>
                  </a:lnTo>
                  <a:lnTo>
                    <a:pt x="2365" y="2989"/>
                  </a:lnTo>
                  <a:lnTo>
                    <a:pt x="2365" y="1794"/>
                  </a:lnTo>
                  <a:lnTo>
                    <a:pt x="6674" y="1794"/>
                  </a:lnTo>
                  <a:lnTo>
                    <a:pt x="6674" y="1"/>
                  </a:ln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40" name="Google Shape;740;p22"/>
            <p:cNvSpPr/>
            <p:nvPr/>
          </p:nvSpPr>
          <p:spPr>
            <a:xfrm>
              <a:off x="1035200" y="1510075"/>
              <a:ext cx="166625" cy="194725"/>
            </a:xfrm>
            <a:custGeom>
              <a:rect b="b" l="l" r="r" t="t"/>
              <a:pathLst>
                <a:path extrusionOk="0" h="7789" w="6665">
                  <a:moveTo>
                    <a:pt x="3578" y="616"/>
                  </a:moveTo>
                  <a:cubicBezTo>
                    <a:pt x="4943" y="616"/>
                    <a:pt x="6049" y="1722"/>
                    <a:pt x="6049" y="3078"/>
                  </a:cubicBezTo>
                  <a:lnTo>
                    <a:pt x="6049" y="4702"/>
                  </a:lnTo>
                  <a:cubicBezTo>
                    <a:pt x="6049" y="6058"/>
                    <a:pt x="4943" y="7164"/>
                    <a:pt x="3578" y="7164"/>
                  </a:cubicBezTo>
                  <a:lnTo>
                    <a:pt x="625" y="7164"/>
                  </a:lnTo>
                  <a:lnTo>
                    <a:pt x="625" y="616"/>
                  </a:lnTo>
                  <a:close/>
                  <a:moveTo>
                    <a:pt x="1" y="0"/>
                  </a:moveTo>
                  <a:lnTo>
                    <a:pt x="1" y="7788"/>
                  </a:lnTo>
                  <a:lnTo>
                    <a:pt x="3578" y="7788"/>
                  </a:lnTo>
                  <a:cubicBezTo>
                    <a:pt x="5282" y="7788"/>
                    <a:pt x="6665" y="6397"/>
                    <a:pt x="6665" y="4702"/>
                  </a:cubicBezTo>
                  <a:lnTo>
                    <a:pt x="6665" y="3078"/>
                  </a:lnTo>
                  <a:cubicBezTo>
                    <a:pt x="6665" y="1383"/>
                    <a:pt x="5282" y="0"/>
                    <a:pt x="3578" y="0"/>
                  </a:cubicBezTo>
                  <a:close/>
                </a:path>
              </a:pathLst>
            </a:custGeom>
            <a:solidFill>
              <a:srgbClr val="FFFFFF"/>
            </a:soli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grpSp>
      <p:pic>
        <p:nvPicPr>
          <p:cNvPr id="741" name="Google Shape;741;p22"/>
          <p:cNvPicPr preferRelativeResize="0"/>
          <p:nvPr/>
        </p:nvPicPr>
        <p:blipFill rotWithShape="1">
          <a:blip r:embed="rId3">
            <a:alphaModFix/>
          </a:blip>
          <a:srcRect b="318" l="9566" r="9" t="0"/>
          <a:stretch/>
        </p:blipFill>
        <p:spPr>
          <a:xfrm flipH="1">
            <a:off x="9410897" y="1870200"/>
            <a:ext cx="8877103" cy="8416800"/>
          </a:xfrm>
          <a:prstGeom prst="rect">
            <a:avLst/>
          </a:prstGeom>
          <a:noFill/>
          <a:ln>
            <a:noFill/>
          </a:ln>
        </p:spPr>
      </p:pic>
      <p:sp>
        <p:nvSpPr>
          <p:cNvPr id="742" name="Google Shape;742;p22">
            <a:hlinkClick r:id="rId4"/>
          </p:cNvPr>
          <p:cNvSpPr txBox="1"/>
          <p:nvPr/>
        </p:nvSpPr>
        <p:spPr>
          <a:xfrm>
            <a:off x="5663508" y="5663359"/>
            <a:ext cx="5174822" cy="608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Montserrat Medium"/>
              <a:buNone/>
            </a:pPr>
            <a:r>
              <a:rPr b="0" i="0" lang="pt-BR" sz="2400" u="none" cap="none" strike="noStrike">
                <a:solidFill>
                  <a:srgbClr val="FFFFFF"/>
                </a:solidFill>
                <a:latin typeface="Montserrat Medium"/>
                <a:ea typeface="Montserrat Medium"/>
                <a:cs typeface="Montserrat Medium"/>
                <a:sym typeface="Montserrat Medium"/>
              </a:rPr>
              <a:t>Até a próxima aula</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
          <p:cNvSpPr/>
          <p:nvPr/>
        </p:nvSpPr>
        <p:spPr>
          <a:xfrm>
            <a:off x="913900" y="-21750"/>
            <a:ext cx="16460100" cy="1358700"/>
          </a:xfrm>
          <a:prstGeom prst="rect">
            <a:avLst/>
          </a:prstGeom>
          <a:solidFill>
            <a:srgbClr val="FFC5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
          <p:cNvSpPr/>
          <p:nvPr/>
        </p:nvSpPr>
        <p:spPr>
          <a:xfrm rot="-5400000">
            <a:off x="913898" y="8794527"/>
            <a:ext cx="3004200" cy="30042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276" name="Google Shape;276;p3"/>
          <p:cNvCxnSpPr>
            <a:stCxn id="275" idx="2"/>
            <a:endCxn id="277" idx="0"/>
          </p:cNvCxnSpPr>
          <p:nvPr/>
        </p:nvCxnSpPr>
        <p:spPr>
          <a:xfrm>
            <a:off x="2415998" y="8794527"/>
            <a:ext cx="13455900" cy="0"/>
          </a:xfrm>
          <a:prstGeom prst="straightConnector1">
            <a:avLst/>
          </a:prstGeom>
          <a:noFill/>
          <a:ln cap="flat" cmpd="sng" w="76200">
            <a:solidFill>
              <a:srgbClr val="000000"/>
            </a:solidFill>
            <a:prstDash val="solid"/>
            <a:round/>
            <a:headEnd len="sm" w="sm" type="none"/>
            <a:tailEnd len="sm" w="sm" type="none"/>
          </a:ln>
        </p:spPr>
      </p:cxnSp>
      <p:sp>
        <p:nvSpPr>
          <p:cNvPr id="277" name="Google Shape;277;p3"/>
          <p:cNvSpPr/>
          <p:nvPr/>
        </p:nvSpPr>
        <p:spPr>
          <a:xfrm>
            <a:off x="14369698" y="8794527"/>
            <a:ext cx="3004200" cy="30042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8" name="Google Shape;278;p3"/>
          <p:cNvSpPr txBox="1"/>
          <p:nvPr/>
        </p:nvSpPr>
        <p:spPr>
          <a:xfrm>
            <a:off x="913800" y="4294500"/>
            <a:ext cx="16460100" cy="997196"/>
          </a:xfrm>
          <a:prstGeom prst="rect">
            <a:avLst/>
          </a:prstGeom>
          <a:solidFill>
            <a:srgbClr val="7F7F7F">
              <a:alpha val="0"/>
            </a:srgbClr>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7000"/>
              <a:buFont typeface="Arial"/>
              <a:buNone/>
            </a:pPr>
            <a:r>
              <a:rPr b="0" i="0" lang="pt-BR" sz="7000" u="none" cap="none" strike="noStrike">
                <a:solidFill>
                  <a:srgbClr val="000000"/>
                </a:solidFill>
                <a:latin typeface="Montserrat"/>
                <a:ea typeface="Montserrat"/>
                <a:cs typeface="Montserrat"/>
                <a:sym typeface="Montserrat"/>
              </a:rPr>
              <a:t>Estruturas de controle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
          <p:cNvSpPr txBox="1"/>
          <p:nvPr/>
        </p:nvSpPr>
        <p:spPr>
          <a:xfrm>
            <a:off x="911741" y="2479498"/>
            <a:ext cx="6400200" cy="1495794"/>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400"/>
              <a:buFont typeface="Arial"/>
              <a:buNone/>
            </a:pPr>
            <a:r>
              <a:rPr b="0" i="0" lang="pt-BR" sz="5400" u="none" cap="none" strike="noStrike">
                <a:solidFill>
                  <a:srgbClr val="000000"/>
                </a:solidFill>
                <a:latin typeface="Montserrat"/>
                <a:ea typeface="Montserrat"/>
                <a:cs typeface="Montserrat"/>
                <a:sym typeface="Montserrat"/>
              </a:rPr>
              <a:t>Estruturas de controle</a:t>
            </a:r>
            <a:endParaRPr/>
          </a:p>
        </p:txBody>
      </p:sp>
      <p:grpSp>
        <p:nvGrpSpPr>
          <p:cNvPr id="285" name="Google Shape;285;p4"/>
          <p:cNvGrpSpPr/>
          <p:nvPr/>
        </p:nvGrpSpPr>
        <p:grpSpPr>
          <a:xfrm>
            <a:off x="24242354" y="1029025"/>
            <a:ext cx="1551546" cy="11658311"/>
            <a:chOff x="-3766725" y="2744225"/>
            <a:chExt cx="3492900" cy="1362000"/>
          </a:xfrm>
        </p:grpSpPr>
        <p:cxnSp>
          <p:nvCxnSpPr>
            <p:cNvPr id="286" name="Google Shape;286;p4"/>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87" name="Google Shape;287;p4"/>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88" name="Google Shape;288;p4"/>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89" name="Google Shape;289;p4"/>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90" name="Google Shape;290;p4"/>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91" name="Google Shape;291;p4"/>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292" name="Google Shape;292;p4"/>
          <p:cNvSpPr txBox="1"/>
          <p:nvPr/>
        </p:nvSpPr>
        <p:spPr>
          <a:xfrm>
            <a:off x="8229150" y="2599100"/>
            <a:ext cx="9144900" cy="6924973"/>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JavaScript é a linguagem de script do lado do cliente mais popular e amplamente utilizada. O script do lado do cliente refere-se a scripts executados em seu navegador da web. O JavaScript foi projetado para adicionar interatividade e efeitos dinâmicos às páginas da Web, manipulando o conteúdo retornado de um servidor da Web.</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JavaScript foi originalmente desenvolvido como LiveScript pela Netscape em meados da década de 1990. Mais tarde, foi renomeado para JavaScript em 1995 e tornou-se um padrão ECMA em 1997. Agora, JavaScript é a linguagem de script padrão do lado do cliente para aplicativos baseados na Web e é suportado por praticamente todos os navegadores da Web disponíveis hoje, como Google Chrome, Mozilla Firefox, Apple Safari, etc.</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JavaScript é uma linguagem orientada a objetos e também tem algumas semelhanças na sintaxe com a linguagem de programação Java. Mas, JavaScript não está relacionado a Java de forma alguma.</a:t>
            </a:r>
            <a:endParaRPr b="0" i="0" sz="2000" u="none" cap="none" strike="noStrike">
              <a:solidFill>
                <a:srgbClr val="000000"/>
              </a:solidFill>
              <a:latin typeface="Archivo"/>
              <a:ea typeface="Archivo"/>
              <a:cs typeface="Archivo"/>
              <a:sym typeface="Archivo"/>
            </a:endParaRPr>
          </a:p>
        </p:txBody>
      </p:sp>
      <p:grpSp>
        <p:nvGrpSpPr>
          <p:cNvPr id="293" name="Google Shape;293;p4"/>
          <p:cNvGrpSpPr/>
          <p:nvPr/>
        </p:nvGrpSpPr>
        <p:grpSpPr>
          <a:xfrm>
            <a:off x="19954404" y="1029139"/>
            <a:ext cx="1551546" cy="11004007"/>
            <a:chOff x="-3766725" y="2744225"/>
            <a:chExt cx="3492900" cy="1362000"/>
          </a:xfrm>
        </p:grpSpPr>
        <p:cxnSp>
          <p:nvCxnSpPr>
            <p:cNvPr id="294" name="Google Shape;294;p4"/>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95" name="Google Shape;295;p4"/>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96" name="Google Shape;296;p4"/>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97" name="Google Shape;297;p4"/>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98" name="Google Shape;298;p4"/>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299" name="Google Shape;299;p4"/>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300" name="Google Shape;300;p4"/>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302" name="Google Shape;302;p4"/>
          <p:cNvGrpSpPr/>
          <p:nvPr/>
        </p:nvGrpSpPr>
        <p:grpSpPr>
          <a:xfrm>
            <a:off x="17493237" y="9740090"/>
            <a:ext cx="429608" cy="178308"/>
            <a:chOff x="1207700" y="4333950"/>
            <a:chExt cx="334325" cy="138750"/>
          </a:xfrm>
        </p:grpSpPr>
        <p:sp>
          <p:nvSpPr>
            <p:cNvPr id="303" name="Google Shape;303;p4"/>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
          <p:cNvSpPr/>
          <p:nvPr/>
        </p:nvSpPr>
        <p:spPr>
          <a:xfrm>
            <a:off x="913900" y="-21750"/>
            <a:ext cx="16460100" cy="1358700"/>
          </a:xfrm>
          <a:prstGeom prst="rect">
            <a:avLst/>
          </a:prstGeom>
          <a:solidFill>
            <a:srgbClr val="FFC5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
          <p:cNvSpPr/>
          <p:nvPr/>
        </p:nvSpPr>
        <p:spPr>
          <a:xfrm rot="-5400000">
            <a:off x="913898" y="8794527"/>
            <a:ext cx="3004200" cy="30042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311" name="Google Shape;311;p5"/>
          <p:cNvCxnSpPr>
            <a:stCxn id="310" idx="2"/>
            <a:endCxn id="312" idx="0"/>
          </p:cNvCxnSpPr>
          <p:nvPr/>
        </p:nvCxnSpPr>
        <p:spPr>
          <a:xfrm>
            <a:off x="2415998" y="8794527"/>
            <a:ext cx="13455900" cy="0"/>
          </a:xfrm>
          <a:prstGeom prst="straightConnector1">
            <a:avLst/>
          </a:prstGeom>
          <a:noFill/>
          <a:ln cap="flat" cmpd="sng" w="76200">
            <a:solidFill>
              <a:srgbClr val="000000"/>
            </a:solidFill>
            <a:prstDash val="solid"/>
            <a:round/>
            <a:headEnd len="sm" w="sm" type="none"/>
            <a:tailEnd len="sm" w="sm" type="none"/>
          </a:ln>
        </p:spPr>
      </p:cxnSp>
      <p:sp>
        <p:nvSpPr>
          <p:cNvPr id="312" name="Google Shape;312;p5"/>
          <p:cNvSpPr/>
          <p:nvPr/>
        </p:nvSpPr>
        <p:spPr>
          <a:xfrm>
            <a:off x="14369698" y="8794527"/>
            <a:ext cx="3004200" cy="30042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3" name="Google Shape;313;p5"/>
          <p:cNvSpPr txBox="1"/>
          <p:nvPr/>
        </p:nvSpPr>
        <p:spPr>
          <a:xfrm>
            <a:off x="913800" y="4294500"/>
            <a:ext cx="16460100" cy="997196"/>
          </a:xfrm>
          <a:prstGeom prst="rect">
            <a:avLst/>
          </a:prstGeom>
          <a:solidFill>
            <a:srgbClr val="7F7F7F">
              <a:alpha val="0"/>
            </a:srgbClr>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7000"/>
              <a:buFont typeface="Arial"/>
              <a:buNone/>
            </a:pPr>
            <a:r>
              <a:rPr b="0" i="0" lang="pt-BR" sz="7000" u="none" cap="none" strike="noStrike">
                <a:solidFill>
                  <a:srgbClr val="000000"/>
                </a:solidFill>
                <a:latin typeface="Montserrat"/>
                <a:ea typeface="Montserrat"/>
                <a:cs typeface="Montserrat"/>
                <a:sym typeface="Montserrat"/>
              </a:rPr>
              <a:t>If ... Else if ... Else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
          <p:cNvSpPr txBox="1"/>
          <p:nvPr/>
        </p:nvSpPr>
        <p:spPr>
          <a:xfrm>
            <a:off x="911741" y="2479498"/>
            <a:ext cx="6400200" cy="5616922"/>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Estruturas de controle</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Declarações Condicionais JavaScript</a:t>
            </a:r>
            <a:endParaRPr b="0" i="0" sz="5000" u="none" cap="none" strike="noStrike">
              <a:solidFill>
                <a:srgbClr val="000000"/>
              </a:solidFill>
              <a:latin typeface="Montserrat"/>
              <a:ea typeface="Montserrat"/>
              <a:cs typeface="Montserrat"/>
              <a:sym typeface="Montserrat"/>
            </a:endParaRPr>
          </a:p>
        </p:txBody>
      </p:sp>
      <p:grpSp>
        <p:nvGrpSpPr>
          <p:cNvPr id="320" name="Google Shape;320;p6"/>
          <p:cNvGrpSpPr/>
          <p:nvPr/>
        </p:nvGrpSpPr>
        <p:grpSpPr>
          <a:xfrm>
            <a:off x="24242354" y="1029025"/>
            <a:ext cx="1551546" cy="11658311"/>
            <a:chOff x="-3766725" y="2744225"/>
            <a:chExt cx="3492900" cy="1362000"/>
          </a:xfrm>
        </p:grpSpPr>
        <p:cxnSp>
          <p:nvCxnSpPr>
            <p:cNvPr id="321" name="Google Shape;321;p6"/>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22" name="Google Shape;322;p6"/>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23" name="Google Shape;323;p6"/>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24" name="Google Shape;324;p6"/>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25" name="Google Shape;325;p6"/>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26" name="Google Shape;326;p6"/>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327" name="Google Shape;327;p6"/>
          <p:cNvSpPr txBox="1"/>
          <p:nvPr/>
        </p:nvSpPr>
        <p:spPr>
          <a:xfrm>
            <a:off x="8229150" y="2599100"/>
            <a:ext cx="9144900" cy="1846659"/>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A declaração if</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A instrução if é usada para executar um bloco de código somente se a condição especificada for avaliada como verdadeira. Esta é a instrução condicional mais simples do JavaScript e pode ser escrita como:</a:t>
            </a:r>
            <a:endParaRPr b="0" i="0" sz="2000" u="none" cap="none" strike="noStrike">
              <a:solidFill>
                <a:srgbClr val="000000"/>
              </a:solidFill>
              <a:latin typeface="Archivo"/>
              <a:ea typeface="Archivo"/>
              <a:cs typeface="Archivo"/>
              <a:sym typeface="Archivo"/>
            </a:endParaRPr>
          </a:p>
        </p:txBody>
      </p:sp>
      <p:grpSp>
        <p:nvGrpSpPr>
          <p:cNvPr id="328" name="Google Shape;328;p6"/>
          <p:cNvGrpSpPr/>
          <p:nvPr/>
        </p:nvGrpSpPr>
        <p:grpSpPr>
          <a:xfrm>
            <a:off x="19954404" y="1029139"/>
            <a:ext cx="1551546" cy="11004007"/>
            <a:chOff x="-3766725" y="2744225"/>
            <a:chExt cx="3492900" cy="1362000"/>
          </a:xfrm>
        </p:grpSpPr>
        <p:cxnSp>
          <p:nvCxnSpPr>
            <p:cNvPr id="329" name="Google Shape;329;p6"/>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30" name="Google Shape;330;p6"/>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31" name="Google Shape;331;p6"/>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32" name="Google Shape;332;p6"/>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33" name="Google Shape;333;p6"/>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34" name="Google Shape;334;p6"/>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335" name="Google Shape;335;p6"/>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6"/>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337" name="Google Shape;337;p6"/>
          <p:cNvGrpSpPr/>
          <p:nvPr/>
        </p:nvGrpSpPr>
        <p:grpSpPr>
          <a:xfrm>
            <a:off x="17493237" y="9740090"/>
            <a:ext cx="429608" cy="178308"/>
            <a:chOff x="1207700" y="4333950"/>
            <a:chExt cx="334325" cy="138750"/>
          </a:xfrm>
        </p:grpSpPr>
        <p:sp>
          <p:nvSpPr>
            <p:cNvPr id="338" name="Google Shape;338;p6"/>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40" name="Google Shape;340;p6"/>
          <p:cNvPicPr preferRelativeResize="0"/>
          <p:nvPr/>
        </p:nvPicPr>
        <p:blipFill rotWithShape="1">
          <a:blip r:embed="rId3">
            <a:alphaModFix/>
          </a:blip>
          <a:srcRect b="0" l="0" r="0" t="0"/>
          <a:stretch/>
        </p:blipFill>
        <p:spPr>
          <a:xfrm>
            <a:off x="8229150" y="4640406"/>
            <a:ext cx="9443794" cy="55245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
          <p:cNvSpPr txBox="1"/>
          <p:nvPr/>
        </p:nvSpPr>
        <p:spPr>
          <a:xfrm>
            <a:off x="911741" y="2479498"/>
            <a:ext cx="6400200" cy="5616922"/>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Estruturas de controle</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Declarações Condicionais JavaScript</a:t>
            </a:r>
            <a:endParaRPr b="0" i="0" sz="5000" u="none" cap="none" strike="noStrike">
              <a:solidFill>
                <a:srgbClr val="000000"/>
              </a:solidFill>
              <a:latin typeface="Montserrat"/>
              <a:ea typeface="Montserrat"/>
              <a:cs typeface="Montserrat"/>
              <a:sym typeface="Montserrat"/>
            </a:endParaRPr>
          </a:p>
        </p:txBody>
      </p:sp>
      <p:grpSp>
        <p:nvGrpSpPr>
          <p:cNvPr id="347" name="Google Shape;347;p7"/>
          <p:cNvGrpSpPr/>
          <p:nvPr/>
        </p:nvGrpSpPr>
        <p:grpSpPr>
          <a:xfrm>
            <a:off x="24242354" y="1029025"/>
            <a:ext cx="1551546" cy="11658311"/>
            <a:chOff x="-3766725" y="2744225"/>
            <a:chExt cx="3492900" cy="1362000"/>
          </a:xfrm>
        </p:grpSpPr>
        <p:cxnSp>
          <p:nvCxnSpPr>
            <p:cNvPr id="348" name="Google Shape;348;p7"/>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49" name="Google Shape;349;p7"/>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50" name="Google Shape;350;p7"/>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51" name="Google Shape;351;p7"/>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52" name="Google Shape;352;p7"/>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53" name="Google Shape;353;p7"/>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354" name="Google Shape;354;p7"/>
          <p:cNvSpPr txBox="1"/>
          <p:nvPr/>
        </p:nvSpPr>
        <p:spPr>
          <a:xfrm>
            <a:off x="8229150" y="2599100"/>
            <a:ext cx="9144900" cy="323165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A declaração if...else</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Você pode aprimorar os recursos de tomada de decisão de seu programa JavaScript fornecendo uma opção alternativa adicionando uma instrução else à instrução if.</a:t>
            </a:r>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chivo"/>
              <a:ea typeface="Archivo"/>
              <a:cs typeface="Archivo"/>
              <a:sym typeface="Archivo"/>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A instrução if...else permite que você execute um bloco de código se a condição especificada for avaliada como verdadeira e outro bloco de código se for avaliada como falsa. Pode ser escrito, assim:</a:t>
            </a:r>
            <a:endParaRPr b="0" i="0" sz="2000" u="none" cap="none" strike="noStrike">
              <a:solidFill>
                <a:srgbClr val="000000"/>
              </a:solidFill>
              <a:latin typeface="Archivo"/>
              <a:ea typeface="Archivo"/>
              <a:cs typeface="Archivo"/>
              <a:sym typeface="Archivo"/>
            </a:endParaRPr>
          </a:p>
        </p:txBody>
      </p:sp>
      <p:grpSp>
        <p:nvGrpSpPr>
          <p:cNvPr id="355" name="Google Shape;355;p7"/>
          <p:cNvGrpSpPr/>
          <p:nvPr/>
        </p:nvGrpSpPr>
        <p:grpSpPr>
          <a:xfrm>
            <a:off x="19954404" y="1029139"/>
            <a:ext cx="1551546" cy="11004007"/>
            <a:chOff x="-3766725" y="2744225"/>
            <a:chExt cx="3492900" cy="1362000"/>
          </a:xfrm>
        </p:grpSpPr>
        <p:cxnSp>
          <p:nvCxnSpPr>
            <p:cNvPr id="356" name="Google Shape;356;p7"/>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57" name="Google Shape;357;p7"/>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58" name="Google Shape;358;p7"/>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59" name="Google Shape;359;p7"/>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60" name="Google Shape;360;p7"/>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61" name="Google Shape;361;p7"/>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362" name="Google Shape;362;p7"/>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364" name="Google Shape;364;p7"/>
          <p:cNvGrpSpPr/>
          <p:nvPr/>
        </p:nvGrpSpPr>
        <p:grpSpPr>
          <a:xfrm>
            <a:off x="17493237" y="9740090"/>
            <a:ext cx="429608" cy="178308"/>
            <a:chOff x="1207700" y="4333950"/>
            <a:chExt cx="334325" cy="138750"/>
          </a:xfrm>
        </p:grpSpPr>
        <p:sp>
          <p:nvSpPr>
            <p:cNvPr id="365" name="Google Shape;365;p7"/>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7"/>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7" name="Google Shape;367;p7"/>
          <p:cNvPicPr preferRelativeResize="0"/>
          <p:nvPr/>
        </p:nvPicPr>
        <p:blipFill rotWithShape="1">
          <a:blip r:embed="rId3">
            <a:alphaModFix/>
          </a:blip>
          <a:srcRect b="0" l="0" r="0" t="0"/>
          <a:stretch/>
        </p:blipFill>
        <p:spPr>
          <a:xfrm>
            <a:off x="8412564" y="5830754"/>
            <a:ext cx="7921945" cy="42703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8"/>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8"/>
          <p:cNvSpPr txBox="1"/>
          <p:nvPr/>
        </p:nvSpPr>
        <p:spPr>
          <a:xfrm>
            <a:off x="911741" y="2479498"/>
            <a:ext cx="6400200" cy="5616922"/>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Estruturas de controle</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Declarações Condicionais JavaScript</a:t>
            </a:r>
            <a:endParaRPr b="0" i="0" sz="5000" u="none" cap="none" strike="noStrike">
              <a:solidFill>
                <a:srgbClr val="000000"/>
              </a:solidFill>
              <a:latin typeface="Montserrat"/>
              <a:ea typeface="Montserrat"/>
              <a:cs typeface="Montserrat"/>
              <a:sym typeface="Montserrat"/>
            </a:endParaRPr>
          </a:p>
        </p:txBody>
      </p:sp>
      <p:grpSp>
        <p:nvGrpSpPr>
          <p:cNvPr id="374" name="Google Shape;374;p8"/>
          <p:cNvGrpSpPr/>
          <p:nvPr/>
        </p:nvGrpSpPr>
        <p:grpSpPr>
          <a:xfrm>
            <a:off x="24242354" y="1029025"/>
            <a:ext cx="1551546" cy="11658311"/>
            <a:chOff x="-3766725" y="2744225"/>
            <a:chExt cx="3492900" cy="1362000"/>
          </a:xfrm>
        </p:grpSpPr>
        <p:cxnSp>
          <p:nvCxnSpPr>
            <p:cNvPr id="375" name="Google Shape;375;p8"/>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76" name="Google Shape;376;p8"/>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77" name="Google Shape;377;p8"/>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78" name="Google Shape;378;p8"/>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79" name="Google Shape;379;p8"/>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80" name="Google Shape;380;p8"/>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381" name="Google Shape;381;p8"/>
          <p:cNvSpPr txBox="1"/>
          <p:nvPr/>
        </p:nvSpPr>
        <p:spPr>
          <a:xfrm>
            <a:off x="8229150" y="2599100"/>
            <a:ext cx="9144900" cy="46166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A declaração if...else if ... else</a:t>
            </a:r>
            <a:endParaRPr b="0" i="0" sz="2000" u="none" cap="none" strike="noStrike">
              <a:solidFill>
                <a:srgbClr val="000000"/>
              </a:solidFill>
              <a:latin typeface="Archivo"/>
              <a:ea typeface="Archivo"/>
              <a:cs typeface="Archivo"/>
              <a:sym typeface="Archivo"/>
            </a:endParaRPr>
          </a:p>
        </p:txBody>
      </p:sp>
      <p:grpSp>
        <p:nvGrpSpPr>
          <p:cNvPr id="382" name="Google Shape;382;p8"/>
          <p:cNvGrpSpPr/>
          <p:nvPr/>
        </p:nvGrpSpPr>
        <p:grpSpPr>
          <a:xfrm>
            <a:off x="19954404" y="1029139"/>
            <a:ext cx="1551546" cy="11004007"/>
            <a:chOff x="-3766725" y="2744225"/>
            <a:chExt cx="3492900" cy="1362000"/>
          </a:xfrm>
        </p:grpSpPr>
        <p:cxnSp>
          <p:nvCxnSpPr>
            <p:cNvPr id="383" name="Google Shape;383;p8"/>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84" name="Google Shape;384;p8"/>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85" name="Google Shape;385;p8"/>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86" name="Google Shape;386;p8"/>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87" name="Google Shape;387;p8"/>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388" name="Google Shape;388;p8"/>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389" name="Google Shape;389;p8"/>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8"/>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391" name="Google Shape;391;p8"/>
          <p:cNvGrpSpPr/>
          <p:nvPr/>
        </p:nvGrpSpPr>
        <p:grpSpPr>
          <a:xfrm>
            <a:off x="17493237" y="9740090"/>
            <a:ext cx="429608" cy="178308"/>
            <a:chOff x="1207700" y="4333950"/>
            <a:chExt cx="334325" cy="138750"/>
          </a:xfrm>
        </p:grpSpPr>
        <p:sp>
          <p:nvSpPr>
            <p:cNvPr id="392" name="Google Shape;392;p8"/>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8"/>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4" name="Google Shape;394;p8"/>
          <p:cNvPicPr preferRelativeResize="0"/>
          <p:nvPr/>
        </p:nvPicPr>
        <p:blipFill rotWithShape="1">
          <a:blip r:embed="rId3">
            <a:alphaModFix/>
          </a:blip>
          <a:srcRect b="0" l="0" r="0" t="0"/>
          <a:stretch/>
        </p:blipFill>
        <p:spPr>
          <a:xfrm>
            <a:off x="8145163" y="3229940"/>
            <a:ext cx="9348074" cy="68572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9"/>
          <p:cNvSpPr/>
          <p:nvPr/>
        </p:nvSpPr>
        <p:spPr>
          <a:xfrm>
            <a:off x="2771866" y="2384148"/>
            <a:ext cx="1968600" cy="966900"/>
          </a:xfrm>
          <a:prstGeom prst="roundRect">
            <a:avLst>
              <a:gd fmla="val 50000" name="adj"/>
            </a:avLst>
          </a:prstGeom>
          <a:solidFill>
            <a:srgbClr val="00CC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9"/>
          <p:cNvSpPr txBox="1"/>
          <p:nvPr/>
        </p:nvSpPr>
        <p:spPr>
          <a:xfrm>
            <a:off x="911741" y="2479498"/>
            <a:ext cx="6400200" cy="3924151"/>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Estruturas de controle</a:t>
            </a:r>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t/>
            </a:r>
            <a:endParaRPr b="0" i="0" sz="5000" u="none" cap="none" strike="noStrike">
              <a:solidFill>
                <a:srgbClr val="000000"/>
              </a:solidFill>
              <a:latin typeface="Montserrat"/>
              <a:ea typeface="Montserrat"/>
              <a:cs typeface="Montserrat"/>
              <a:sym typeface="Montserrat"/>
            </a:endParaRPr>
          </a:p>
          <a:p>
            <a:pPr indent="0" lvl="0" marL="0" marR="0" rtl="0" algn="l">
              <a:lnSpc>
                <a:spcPct val="110000"/>
              </a:lnSpc>
              <a:spcBef>
                <a:spcPts val="0"/>
              </a:spcBef>
              <a:spcAft>
                <a:spcPts val="0"/>
              </a:spcAft>
              <a:buClr>
                <a:srgbClr val="000000"/>
              </a:buClr>
              <a:buSzPts val="5000"/>
              <a:buFont typeface="Arial"/>
              <a:buNone/>
            </a:pPr>
            <a:r>
              <a:rPr b="0" i="0" lang="pt-BR" sz="5000" u="none" cap="none" strike="noStrike">
                <a:solidFill>
                  <a:srgbClr val="000000"/>
                </a:solidFill>
                <a:latin typeface="Montserrat"/>
                <a:ea typeface="Montserrat"/>
                <a:cs typeface="Montserrat"/>
                <a:sym typeface="Montserrat"/>
              </a:rPr>
              <a:t>Operador Ternário</a:t>
            </a:r>
            <a:endParaRPr b="0" i="0" sz="5000" u="none" cap="none" strike="noStrike">
              <a:solidFill>
                <a:srgbClr val="000000"/>
              </a:solidFill>
              <a:latin typeface="Montserrat"/>
              <a:ea typeface="Montserrat"/>
              <a:cs typeface="Montserrat"/>
              <a:sym typeface="Montserrat"/>
            </a:endParaRPr>
          </a:p>
        </p:txBody>
      </p:sp>
      <p:grpSp>
        <p:nvGrpSpPr>
          <p:cNvPr id="401" name="Google Shape;401;p9"/>
          <p:cNvGrpSpPr/>
          <p:nvPr/>
        </p:nvGrpSpPr>
        <p:grpSpPr>
          <a:xfrm>
            <a:off x="24242354" y="1029025"/>
            <a:ext cx="1551546" cy="11658311"/>
            <a:chOff x="-3766725" y="2744225"/>
            <a:chExt cx="3492900" cy="1362000"/>
          </a:xfrm>
        </p:grpSpPr>
        <p:cxnSp>
          <p:nvCxnSpPr>
            <p:cNvPr id="402" name="Google Shape;402;p9"/>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03" name="Google Shape;403;p9"/>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04" name="Google Shape;404;p9"/>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05" name="Google Shape;405;p9"/>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06" name="Google Shape;406;p9"/>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07" name="Google Shape;407;p9"/>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408" name="Google Shape;408;p9"/>
          <p:cNvSpPr txBox="1"/>
          <p:nvPr/>
        </p:nvSpPr>
        <p:spPr>
          <a:xfrm>
            <a:off x="8229150" y="2599100"/>
            <a:ext cx="9144900" cy="230832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Operador Ternário</a:t>
            </a:r>
            <a:endParaRPr/>
          </a:p>
          <a:p>
            <a:pPr indent="0" lvl="0" marL="0" marR="0" rtl="0" algn="l">
              <a:lnSpc>
                <a:spcPct val="150000"/>
              </a:lnSpc>
              <a:spcBef>
                <a:spcPts val="0"/>
              </a:spcBef>
              <a:spcAft>
                <a:spcPts val="0"/>
              </a:spcAft>
              <a:buClr>
                <a:srgbClr val="000000"/>
              </a:buClr>
              <a:buSzPts val="2000"/>
              <a:buFont typeface="Arial"/>
              <a:buNone/>
            </a:pPr>
            <a:r>
              <a:rPr b="0" i="0" lang="pt-BR" sz="2000" u="none" cap="none" strike="noStrike">
                <a:solidFill>
                  <a:srgbClr val="000000"/>
                </a:solidFill>
                <a:latin typeface="Archivo"/>
                <a:ea typeface="Archivo"/>
                <a:cs typeface="Archivo"/>
                <a:sym typeface="Archivo"/>
              </a:rPr>
              <a:t>O operador ternário fornece uma forma abreviada de escrever as instruções if...else. O operador ternário é representado pelo símbolo de interrogação (?) e recebe três operandos: uma condição para verificar, um resultado para verdadeiro e um resultado para falso. Sua sintaxe básica é:</a:t>
            </a:r>
            <a:endParaRPr/>
          </a:p>
        </p:txBody>
      </p:sp>
      <p:grpSp>
        <p:nvGrpSpPr>
          <p:cNvPr id="409" name="Google Shape;409;p9"/>
          <p:cNvGrpSpPr/>
          <p:nvPr/>
        </p:nvGrpSpPr>
        <p:grpSpPr>
          <a:xfrm>
            <a:off x="19954404" y="1029139"/>
            <a:ext cx="1551546" cy="11004007"/>
            <a:chOff x="-3766725" y="2744225"/>
            <a:chExt cx="3492900" cy="1362000"/>
          </a:xfrm>
        </p:grpSpPr>
        <p:cxnSp>
          <p:nvCxnSpPr>
            <p:cNvPr id="410" name="Google Shape;410;p9"/>
            <p:cNvCxnSpPr/>
            <p:nvPr/>
          </p:nvCxnSpPr>
          <p:spPr>
            <a:xfrm>
              <a:off x="-3766725" y="2744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11" name="Google Shape;411;p9"/>
            <p:cNvCxnSpPr/>
            <p:nvPr/>
          </p:nvCxnSpPr>
          <p:spPr>
            <a:xfrm>
              <a:off x="-3766725" y="41062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12" name="Google Shape;412;p9"/>
            <p:cNvCxnSpPr/>
            <p:nvPr/>
          </p:nvCxnSpPr>
          <p:spPr>
            <a:xfrm>
              <a:off x="-3766725" y="38338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13" name="Google Shape;413;p9"/>
            <p:cNvCxnSpPr/>
            <p:nvPr/>
          </p:nvCxnSpPr>
          <p:spPr>
            <a:xfrm>
              <a:off x="-3766725" y="35614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14" name="Google Shape;414;p9"/>
            <p:cNvCxnSpPr/>
            <p:nvPr/>
          </p:nvCxnSpPr>
          <p:spPr>
            <a:xfrm>
              <a:off x="-3766725" y="3289025"/>
              <a:ext cx="3492900" cy="0"/>
            </a:xfrm>
            <a:prstGeom prst="straightConnector1">
              <a:avLst/>
            </a:prstGeom>
            <a:noFill/>
            <a:ln cap="flat" cmpd="sng" w="9525">
              <a:solidFill>
                <a:srgbClr val="00E0CA"/>
              </a:solidFill>
              <a:prstDash val="solid"/>
              <a:round/>
              <a:headEnd len="sm" w="sm" type="none"/>
              <a:tailEnd len="sm" w="sm" type="none"/>
            </a:ln>
          </p:spPr>
        </p:cxnSp>
        <p:cxnSp>
          <p:nvCxnSpPr>
            <p:cNvPr id="415" name="Google Shape;415;p9"/>
            <p:cNvCxnSpPr/>
            <p:nvPr/>
          </p:nvCxnSpPr>
          <p:spPr>
            <a:xfrm>
              <a:off x="-3766725" y="3016625"/>
              <a:ext cx="3492900" cy="0"/>
            </a:xfrm>
            <a:prstGeom prst="straightConnector1">
              <a:avLst/>
            </a:prstGeom>
            <a:noFill/>
            <a:ln cap="flat" cmpd="sng" w="9525">
              <a:solidFill>
                <a:srgbClr val="00E0CA"/>
              </a:solidFill>
              <a:prstDash val="solid"/>
              <a:round/>
              <a:headEnd len="sm" w="sm" type="none"/>
              <a:tailEnd len="sm" w="sm" type="none"/>
            </a:ln>
          </p:spPr>
        </p:cxnSp>
      </p:grpSp>
      <p:sp>
        <p:nvSpPr>
          <p:cNvPr id="416" name="Google Shape;416;p9"/>
          <p:cNvSpPr/>
          <p:nvPr/>
        </p:nvSpPr>
        <p:spPr>
          <a:xfrm>
            <a:off x="841854" y="3984073"/>
            <a:ext cx="1968565" cy="130725"/>
          </a:xfrm>
          <a:custGeom>
            <a:rect b="b" l="l" r="r" t="t"/>
            <a:pathLst>
              <a:path extrusionOk="0" h="2075" w="57064">
                <a:moveTo>
                  <a:pt x="47748" y="327"/>
                </a:moveTo>
                <a:cubicBezTo>
                  <a:pt x="50238" y="327"/>
                  <a:pt x="52727" y="348"/>
                  <a:pt x="55216" y="390"/>
                </a:cubicBezTo>
                <a:lnTo>
                  <a:pt x="55216" y="390"/>
                </a:lnTo>
                <a:cubicBezTo>
                  <a:pt x="52141" y="904"/>
                  <a:pt x="49023" y="1114"/>
                  <a:pt x="45909" y="1204"/>
                </a:cubicBezTo>
                <a:cubicBezTo>
                  <a:pt x="42269" y="1310"/>
                  <a:pt x="38625" y="1293"/>
                  <a:pt x="34984" y="1313"/>
                </a:cubicBezTo>
                <a:cubicBezTo>
                  <a:pt x="31318" y="1332"/>
                  <a:pt x="27651" y="1347"/>
                  <a:pt x="23985" y="1347"/>
                </a:cubicBezTo>
                <a:cubicBezTo>
                  <a:pt x="22012" y="1347"/>
                  <a:pt x="20039" y="1343"/>
                  <a:pt x="18067" y="1333"/>
                </a:cubicBezTo>
                <a:lnTo>
                  <a:pt x="18067" y="1333"/>
                </a:lnTo>
                <a:cubicBezTo>
                  <a:pt x="21203" y="1121"/>
                  <a:pt x="24341" y="942"/>
                  <a:pt x="27480" y="797"/>
                </a:cubicBezTo>
                <a:cubicBezTo>
                  <a:pt x="33736" y="508"/>
                  <a:pt x="39999" y="352"/>
                  <a:pt x="46261" y="329"/>
                </a:cubicBezTo>
                <a:cubicBezTo>
                  <a:pt x="46757" y="328"/>
                  <a:pt x="47252" y="327"/>
                  <a:pt x="47748" y="327"/>
                </a:cubicBezTo>
                <a:close/>
                <a:moveTo>
                  <a:pt x="47799" y="0"/>
                </a:moveTo>
                <a:cubicBezTo>
                  <a:pt x="44511" y="0"/>
                  <a:pt x="41223" y="37"/>
                  <a:pt x="37936" y="111"/>
                </a:cubicBezTo>
                <a:cubicBezTo>
                  <a:pt x="31675" y="251"/>
                  <a:pt x="25417" y="525"/>
                  <a:pt x="19167" y="932"/>
                </a:cubicBezTo>
                <a:cubicBezTo>
                  <a:pt x="17429" y="1045"/>
                  <a:pt x="15690" y="1169"/>
                  <a:pt x="13953" y="1303"/>
                </a:cubicBezTo>
                <a:lnTo>
                  <a:pt x="13953" y="1303"/>
                </a:lnTo>
                <a:cubicBezTo>
                  <a:pt x="13549" y="1299"/>
                  <a:pt x="13145" y="1295"/>
                  <a:pt x="12741" y="1291"/>
                </a:cubicBezTo>
                <a:cubicBezTo>
                  <a:pt x="8564" y="1246"/>
                  <a:pt x="4387" y="1168"/>
                  <a:pt x="211" y="1043"/>
                </a:cubicBezTo>
                <a:cubicBezTo>
                  <a:pt x="209" y="1043"/>
                  <a:pt x="207" y="1043"/>
                  <a:pt x="205" y="1043"/>
                </a:cubicBezTo>
                <a:cubicBezTo>
                  <a:pt x="0" y="1043"/>
                  <a:pt x="4" y="1364"/>
                  <a:pt x="211" y="1371"/>
                </a:cubicBezTo>
                <a:cubicBezTo>
                  <a:pt x="3614" y="1472"/>
                  <a:pt x="7018" y="1542"/>
                  <a:pt x="10422" y="1590"/>
                </a:cubicBezTo>
                <a:lnTo>
                  <a:pt x="10422" y="1590"/>
                </a:lnTo>
                <a:cubicBezTo>
                  <a:pt x="9823" y="1641"/>
                  <a:pt x="9223" y="1693"/>
                  <a:pt x="8624" y="1746"/>
                </a:cubicBezTo>
                <a:cubicBezTo>
                  <a:pt x="8421" y="1764"/>
                  <a:pt x="8415" y="2074"/>
                  <a:pt x="8607" y="2074"/>
                </a:cubicBezTo>
                <a:cubicBezTo>
                  <a:pt x="8613" y="2074"/>
                  <a:pt x="8618" y="2074"/>
                  <a:pt x="8624" y="2074"/>
                </a:cubicBezTo>
                <a:cubicBezTo>
                  <a:pt x="10397" y="1915"/>
                  <a:pt x="12172" y="1768"/>
                  <a:pt x="13947" y="1631"/>
                </a:cubicBezTo>
                <a:lnTo>
                  <a:pt x="13947" y="1631"/>
                </a:lnTo>
                <a:cubicBezTo>
                  <a:pt x="16819" y="1658"/>
                  <a:pt x="19692" y="1671"/>
                  <a:pt x="22564" y="1674"/>
                </a:cubicBezTo>
                <a:cubicBezTo>
                  <a:pt x="22912" y="1675"/>
                  <a:pt x="23259" y="1675"/>
                  <a:pt x="23607" y="1675"/>
                </a:cubicBezTo>
                <a:cubicBezTo>
                  <a:pt x="26985" y="1675"/>
                  <a:pt x="30363" y="1663"/>
                  <a:pt x="33743" y="1647"/>
                </a:cubicBezTo>
                <a:cubicBezTo>
                  <a:pt x="37429" y="1627"/>
                  <a:pt x="41120" y="1636"/>
                  <a:pt x="44806" y="1559"/>
                </a:cubicBezTo>
                <a:cubicBezTo>
                  <a:pt x="48851" y="1474"/>
                  <a:pt x="52907" y="1223"/>
                  <a:pt x="56879" y="413"/>
                </a:cubicBezTo>
                <a:cubicBezTo>
                  <a:pt x="57064" y="375"/>
                  <a:pt x="57015" y="95"/>
                  <a:pt x="56836" y="92"/>
                </a:cubicBezTo>
                <a:cubicBezTo>
                  <a:pt x="53824" y="31"/>
                  <a:pt x="50811" y="0"/>
                  <a:pt x="477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9"/>
          <p:cNvSpPr txBox="1"/>
          <p:nvPr/>
        </p:nvSpPr>
        <p:spPr>
          <a:xfrm>
            <a:off x="913900" y="929250"/>
            <a:ext cx="2436600" cy="19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rPr b="1" i="0" lang="pt-BR" sz="1500" u="none" cap="none" strike="noStrike">
                <a:solidFill>
                  <a:srgbClr val="000000"/>
                </a:solidFill>
                <a:latin typeface="Archivo"/>
                <a:ea typeface="Archivo"/>
                <a:cs typeface="Archivo"/>
                <a:sym typeface="Archivo"/>
              </a:rPr>
              <a:t>JavaScript</a:t>
            </a:r>
            <a:endParaRPr b="0" i="0" sz="1500" u="none" cap="none" strike="noStrike">
              <a:solidFill>
                <a:srgbClr val="000000"/>
              </a:solidFill>
              <a:latin typeface="Archivo"/>
              <a:ea typeface="Archivo"/>
              <a:cs typeface="Archivo"/>
              <a:sym typeface="Archivo"/>
            </a:endParaRPr>
          </a:p>
        </p:txBody>
      </p:sp>
      <p:grpSp>
        <p:nvGrpSpPr>
          <p:cNvPr id="418" name="Google Shape;418;p9"/>
          <p:cNvGrpSpPr/>
          <p:nvPr/>
        </p:nvGrpSpPr>
        <p:grpSpPr>
          <a:xfrm>
            <a:off x="17493237" y="9740090"/>
            <a:ext cx="429608" cy="178308"/>
            <a:chOff x="1207700" y="4333950"/>
            <a:chExt cx="334325" cy="138750"/>
          </a:xfrm>
        </p:grpSpPr>
        <p:sp>
          <p:nvSpPr>
            <p:cNvPr id="419" name="Google Shape;419;p9"/>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9"/>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21" name="Google Shape;421;p9"/>
          <p:cNvPicPr preferRelativeResize="0"/>
          <p:nvPr/>
        </p:nvPicPr>
        <p:blipFill rotWithShape="1">
          <a:blip r:embed="rId3">
            <a:alphaModFix/>
          </a:blip>
          <a:srcRect b="0" l="0" r="0" t="0"/>
          <a:stretch/>
        </p:blipFill>
        <p:spPr>
          <a:xfrm>
            <a:off x="8229150" y="4900129"/>
            <a:ext cx="8548705" cy="49266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 Orchid">
  <a:themeElements>
    <a:clrScheme name="Simple Light">
      <a:dk1>
        <a:srgbClr val="263238"/>
      </a:dk1>
      <a:lt1>
        <a:srgbClr val="FFFFFF"/>
      </a:lt1>
      <a:dk2>
        <a:srgbClr val="ABB4B7"/>
      </a:dk2>
      <a:lt2>
        <a:srgbClr val="F0EEE8"/>
      </a:lt2>
      <a:accent1>
        <a:srgbClr val="423ACD"/>
      </a:accent1>
      <a:accent2>
        <a:srgbClr val="0A9E69"/>
      </a:accent2>
      <a:accent3>
        <a:srgbClr val="CC3E3E"/>
      </a:accent3>
      <a:accent4>
        <a:srgbClr val="F89C9A"/>
      </a:accent4>
      <a:accent5>
        <a:srgbClr val="FAAC42"/>
      </a:accent5>
      <a:accent6>
        <a:srgbClr val="BFECE8"/>
      </a:accent6>
      <a:hlink>
        <a:srgbClr val="423AC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XOpen</dc:creator>
</cp:coreProperties>
</file>