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A516-EF7B-701B-8A00-0C189C628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6D125-863D-0A8F-1AE6-0476616DC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57E6-A6F9-8964-43E3-BF5966E2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455C-FCCB-462A-9766-A61FED9C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28AE-C49A-DF91-B828-562BEB16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0E95-0BD2-3B73-6C01-AD557B0C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176A-A308-E35E-B5C8-DCCD8F60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BC84-74D7-7E46-763B-72E765D6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8E1E-05B2-3864-16F2-DB7BCD5C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8C93-9733-11AA-5E92-B14E42F6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8B34F-8226-91B3-0BCA-97A9ABE0C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AEA85-2C92-B58E-63D0-9079F6AC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7955-135B-FC1B-275B-C4DA781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3435-E710-B830-45D7-F9B3CFD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C513-EE34-ADA6-E447-57081917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DCCC-9EA4-F85C-650A-CCF3F992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3D60-11C1-C83F-5591-C1C50522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D033-280E-B471-F255-FC942996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E87E-C5F6-5424-FD9C-FEE691E7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40BD-C489-9CB1-7698-B11D850C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E37A-2CC2-B0D1-4D7C-EB8C0E9A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3DDD-0607-4689-220B-2E286326F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6C55-FA2B-23F0-B41D-E50D5B1C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DEE3-F27F-DF06-B887-FBD25CE7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BBDB-8C50-6B01-CEA8-B8DC97C6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BF03-8EAE-B134-77AC-798126C8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C07-DCBA-1E06-6617-052A5C7C4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CEE5E-262A-377E-E63A-4CD26133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7A0CD-F406-159E-37D6-5D1B6E8C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5BD6-838B-4267-2B33-1A7DF0C0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EE799-290E-ADAA-54CA-EE303A78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5E6C-738A-CEF4-BC71-3097C54D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8386-A3B1-D633-BF63-C249974F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46FCA-6F13-4C9D-1C39-72184D3FD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2F5CE-02CA-F7F2-18BE-C5CE2EA3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70A83-AFAF-9347-42C7-99C2174E4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2CDE2-35A9-2C74-E8BA-D91C3BA5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013B8-9171-C2EF-B56E-D755C07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E549F-D5B8-5927-C8B1-E1D4FE3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26E-1BE9-DF5B-75A6-FD5E635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7CE5E-2C83-563F-0FDF-78D4A73F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996A1-2386-C49C-619D-47C1114D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8F120-0427-17AA-BC6B-95F081F0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31E43-380B-F3D6-50C8-D0C70BDB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5AA30-1806-02DF-C7FD-C614A100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125E0-BE0D-2D0F-51E0-BE274B78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88BA-9141-51B2-1412-2C636400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2423-7645-A199-A9DE-2FDE2674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242DB-B0F8-E07D-1718-3254B1F5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19AF1-C5BC-962A-F537-E534AE39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4D6D-EF3D-891D-96EB-4F67E0F3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D2C8D-72B9-6A0C-F349-E2D50AA2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F0DE-CB77-0284-3358-31B52083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255E2-1699-470A-F7CA-DE5941F7D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51ED-3CF1-C2FE-F1E3-8747DAD73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C6C5B-2841-6745-A62A-88DE269C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5FFBC-DAA7-2873-93DC-4650D7F6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15B17-4386-2AD1-BD31-CB1D5B32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2C484-B30B-5CAD-3F14-0C744EED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CDDCA-AF1B-34F0-1D17-D2FC5EE9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96F63-EEE8-1E6F-2605-D110299E1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5FB7-9551-6449-BA03-B1B7683E5F6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168D-211A-2364-CF2E-DA869A48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8E39-1A1E-2DF4-43E8-7995092E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A4E4-C5BD-0C44-BEAA-EB0A83D0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bofreq-hardjono-secure-asset-transfer-protocol/" TargetMode="External"/><Relationship Id="rId2" Type="http://schemas.openxmlformats.org/officeDocument/2006/relationships/hyperlink" Target="https://www.sciencedirect.com/science/article/abs/pii/S0167739X21004337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atatracker.ietf.org/doc/html/draft-belchior-gateway-recovery-04" TargetMode="External"/><Relationship Id="rId4" Type="http://schemas.openxmlformats.org/officeDocument/2006/relationships/hyperlink" Target="https://datatracker.ietf.org/doc/draft-hargreaves-odap/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99F40-8F4B-337D-CCF0-9CA2060485C7}"/>
              </a:ext>
            </a:extLst>
          </p:cNvPr>
          <p:cNvSpPr txBox="1"/>
          <p:nvPr/>
        </p:nvSpPr>
        <p:spPr>
          <a:xfrm>
            <a:off x="2920765" y="864067"/>
            <a:ext cx="635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Gateway-Based Blockchain Interoperability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1A7174F-C2F2-F35C-2938-79B217B0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20" y="2219864"/>
            <a:ext cx="10020156" cy="24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76484-56BE-215D-9896-C264D23740DE}"/>
              </a:ext>
            </a:extLst>
          </p:cNvPr>
          <p:cNvSpPr txBox="1"/>
          <p:nvPr/>
        </p:nvSpPr>
        <p:spPr>
          <a:xfrm>
            <a:off x="2920763" y="234621"/>
            <a:ext cx="635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Open Digital Asset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A6518-6333-3242-31FA-493BE003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6" y="931177"/>
            <a:ext cx="8815503" cy="56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F27BF-1F94-83A2-F0B7-03E2FF6E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1" y="2176932"/>
            <a:ext cx="9633358" cy="3272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D58A3-0B87-926F-1FF4-4000ED1CA8AC}"/>
              </a:ext>
            </a:extLst>
          </p:cNvPr>
          <p:cNvSpPr txBox="1"/>
          <p:nvPr/>
        </p:nvSpPr>
        <p:spPr>
          <a:xfrm>
            <a:off x="2920766" y="314180"/>
            <a:ext cx="6350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Hyperledger Cactus</a:t>
            </a:r>
          </a:p>
          <a:p>
            <a:pPr algn="ctr"/>
            <a:r>
              <a:rPr lang="en-US" sz="2400" dirty="0"/>
              <a:t>Implementation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618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A70CB7-F422-4AD6-1318-E9D634E5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55" y="2139193"/>
            <a:ext cx="6705089" cy="318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06AF2-AA47-3446-3F45-B2C4419DF2E7}"/>
              </a:ext>
            </a:extLst>
          </p:cNvPr>
          <p:cNvSpPr txBox="1"/>
          <p:nvPr/>
        </p:nvSpPr>
        <p:spPr>
          <a:xfrm>
            <a:off x="2920762" y="234621"/>
            <a:ext cx="635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Crash Recovery – Self Healing</a:t>
            </a:r>
          </a:p>
        </p:txBody>
      </p:sp>
    </p:spTree>
    <p:extLst>
      <p:ext uri="{BB962C8B-B14F-4D97-AF65-F5344CB8AC3E}">
        <p14:creationId xmlns:p14="http://schemas.microsoft.com/office/powerpoint/2010/main" val="241848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219B4-03A9-59D8-C3A2-431981C0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86" y="884553"/>
            <a:ext cx="8588420" cy="5738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8E3BF-C5F3-0BDC-C46A-07CE05DBAE9E}"/>
              </a:ext>
            </a:extLst>
          </p:cNvPr>
          <p:cNvSpPr txBox="1"/>
          <p:nvPr/>
        </p:nvSpPr>
        <p:spPr>
          <a:xfrm>
            <a:off x="2920762" y="234621"/>
            <a:ext cx="635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Crash Recovery – Backup Gateway</a:t>
            </a:r>
          </a:p>
        </p:txBody>
      </p:sp>
    </p:spTree>
    <p:extLst>
      <p:ext uri="{BB962C8B-B14F-4D97-AF65-F5344CB8AC3E}">
        <p14:creationId xmlns:p14="http://schemas.microsoft.com/office/powerpoint/2010/main" val="144360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2BE74-FD90-57AC-E75E-78316FF52ACA}"/>
              </a:ext>
            </a:extLst>
          </p:cNvPr>
          <p:cNvSpPr txBox="1"/>
          <p:nvPr/>
        </p:nvSpPr>
        <p:spPr>
          <a:xfrm>
            <a:off x="1328257" y="612844"/>
            <a:ext cx="9535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Properties:</a:t>
            </a:r>
          </a:p>
          <a:p>
            <a:r>
              <a:rPr lang="en-US" dirty="0"/>
              <a:t>ACID + Auditability + Termination</a:t>
            </a:r>
          </a:p>
          <a:p>
            <a:endParaRPr lang="en-US" dirty="0"/>
          </a:p>
          <a:p>
            <a:r>
              <a:rPr lang="en-GB" dirty="0"/>
              <a:t>There are three ways of terminating:</a:t>
            </a:r>
          </a:p>
          <a:p>
            <a:r>
              <a:rPr lang="en-GB" dirty="0"/>
              <a:t>- rollback protocol</a:t>
            </a:r>
          </a:p>
          <a:p>
            <a:r>
              <a:rPr lang="en-GB" dirty="0"/>
              <a:t>- self-heal</a:t>
            </a:r>
          </a:p>
          <a:p>
            <a:r>
              <a:rPr lang="en-GB" dirty="0"/>
              <a:t>- primary-backup scheme</a:t>
            </a:r>
          </a:p>
          <a:p>
            <a:endParaRPr lang="en-US" dirty="0"/>
          </a:p>
          <a:p>
            <a:r>
              <a:rPr lang="en-GB" b="1" u="sng" dirty="0"/>
              <a:t>Privacy</a:t>
            </a:r>
            <a:r>
              <a:rPr lang="en-GB" b="1" dirty="0"/>
              <a:t>:</a:t>
            </a:r>
          </a:p>
          <a:p>
            <a:r>
              <a:rPr lang="en-GB" dirty="0"/>
              <a:t>Each gateway needs to have read/write permission to access the ledgers.</a:t>
            </a:r>
          </a:p>
          <a:p>
            <a:r>
              <a:rPr lang="en-GB" dirty="0"/>
              <a:t>- In Fabric side we assume the gateway belongs to one of the organisations of the channel.</a:t>
            </a:r>
          </a:p>
          <a:p>
            <a:r>
              <a:rPr lang="en-GB" dirty="0"/>
              <a:t>- In </a:t>
            </a:r>
            <a:r>
              <a:rPr lang="en-GB" dirty="0" err="1"/>
              <a:t>Besu</a:t>
            </a:r>
            <a:r>
              <a:rPr lang="en-GB" dirty="0"/>
              <a:t> side we assume the gateway has the keys to access the destination address.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Relevant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HERMES paper: </a:t>
            </a:r>
            <a:r>
              <a:rPr lang="en-GB" dirty="0">
                <a:hlinkClick r:id="rId2"/>
              </a:rPr>
              <a:t>https://www.sciencedirect.com/science/article/abs/pii/S0167739X21004337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SAT: </a:t>
            </a:r>
            <a:r>
              <a:rPr lang="en-GB" dirty="0">
                <a:hlinkClick r:id="rId3"/>
              </a:rPr>
              <a:t>https://datatracker.ietf.org/doc/bofreq-hardjono-secure-asset-transfer-protocol/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ODAP draft: </a:t>
            </a:r>
            <a:r>
              <a:rPr lang="en-GB" dirty="0">
                <a:hlinkClick r:id="rId4"/>
              </a:rPr>
              <a:t>https://datatracker.ietf.org/doc/draft-hargreaves-odap/03/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ODAP-2PC draft: </a:t>
            </a:r>
            <a:r>
              <a:rPr lang="en-GB" dirty="0">
                <a:hlinkClick r:id="rId5"/>
              </a:rPr>
              <a:t>https://datatracker.ietf.org/doc/html/draft-belchior-gateway-recovery-04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98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Augusto</dc:creator>
  <cp:lastModifiedBy>André Augusto</cp:lastModifiedBy>
  <cp:revision>1</cp:revision>
  <cp:lastPrinted>2022-06-28T10:38:02Z</cp:lastPrinted>
  <dcterms:created xsi:type="dcterms:W3CDTF">2022-06-27T20:22:08Z</dcterms:created>
  <dcterms:modified xsi:type="dcterms:W3CDTF">2022-06-28T10:38:08Z</dcterms:modified>
</cp:coreProperties>
</file>