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trictFirstAndLastChars="0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342" r:id="rId3"/>
    <p:sldId id="472" r:id="rId4"/>
    <p:sldId id="471" r:id="rId5"/>
    <p:sldId id="372" r:id="rId6"/>
    <p:sldId id="371" r:id="rId7"/>
    <p:sldId id="484" r:id="rId8"/>
    <p:sldId id="258" r:id="rId9"/>
    <p:sldId id="259" r:id="rId10"/>
    <p:sldId id="483" r:id="rId11"/>
    <p:sldId id="469" r:id="rId12"/>
    <p:sldId id="487" r:id="rId13"/>
    <p:sldId id="474" r:id="rId14"/>
    <p:sldId id="478" r:id="rId15"/>
    <p:sldId id="480" r:id="rId16"/>
    <p:sldId id="481" r:id="rId17"/>
    <p:sldId id="475" r:id="rId18"/>
    <p:sldId id="476" r:id="rId19"/>
    <p:sldId id="488" r:id="rId20"/>
    <p:sldId id="473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503" r:id="rId29"/>
    <p:sldId id="489" r:id="rId30"/>
    <p:sldId id="490" r:id="rId31"/>
    <p:sldId id="491" r:id="rId32"/>
    <p:sldId id="492" r:id="rId33"/>
    <p:sldId id="494" r:id="rId34"/>
    <p:sldId id="497" r:id="rId35"/>
    <p:sldId id="502" r:id="rId36"/>
    <p:sldId id="506" r:id="rId37"/>
    <p:sldId id="485" r:id="rId38"/>
    <p:sldId id="267" r:id="rId39"/>
    <p:sldId id="335" r:id="rId40"/>
    <p:sldId id="366" r:id="rId41"/>
    <p:sldId id="364" r:id="rId42"/>
    <p:sldId id="368" r:id="rId43"/>
    <p:sldId id="504" r:id="rId4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0" roundtripDataSignature="AMtx7mj0Fw0ockJOgQHkS6ZwAxxIoueM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071FB-1840-4D58-B28A-AAAB40FD6C07}" v="28" dt="2022-12-04T09:36:50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1"/>
    <p:restoredTop sz="94688"/>
  </p:normalViewPr>
  <p:slideViewPr>
    <p:cSldViewPr snapToGrid="0" snapToObjects="1">
      <p:cViewPr varScale="1">
        <p:scale>
          <a:sx n="61" d="100"/>
          <a:sy n="61" d="100"/>
        </p:scale>
        <p:origin x="3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13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131" Type="http://schemas.openxmlformats.org/officeDocument/2006/relationships/presProps" Target="presProps.xml"/><Relationship Id="rId13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130" Type="http://customschemas.google.com/relationships/presentationmetadata" Target="metadata"/><Relationship Id="rId13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134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nhard Scholz" userId="8a5fffbb6bfc9276" providerId="LiveId" clId="{1B7071FB-1840-4D58-B28A-AAAB40FD6C07}"/>
    <pc:docChg chg="undo redo custSel addSld delSld modSld sldOrd">
      <pc:chgData name="Bernhard Scholz" userId="8a5fffbb6bfc9276" providerId="LiveId" clId="{1B7071FB-1840-4D58-B28A-AAAB40FD6C07}" dt="2022-12-05T22:27:53.867" v="4130" actId="20577"/>
      <pc:docMkLst>
        <pc:docMk/>
      </pc:docMkLst>
      <pc:sldChg chg="modSp mod ord">
        <pc:chgData name="Bernhard Scholz" userId="8a5fffbb6bfc9276" providerId="LiveId" clId="{1B7071FB-1840-4D58-B28A-AAAB40FD6C07}" dt="2022-12-04T06:31:56.937" v="315" actId="20577"/>
        <pc:sldMkLst>
          <pc:docMk/>
          <pc:sldMk cId="1415583764" sldId="259"/>
        </pc:sldMkLst>
        <pc:spChg chg="mod">
          <ac:chgData name="Bernhard Scholz" userId="8a5fffbb6bfc9276" providerId="LiveId" clId="{1B7071FB-1840-4D58-B28A-AAAB40FD6C07}" dt="2022-12-04T06:31:56.937" v="315" actId="20577"/>
          <ac:spMkLst>
            <pc:docMk/>
            <pc:sldMk cId="1415583764" sldId="259"/>
            <ac:spMk id="127" creationId="{00000000-0000-0000-0000-000000000000}"/>
          </ac:spMkLst>
        </pc:spChg>
      </pc:sldChg>
      <pc:sldChg chg="modSp mod">
        <pc:chgData name="Bernhard Scholz" userId="8a5fffbb6bfc9276" providerId="LiveId" clId="{1B7071FB-1840-4D58-B28A-AAAB40FD6C07}" dt="2022-12-04T20:00:09.263" v="4116" actId="20577"/>
        <pc:sldMkLst>
          <pc:docMk/>
          <pc:sldMk cId="0" sldId="260"/>
        </pc:sldMkLst>
        <pc:spChg chg="mod">
          <ac:chgData name="Bernhard Scholz" userId="8a5fffbb6bfc9276" providerId="LiveId" clId="{1B7071FB-1840-4D58-B28A-AAAB40FD6C07}" dt="2022-12-04T20:00:09.263" v="4116" actId="20577"/>
          <ac:spMkLst>
            <pc:docMk/>
            <pc:sldMk cId="0" sldId="260"/>
            <ac:spMk id="135" creationId="{00000000-0000-0000-0000-000000000000}"/>
          </ac:spMkLst>
        </pc:spChg>
      </pc:sldChg>
      <pc:sldChg chg="modSp mod">
        <pc:chgData name="Bernhard Scholz" userId="8a5fffbb6bfc9276" providerId="LiveId" clId="{1B7071FB-1840-4D58-B28A-AAAB40FD6C07}" dt="2022-12-04T06:58:23.721" v="1201" actId="20577"/>
        <pc:sldMkLst>
          <pc:docMk/>
          <pc:sldMk cId="0" sldId="261"/>
        </pc:sldMkLst>
        <pc:spChg chg="mod">
          <ac:chgData name="Bernhard Scholz" userId="8a5fffbb6bfc9276" providerId="LiveId" clId="{1B7071FB-1840-4D58-B28A-AAAB40FD6C07}" dt="2022-12-04T06:58:23.721" v="1201" actId="20577"/>
          <ac:spMkLst>
            <pc:docMk/>
            <pc:sldMk cId="0" sldId="261"/>
            <ac:spMk id="202" creationId="{00000000-0000-0000-0000-000000000000}"/>
          </ac:spMkLst>
        </pc:spChg>
      </pc:sldChg>
      <pc:sldChg chg="addSp delSp modSp add del mod chgLayout">
        <pc:chgData name="Bernhard Scholz" userId="8a5fffbb6bfc9276" providerId="LiveId" clId="{1B7071FB-1840-4D58-B28A-AAAB40FD6C07}" dt="2022-12-04T19:35:27.377" v="4091" actId="20577"/>
        <pc:sldMkLst>
          <pc:docMk/>
          <pc:sldMk cId="0" sldId="262"/>
        </pc:sldMkLst>
        <pc:spChg chg="add del mod ord">
          <ac:chgData name="Bernhard Scholz" userId="8a5fffbb6bfc9276" providerId="LiveId" clId="{1B7071FB-1840-4D58-B28A-AAAB40FD6C07}" dt="2022-12-04T08:39:53.345" v="2862" actId="700"/>
          <ac:spMkLst>
            <pc:docMk/>
            <pc:sldMk cId="0" sldId="262"/>
            <ac:spMk id="2" creationId="{C2A5CD7D-EC1B-8A63-31A2-454B36D5BD34}"/>
          </ac:spMkLst>
        </pc:spChg>
        <pc:spChg chg="add mod ord">
          <ac:chgData name="Bernhard Scholz" userId="8a5fffbb6bfc9276" providerId="LiveId" clId="{1B7071FB-1840-4D58-B28A-AAAB40FD6C07}" dt="2022-12-04T19:35:27.377" v="4091" actId="20577"/>
          <ac:spMkLst>
            <pc:docMk/>
            <pc:sldMk cId="0" sldId="262"/>
            <ac:spMk id="3" creationId="{168EC1A1-3862-FE02-4C06-73A2379B397D}"/>
          </ac:spMkLst>
        </pc:spChg>
        <pc:spChg chg="mod ord">
          <ac:chgData name="Bernhard Scholz" userId="8a5fffbb6bfc9276" providerId="LiveId" clId="{1B7071FB-1840-4D58-B28A-AAAB40FD6C07}" dt="2022-12-04T08:43:48.431" v="2992" actId="20577"/>
          <ac:spMkLst>
            <pc:docMk/>
            <pc:sldMk cId="0" sldId="262"/>
            <ac:spMk id="207" creationId="{00000000-0000-0000-0000-000000000000}"/>
          </ac:spMkLst>
        </pc:spChg>
        <pc:spChg chg="add del mod">
          <ac:chgData name="Bernhard Scholz" userId="8a5fffbb6bfc9276" providerId="LiveId" clId="{1B7071FB-1840-4D58-B28A-AAAB40FD6C07}" dt="2022-12-04T08:43:32.668" v="2974" actId="700"/>
          <ac:spMkLst>
            <pc:docMk/>
            <pc:sldMk cId="0" sldId="262"/>
            <ac:spMk id="208" creationId="{00000000-0000-0000-0000-000000000000}"/>
          </ac:spMkLst>
        </pc:spChg>
      </pc:sldChg>
      <pc:sldChg chg="modSp mod">
        <pc:chgData name="Bernhard Scholz" userId="8a5fffbb6bfc9276" providerId="LiveId" clId="{1B7071FB-1840-4D58-B28A-AAAB40FD6C07}" dt="2022-12-04T09:10:16.088" v="3606" actId="20577"/>
        <pc:sldMkLst>
          <pc:docMk/>
          <pc:sldMk cId="0" sldId="263"/>
        </pc:sldMkLst>
        <pc:spChg chg="mod">
          <ac:chgData name="Bernhard Scholz" userId="8a5fffbb6bfc9276" providerId="LiveId" clId="{1B7071FB-1840-4D58-B28A-AAAB40FD6C07}" dt="2022-12-04T09:10:16.088" v="3606" actId="20577"/>
          <ac:spMkLst>
            <pc:docMk/>
            <pc:sldMk cId="0" sldId="263"/>
            <ac:spMk id="214" creationId="{00000000-0000-0000-0000-000000000000}"/>
          </ac:spMkLst>
        </pc:spChg>
      </pc:sldChg>
      <pc:sldChg chg="modSp mod">
        <pc:chgData name="Bernhard Scholz" userId="8a5fffbb6bfc9276" providerId="LiveId" clId="{1B7071FB-1840-4D58-B28A-AAAB40FD6C07}" dt="2022-12-04T09:35:45.536" v="3683" actId="27636"/>
        <pc:sldMkLst>
          <pc:docMk/>
          <pc:sldMk cId="0" sldId="265"/>
        </pc:sldMkLst>
        <pc:spChg chg="mod">
          <ac:chgData name="Bernhard Scholz" userId="8a5fffbb6bfc9276" providerId="LiveId" clId="{1B7071FB-1840-4D58-B28A-AAAB40FD6C07}" dt="2022-12-04T09:11:06.122" v="3618" actId="20577"/>
          <ac:spMkLst>
            <pc:docMk/>
            <pc:sldMk cId="0" sldId="265"/>
            <ac:spMk id="263" creationId="{00000000-0000-0000-0000-000000000000}"/>
          </ac:spMkLst>
        </pc:spChg>
        <pc:spChg chg="mod">
          <ac:chgData name="Bernhard Scholz" userId="8a5fffbb6bfc9276" providerId="LiveId" clId="{1B7071FB-1840-4D58-B28A-AAAB40FD6C07}" dt="2022-12-04T09:35:45.536" v="3683" actId="27636"/>
          <ac:spMkLst>
            <pc:docMk/>
            <pc:sldMk cId="0" sldId="265"/>
            <ac:spMk id="264" creationId="{00000000-0000-0000-0000-000000000000}"/>
          </ac:spMkLst>
        </pc:spChg>
      </pc:sldChg>
      <pc:sldChg chg="del">
        <pc:chgData name="Bernhard Scholz" userId="8a5fffbb6bfc9276" providerId="LiveId" clId="{1B7071FB-1840-4D58-B28A-AAAB40FD6C07}" dt="2022-12-04T19:48:39.665" v="4112" actId="47"/>
        <pc:sldMkLst>
          <pc:docMk/>
          <pc:sldMk cId="0" sldId="268"/>
        </pc:sldMkLst>
      </pc:sldChg>
      <pc:sldChg chg="modSp del mod">
        <pc:chgData name="Bernhard Scholz" userId="8a5fffbb6bfc9276" providerId="LiveId" clId="{1B7071FB-1840-4D58-B28A-AAAB40FD6C07}" dt="2022-12-04T09:41:25.655" v="4015" actId="47"/>
        <pc:sldMkLst>
          <pc:docMk/>
          <pc:sldMk cId="0" sldId="269"/>
        </pc:sldMkLst>
        <pc:spChg chg="mod">
          <ac:chgData name="Bernhard Scholz" userId="8a5fffbb6bfc9276" providerId="LiveId" clId="{1B7071FB-1840-4D58-B28A-AAAB40FD6C07}" dt="2022-12-04T07:57:16.816" v="2181" actId="20577"/>
          <ac:spMkLst>
            <pc:docMk/>
            <pc:sldMk cId="0" sldId="269"/>
            <ac:spMk id="311" creationId="{00000000-0000-0000-0000-000000000000}"/>
          </ac:spMkLst>
        </pc:spChg>
        <pc:spChg chg="mod">
          <ac:chgData name="Bernhard Scholz" userId="8a5fffbb6bfc9276" providerId="LiveId" clId="{1B7071FB-1840-4D58-B28A-AAAB40FD6C07}" dt="2022-12-04T09:41:15.113" v="4014" actId="20577"/>
          <ac:spMkLst>
            <pc:docMk/>
            <pc:sldMk cId="0" sldId="269"/>
            <ac:spMk id="312" creationId="{00000000-0000-0000-0000-000000000000}"/>
          </ac:spMkLst>
        </pc:spChg>
      </pc:sldChg>
      <pc:sldChg chg="del">
        <pc:chgData name="Bernhard Scholz" userId="8a5fffbb6bfc9276" providerId="LiveId" clId="{1B7071FB-1840-4D58-B28A-AAAB40FD6C07}" dt="2022-12-04T19:48:41.321" v="4113" actId="47"/>
        <pc:sldMkLst>
          <pc:docMk/>
          <pc:sldMk cId="1683838318" sldId="337"/>
        </pc:sldMkLst>
      </pc:sldChg>
      <pc:sldChg chg="modSp mod">
        <pc:chgData name="Bernhard Scholz" userId="8a5fffbb6bfc9276" providerId="LiveId" clId="{1B7071FB-1840-4D58-B28A-AAAB40FD6C07}" dt="2022-12-04T08:01:32.608" v="2298" actId="20577"/>
        <pc:sldMkLst>
          <pc:docMk/>
          <pc:sldMk cId="2756560506" sldId="342"/>
        </pc:sldMkLst>
        <pc:spChg chg="mod">
          <ac:chgData name="Bernhard Scholz" userId="8a5fffbb6bfc9276" providerId="LiveId" clId="{1B7071FB-1840-4D58-B28A-AAAB40FD6C07}" dt="2022-12-04T08:01:32.608" v="2298" actId="20577"/>
          <ac:spMkLst>
            <pc:docMk/>
            <pc:sldMk cId="2756560506" sldId="342"/>
            <ac:spMk id="3" creationId="{00000000-0000-0000-0000-000000000000}"/>
          </ac:spMkLst>
        </pc:spChg>
      </pc:sldChg>
      <pc:sldChg chg="modSp mod">
        <pc:chgData name="Bernhard Scholz" userId="8a5fffbb6bfc9276" providerId="LiveId" clId="{1B7071FB-1840-4D58-B28A-AAAB40FD6C07}" dt="2022-12-04T05:53:07.139" v="55" actId="20577"/>
        <pc:sldMkLst>
          <pc:docMk/>
          <pc:sldMk cId="1651209213" sldId="371"/>
        </pc:sldMkLst>
        <pc:spChg chg="mod">
          <ac:chgData name="Bernhard Scholz" userId="8a5fffbb6bfc9276" providerId="LiveId" clId="{1B7071FB-1840-4D58-B28A-AAAB40FD6C07}" dt="2022-12-04T05:53:07.139" v="55" actId="20577"/>
          <ac:spMkLst>
            <pc:docMk/>
            <pc:sldMk cId="1651209213" sldId="371"/>
            <ac:spMk id="3" creationId="{00000000-0000-0000-0000-000000000000}"/>
          </ac:spMkLst>
        </pc:spChg>
      </pc:sldChg>
      <pc:sldChg chg="modSp mod">
        <pc:chgData name="Bernhard Scholz" userId="8a5fffbb6bfc9276" providerId="LiveId" clId="{1B7071FB-1840-4D58-B28A-AAAB40FD6C07}" dt="2022-12-04T09:13:24.291" v="3643" actId="14100"/>
        <pc:sldMkLst>
          <pc:docMk/>
          <pc:sldMk cId="1269723216" sldId="372"/>
        </pc:sldMkLst>
        <pc:spChg chg="mod">
          <ac:chgData name="Bernhard Scholz" userId="8a5fffbb6bfc9276" providerId="LiveId" clId="{1B7071FB-1840-4D58-B28A-AAAB40FD6C07}" dt="2022-12-04T09:13:12.122" v="3641" actId="5793"/>
          <ac:spMkLst>
            <pc:docMk/>
            <pc:sldMk cId="1269723216" sldId="372"/>
            <ac:spMk id="3" creationId="{00000000-0000-0000-0000-000000000000}"/>
          </ac:spMkLst>
        </pc:spChg>
        <pc:spChg chg="mod">
          <ac:chgData name="Bernhard Scholz" userId="8a5fffbb6bfc9276" providerId="LiveId" clId="{1B7071FB-1840-4D58-B28A-AAAB40FD6C07}" dt="2022-12-04T09:13:24.291" v="3643" actId="14100"/>
          <ac:spMkLst>
            <pc:docMk/>
            <pc:sldMk cId="1269723216" sldId="372"/>
            <ac:spMk id="15" creationId="{00000000-0000-0000-0000-000000000000}"/>
          </ac:spMkLst>
        </pc:spChg>
        <pc:spChg chg="mod">
          <ac:chgData name="Bernhard Scholz" userId="8a5fffbb6bfc9276" providerId="LiveId" clId="{1B7071FB-1840-4D58-B28A-AAAB40FD6C07}" dt="2022-12-04T09:13:24.291" v="3643" actId="14100"/>
          <ac:spMkLst>
            <pc:docMk/>
            <pc:sldMk cId="1269723216" sldId="372"/>
            <ac:spMk id="16" creationId="{00000000-0000-0000-0000-000000000000}"/>
          </ac:spMkLst>
        </pc:spChg>
        <pc:spChg chg="mod">
          <ac:chgData name="Bernhard Scholz" userId="8a5fffbb6bfc9276" providerId="LiveId" clId="{1B7071FB-1840-4D58-B28A-AAAB40FD6C07}" dt="2022-12-04T09:13:24.291" v="3643" actId="14100"/>
          <ac:spMkLst>
            <pc:docMk/>
            <pc:sldMk cId="1269723216" sldId="372"/>
            <ac:spMk id="17" creationId="{00000000-0000-0000-0000-000000000000}"/>
          </ac:spMkLst>
        </pc:spChg>
        <pc:spChg chg="mod">
          <ac:chgData name="Bernhard Scholz" userId="8a5fffbb6bfc9276" providerId="LiveId" clId="{1B7071FB-1840-4D58-B28A-AAAB40FD6C07}" dt="2022-12-04T09:13:24.291" v="3643" actId="14100"/>
          <ac:spMkLst>
            <pc:docMk/>
            <pc:sldMk cId="1269723216" sldId="372"/>
            <ac:spMk id="18" creationId="{00000000-0000-0000-0000-000000000000}"/>
          </ac:spMkLst>
        </pc:spChg>
        <pc:spChg chg="mod">
          <ac:chgData name="Bernhard Scholz" userId="8a5fffbb6bfc9276" providerId="LiveId" clId="{1B7071FB-1840-4D58-B28A-AAAB40FD6C07}" dt="2022-12-04T09:13:24.291" v="3643" actId="14100"/>
          <ac:spMkLst>
            <pc:docMk/>
            <pc:sldMk cId="1269723216" sldId="372"/>
            <ac:spMk id="19" creationId="{00000000-0000-0000-0000-000000000000}"/>
          </ac:spMkLst>
        </pc:spChg>
        <pc:spChg chg="mod">
          <ac:chgData name="Bernhard Scholz" userId="8a5fffbb6bfc9276" providerId="LiveId" clId="{1B7071FB-1840-4D58-B28A-AAAB40FD6C07}" dt="2022-12-04T09:13:24.291" v="3643" actId="14100"/>
          <ac:spMkLst>
            <pc:docMk/>
            <pc:sldMk cId="1269723216" sldId="372"/>
            <ac:spMk id="20" creationId="{00000000-0000-0000-0000-000000000000}"/>
          </ac:spMkLst>
        </pc:spChg>
        <pc:cxnChg chg="mod">
          <ac:chgData name="Bernhard Scholz" userId="8a5fffbb6bfc9276" providerId="LiveId" clId="{1B7071FB-1840-4D58-B28A-AAAB40FD6C07}" dt="2022-12-04T09:13:24.291" v="3643" actId="14100"/>
          <ac:cxnSpMkLst>
            <pc:docMk/>
            <pc:sldMk cId="1269723216" sldId="372"/>
            <ac:cxnSpMk id="23" creationId="{00000000-0000-0000-0000-000000000000}"/>
          </ac:cxnSpMkLst>
        </pc:cxnChg>
        <pc:cxnChg chg="mod">
          <ac:chgData name="Bernhard Scholz" userId="8a5fffbb6bfc9276" providerId="LiveId" clId="{1B7071FB-1840-4D58-B28A-AAAB40FD6C07}" dt="2022-12-04T09:13:24.291" v="3643" actId="14100"/>
          <ac:cxnSpMkLst>
            <pc:docMk/>
            <pc:sldMk cId="1269723216" sldId="372"/>
            <ac:cxnSpMk id="24" creationId="{00000000-0000-0000-0000-000000000000}"/>
          </ac:cxnSpMkLst>
        </pc:cxnChg>
        <pc:cxnChg chg="mod">
          <ac:chgData name="Bernhard Scholz" userId="8a5fffbb6bfc9276" providerId="LiveId" clId="{1B7071FB-1840-4D58-B28A-AAAB40FD6C07}" dt="2022-12-04T09:13:24.291" v="3643" actId="14100"/>
          <ac:cxnSpMkLst>
            <pc:docMk/>
            <pc:sldMk cId="1269723216" sldId="372"/>
            <ac:cxnSpMk id="30" creationId="{00000000-0000-0000-0000-000000000000}"/>
          </ac:cxnSpMkLst>
        </pc:cxnChg>
        <pc:cxnChg chg="mod">
          <ac:chgData name="Bernhard Scholz" userId="8a5fffbb6bfc9276" providerId="LiveId" clId="{1B7071FB-1840-4D58-B28A-AAAB40FD6C07}" dt="2022-12-04T09:13:24.291" v="3643" actId="14100"/>
          <ac:cxnSpMkLst>
            <pc:docMk/>
            <pc:sldMk cId="1269723216" sldId="372"/>
            <ac:cxnSpMk id="33" creationId="{00000000-0000-0000-0000-000000000000}"/>
          </ac:cxnSpMkLst>
        </pc:cxnChg>
        <pc:cxnChg chg="mod">
          <ac:chgData name="Bernhard Scholz" userId="8a5fffbb6bfc9276" providerId="LiveId" clId="{1B7071FB-1840-4D58-B28A-AAAB40FD6C07}" dt="2022-12-04T09:13:24.291" v="3643" actId="14100"/>
          <ac:cxnSpMkLst>
            <pc:docMk/>
            <pc:sldMk cId="1269723216" sldId="372"/>
            <ac:cxnSpMk id="40" creationId="{00000000-0000-0000-0000-000000000000}"/>
          </ac:cxnSpMkLst>
        </pc:cxnChg>
      </pc:sldChg>
      <pc:sldChg chg="ord">
        <pc:chgData name="Bernhard Scholz" userId="8a5fffbb6bfc9276" providerId="LiveId" clId="{1B7071FB-1840-4D58-B28A-AAAB40FD6C07}" dt="2022-12-04T06:53:08.092" v="1010"/>
        <pc:sldMkLst>
          <pc:docMk/>
          <pc:sldMk cId="3134004818" sldId="469"/>
        </pc:sldMkLst>
      </pc:sldChg>
      <pc:sldChg chg="modSp mod">
        <pc:chgData name="Bernhard Scholz" userId="8a5fffbb6bfc9276" providerId="LiveId" clId="{1B7071FB-1840-4D58-B28A-AAAB40FD6C07}" dt="2022-12-04T08:03:18.136" v="2338" actId="20577"/>
        <pc:sldMkLst>
          <pc:docMk/>
          <pc:sldMk cId="3123314713" sldId="471"/>
        </pc:sldMkLst>
        <pc:spChg chg="mod">
          <ac:chgData name="Bernhard Scholz" userId="8a5fffbb6bfc9276" providerId="LiveId" clId="{1B7071FB-1840-4D58-B28A-AAAB40FD6C07}" dt="2022-12-04T08:03:18.136" v="2338" actId="20577"/>
          <ac:spMkLst>
            <pc:docMk/>
            <pc:sldMk cId="3123314713" sldId="471"/>
            <ac:spMk id="2" creationId="{3219C00C-4341-4D68-4028-4836397F58D4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4" creationId="{67485021-9257-69EA-35A2-16E626EE2DD0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7" creationId="{B624B752-466F-FD1D-FA68-AB8B858F55CC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8" creationId="{DE9FDD96-9BAD-2631-F4B1-406CE0358A7F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9" creationId="{2F5D82EE-5E8E-8992-AF5F-4AEAA852F547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10" creationId="{F99CF9B1-BAE7-2258-A35A-2EE0E89A3F2C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11" creationId="{B68E52D7-3213-F961-4572-3628AE672452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12" creationId="{011BE61B-4DD7-37FE-A297-154841BA6DF5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16" creationId="{369CB284-D141-9240-0883-6905D343621C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17" creationId="{2BD7C09E-0913-AFC2-2796-AE764B30FAE8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18" creationId="{C62BB370-4F00-CCC9-AB08-70DA8A9AB627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19" creationId="{52496D2A-463F-05D4-E5FB-B9CC21B287AC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20" creationId="{ED60390E-4093-2246-3FB1-FD778A656E46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21" creationId="{2DEEE1AA-2938-40C3-C155-AE190D74AB4D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22" creationId="{22459F4C-F723-9B36-1B6E-9414CB4EBEAF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23" creationId="{0CFBDBC8-1AC9-830E-4380-87EE1BA4A29E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26" creationId="{62A1732D-87C3-9B22-3399-3ECC8D2D8A03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27" creationId="{061273F2-CC10-7998-030A-FB5EA72BE086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30" creationId="{8A8C3771-5E8D-2961-12D6-8EA3C02D89AE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31" creationId="{8724EE86-C13C-E7CD-154B-6E5BB0D3054C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32" creationId="{8583E790-7753-19D8-6B89-3C17CA21EE60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33" creationId="{A519ADD4-3853-9EDB-8CC4-446D6A1377B6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34" creationId="{83FC2F9A-EBD8-0808-69D5-9253F7AA2704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35" creationId="{BB2CA3C7-E21C-7DC2-3748-412B3B5C3EAE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36" creationId="{B03B9FDE-19DF-67ED-BEE9-6FBE40D60B1A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37" creationId="{52328FDD-9F2C-4886-BDB0-47F471E83440}"/>
          </ac:spMkLst>
        </pc:spChg>
        <pc:spChg chg="mod">
          <ac:chgData name="Bernhard Scholz" userId="8a5fffbb6bfc9276" providerId="LiveId" clId="{1B7071FB-1840-4D58-B28A-AAAB40FD6C07}" dt="2022-12-04T08:02:44.582" v="2313" actId="255"/>
          <ac:spMkLst>
            <pc:docMk/>
            <pc:sldMk cId="3123314713" sldId="471"/>
            <ac:spMk id="38" creationId="{676FAAE8-542F-2207-B14B-201CE450FB3C}"/>
          </ac:spMkLst>
        </pc:spChg>
        <pc:spChg chg="mod">
          <ac:chgData name="Bernhard Scholz" userId="8a5fffbb6bfc9276" providerId="LiveId" clId="{1B7071FB-1840-4D58-B28A-AAAB40FD6C07}" dt="2022-12-04T08:02:44.582" v="2313" actId="255"/>
          <ac:spMkLst>
            <pc:docMk/>
            <pc:sldMk cId="3123314713" sldId="471"/>
            <ac:spMk id="39" creationId="{926445EF-200A-CEFC-7D47-294067E5381A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58" creationId="{AAB32766-BDF6-6DF7-74A4-9052F9E5D84F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59" creationId="{9953566B-848E-FC52-0F3E-E426F06E5E3A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63" creationId="{FD72014D-C25D-498F-770D-ABADCF00DD07}"/>
          </ac:spMkLst>
        </pc:spChg>
        <pc:spChg chg="mod">
          <ac:chgData name="Bernhard Scholz" userId="8a5fffbb6bfc9276" providerId="LiveId" clId="{1B7071FB-1840-4D58-B28A-AAAB40FD6C07}" dt="2022-12-04T08:02:31.498" v="2312" actId="1036"/>
          <ac:spMkLst>
            <pc:docMk/>
            <pc:sldMk cId="3123314713" sldId="471"/>
            <ac:spMk id="64" creationId="{F0CF39D7-597B-5BF0-1B7D-F23C57917860}"/>
          </ac:spMkLst>
        </pc:spChg>
        <pc:cxnChg chg="mod">
          <ac:chgData name="Bernhard Scholz" userId="8a5fffbb6bfc9276" providerId="LiveId" clId="{1B7071FB-1840-4D58-B28A-AAAB40FD6C07}" dt="2022-12-04T08:02:31.498" v="2312" actId="1036"/>
          <ac:cxnSpMkLst>
            <pc:docMk/>
            <pc:sldMk cId="3123314713" sldId="471"/>
            <ac:cxnSpMk id="41" creationId="{04AD7D7F-BD65-76A2-90DA-4AF8F3CD763F}"/>
          </ac:cxnSpMkLst>
        </pc:cxnChg>
        <pc:cxnChg chg="mod">
          <ac:chgData name="Bernhard Scholz" userId="8a5fffbb6bfc9276" providerId="LiveId" clId="{1B7071FB-1840-4D58-B28A-AAAB40FD6C07}" dt="2022-12-04T08:02:31.498" v="2312" actId="1036"/>
          <ac:cxnSpMkLst>
            <pc:docMk/>
            <pc:sldMk cId="3123314713" sldId="471"/>
            <ac:cxnSpMk id="42" creationId="{76126C67-C2E3-9E30-78FB-2C4AC91490D2}"/>
          </ac:cxnSpMkLst>
        </pc:cxnChg>
        <pc:cxnChg chg="mod">
          <ac:chgData name="Bernhard Scholz" userId="8a5fffbb6bfc9276" providerId="LiveId" clId="{1B7071FB-1840-4D58-B28A-AAAB40FD6C07}" dt="2022-12-04T08:02:31.498" v="2312" actId="1036"/>
          <ac:cxnSpMkLst>
            <pc:docMk/>
            <pc:sldMk cId="3123314713" sldId="471"/>
            <ac:cxnSpMk id="45" creationId="{B930DE62-C440-E056-5ABF-DF4F62BA0502}"/>
          </ac:cxnSpMkLst>
        </pc:cxnChg>
        <pc:cxnChg chg="mod">
          <ac:chgData name="Bernhard Scholz" userId="8a5fffbb6bfc9276" providerId="LiveId" clId="{1B7071FB-1840-4D58-B28A-AAAB40FD6C07}" dt="2022-12-04T08:02:31.498" v="2312" actId="1036"/>
          <ac:cxnSpMkLst>
            <pc:docMk/>
            <pc:sldMk cId="3123314713" sldId="471"/>
            <ac:cxnSpMk id="50" creationId="{EB750C59-F194-DE0F-C543-408946E3E233}"/>
          </ac:cxnSpMkLst>
        </pc:cxnChg>
      </pc:sldChg>
      <pc:sldChg chg="modSp mod">
        <pc:chgData name="Bernhard Scholz" userId="8a5fffbb6bfc9276" providerId="LiveId" clId="{1B7071FB-1840-4D58-B28A-AAAB40FD6C07}" dt="2022-12-04T10:16:30.263" v="4034"/>
        <pc:sldMkLst>
          <pc:docMk/>
          <pc:sldMk cId="752293899" sldId="472"/>
        </pc:sldMkLst>
        <pc:spChg chg="mod">
          <ac:chgData name="Bernhard Scholz" userId="8a5fffbb6bfc9276" providerId="LiveId" clId="{1B7071FB-1840-4D58-B28A-AAAB40FD6C07}" dt="2022-12-04T10:16:30.263" v="4034"/>
          <ac:spMkLst>
            <pc:docMk/>
            <pc:sldMk cId="752293899" sldId="472"/>
            <ac:spMk id="3" creationId="{A71E5A72-7265-A0AC-C18A-F593CFC5C23C}"/>
          </ac:spMkLst>
        </pc:spChg>
        <pc:spChg chg="mod">
          <ac:chgData name="Bernhard Scholz" userId="8a5fffbb6bfc9276" providerId="LiveId" clId="{1B7071FB-1840-4D58-B28A-AAAB40FD6C07}" dt="2022-12-02T21:02:29.481" v="2" actId="1076"/>
          <ac:spMkLst>
            <pc:docMk/>
            <pc:sldMk cId="752293899" sldId="472"/>
            <ac:spMk id="5" creationId="{EBD32B5C-70E1-99D3-0E22-F2064402AF44}"/>
          </ac:spMkLst>
        </pc:spChg>
      </pc:sldChg>
      <pc:sldChg chg="modSp mod">
        <pc:chgData name="Bernhard Scholz" userId="8a5fffbb6bfc9276" providerId="LiveId" clId="{1B7071FB-1840-4D58-B28A-AAAB40FD6C07}" dt="2022-12-04T09:21:59.800" v="3656" actId="20577"/>
        <pc:sldMkLst>
          <pc:docMk/>
          <pc:sldMk cId="3264544800" sldId="474"/>
        </pc:sldMkLst>
        <pc:spChg chg="mod">
          <ac:chgData name="Bernhard Scholz" userId="8a5fffbb6bfc9276" providerId="LiveId" clId="{1B7071FB-1840-4D58-B28A-AAAB40FD6C07}" dt="2022-12-04T06:09:31.622" v="136" actId="20577"/>
          <ac:spMkLst>
            <pc:docMk/>
            <pc:sldMk cId="3264544800" sldId="474"/>
            <ac:spMk id="2" creationId="{B8B37F2D-85FD-F8F1-D102-32975C1BF63F}"/>
          </ac:spMkLst>
        </pc:spChg>
        <pc:spChg chg="mod">
          <ac:chgData name="Bernhard Scholz" userId="8a5fffbb6bfc9276" providerId="LiveId" clId="{1B7071FB-1840-4D58-B28A-AAAB40FD6C07}" dt="2022-12-04T06:32:41.536" v="352" actId="1076"/>
          <ac:spMkLst>
            <pc:docMk/>
            <pc:sldMk cId="3264544800" sldId="474"/>
            <ac:spMk id="3" creationId="{F67DF927-42FB-FD2D-4083-AD89AD446893}"/>
          </ac:spMkLst>
        </pc:spChg>
        <pc:spChg chg="mod">
          <ac:chgData name="Bernhard Scholz" userId="8a5fffbb6bfc9276" providerId="LiveId" clId="{1B7071FB-1840-4D58-B28A-AAAB40FD6C07}" dt="2022-12-04T09:21:59.800" v="3656" actId="20577"/>
          <ac:spMkLst>
            <pc:docMk/>
            <pc:sldMk cId="3264544800" sldId="474"/>
            <ac:spMk id="5" creationId="{0158469E-8B5B-6640-9285-60D848328CDB}"/>
          </ac:spMkLst>
        </pc:spChg>
      </pc:sldChg>
      <pc:sldChg chg="modSp mod modShow">
        <pc:chgData name="Bernhard Scholz" userId="8a5fffbb6bfc9276" providerId="LiveId" clId="{1B7071FB-1840-4D58-B28A-AAAB40FD6C07}" dt="2022-12-05T22:27:53.867" v="4130" actId="20577"/>
        <pc:sldMkLst>
          <pc:docMk/>
          <pc:sldMk cId="2571808288" sldId="475"/>
        </pc:sldMkLst>
        <pc:spChg chg="mod">
          <ac:chgData name="Bernhard Scholz" userId="8a5fffbb6bfc9276" providerId="LiveId" clId="{1B7071FB-1840-4D58-B28A-AAAB40FD6C07}" dt="2022-12-04T07:45:45.037" v="1984" actId="20577"/>
          <ac:spMkLst>
            <pc:docMk/>
            <pc:sldMk cId="2571808288" sldId="475"/>
            <ac:spMk id="2" creationId="{B8B37F2D-85FD-F8F1-D102-32975C1BF63F}"/>
          </ac:spMkLst>
        </pc:spChg>
        <pc:spChg chg="mod">
          <ac:chgData name="Bernhard Scholz" userId="8a5fffbb6bfc9276" providerId="LiveId" clId="{1B7071FB-1840-4D58-B28A-AAAB40FD6C07}" dt="2022-12-05T22:27:53.867" v="4130" actId="20577"/>
          <ac:spMkLst>
            <pc:docMk/>
            <pc:sldMk cId="2571808288" sldId="475"/>
            <ac:spMk id="5" creationId="{0158469E-8B5B-6640-9285-60D848328CDB}"/>
          </ac:spMkLst>
        </pc:spChg>
      </pc:sldChg>
      <pc:sldChg chg="modSp mod modShow">
        <pc:chgData name="Bernhard Scholz" userId="8a5fffbb6bfc9276" providerId="LiveId" clId="{1B7071FB-1840-4D58-B28A-AAAB40FD6C07}" dt="2022-12-04T08:36:37.958" v="2816" actId="20577"/>
        <pc:sldMkLst>
          <pc:docMk/>
          <pc:sldMk cId="527863797" sldId="476"/>
        </pc:sldMkLst>
        <pc:spChg chg="mod">
          <ac:chgData name="Bernhard Scholz" userId="8a5fffbb6bfc9276" providerId="LiveId" clId="{1B7071FB-1840-4D58-B28A-AAAB40FD6C07}" dt="2022-12-04T08:35:52.192" v="2754" actId="20577"/>
          <ac:spMkLst>
            <pc:docMk/>
            <pc:sldMk cId="527863797" sldId="476"/>
            <ac:spMk id="2" creationId="{B8B37F2D-85FD-F8F1-D102-32975C1BF63F}"/>
          </ac:spMkLst>
        </pc:spChg>
        <pc:spChg chg="mod">
          <ac:chgData name="Bernhard Scholz" userId="8a5fffbb6bfc9276" providerId="LiveId" clId="{1B7071FB-1840-4D58-B28A-AAAB40FD6C07}" dt="2022-12-04T08:36:37.958" v="2816" actId="20577"/>
          <ac:spMkLst>
            <pc:docMk/>
            <pc:sldMk cId="527863797" sldId="476"/>
            <ac:spMk id="5" creationId="{0158469E-8B5B-6640-9285-60D848328CDB}"/>
          </ac:spMkLst>
        </pc:spChg>
      </pc:sldChg>
      <pc:sldChg chg="modSp mod">
        <pc:chgData name="Bernhard Scholz" userId="8a5fffbb6bfc9276" providerId="LiveId" clId="{1B7071FB-1840-4D58-B28A-AAAB40FD6C07}" dt="2022-12-04T10:23:53.834" v="4040" actId="20577"/>
        <pc:sldMkLst>
          <pc:docMk/>
          <pc:sldMk cId="504511277" sldId="478"/>
        </pc:sldMkLst>
        <pc:spChg chg="mod">
          <ac:chgData name="Bernhard Scholz" userId="8a5fffbb6bfc9276" providerId="LiveId" clId="{1B7071FB-1840-4D58-B28A-AAAB40FD6C07}" dt="2022-12-04T06:33:31.536" v="448" actId="20577"/>
          <ac:spMkLst>
            <pc:docMk/>
            <pc:sldMk cId="504511277" sldId="478"/>
            <ac:spMk id="2" creationId="{00000000-0000-0000-0000-000000000000}"/>
          </ac:spMkLst>
        </pc:spChg>
        <pc:spChg chg="mod">
          <ac:chgData name="Bernhard Scholz" userId="8a5fffbb6bfc9276" providerId="LiveId" clId="{1B7071FB-1840-4D58-B28A-AAAB40FD6C07}" dt="2022-12-04T10:23:53.834" v="4040" actId="20577"/>
          <ac:spMkLst>
            <pc:docMk/>
            <pc:sldMk cId="504511277" sldId="478"/>
            <ac:spMk id="3" creationId="{00000000-0000-0000-0000-000000000000}"/>
          </ac:spMkLst>
        </pc:spChg>
      </pc:sldChg>
      <pc:sldChg chg="del">
        <pc:chgData name="Bernhard Scholz" userId="8a5fffbb6bfc9276" providerId="LiveId" clId="{1B7071FB-1840-4D58-B28A-AAAB40FD6C07}" dt="2022-12-04T06:38:02.853" v="587" actId="47"/>
        <pc:sldMkLst>
          <pc:docMk/>
          <pc:sldMk cId="3643953763" sldId="479"/>
        </pc:sldMkLst>
      </pc:sldChg>
      <pc:sldChg chg="modSp mod">
        <pc:chgData name="Bernhard Scholz" userId="8a5fffbb6bfc9276" providerId="LiveId" clId="{1B7071FB-1840-4D58-B28A-AAAB40FD6C07}" dt="2022-12-04T06:39:26.932" v="684" actId="27636"/>
        <pc:sldMkLst>
          <pc:docMk/>
          <pc:sldMk cId="3085461258" sldId="480"/>
        </pc:sldMkLst>
        <pc:spChg chg="mod">
          <ac:chgData name="Bernhard Scholz" userId="8a5fffbb6bfc9276" providerId="LiveId" clId="{1B7071FB-1840-4D58-B28A-AAAB40FD6C07}" dt="2022-12-04T06:39:26.932" v="684" actId="27636"/>
          <ac:spMkLst>
            <pc:docMk/>
            <pc:sldMk cId="3085461258" sldId="480"/>
            <ac:spMk id="3" creationId="{00000000-0000-0000-0000-000000000000}"/>
          </ac:spMkLst>
        </pc:spChg>
      </pc:sldChg>
      <pc:sldChg chg="modSp mod">
        <pc:chgData name="Bernhard Scholz" userId="8a5fffbb6bfc9276" providerId="LiveId" clId="{1B7071FB-1840-4D58-B28A-AAAB40FD6C07}" dt="2022-12-04T07:49:31.782" v="1988" actId="207"/>
        <pc:sldMkLst>
          <pc:docMk/>
          <pc:sldMk cId="1543947266" sldId="481"/>
        </pc:sldMkLst>
        <pc:spChg chg="mod">
          <ac:chgData name="Bernhard Scholz" userId="8a5fffbb6bfc9276" providerId="LiveId" clId="{1B7071FB-1840-4D58-B28A-AAAB40FD6C07}" dt="2022-12-04T06:45:24.066" v="771" actId="20577"/>
          <ac:spMkLst>
            <pc:docMk/>
            <pc:sldMk cId="1543947266" sldId="481"/>
            <ac:spMk id="2" creationId="{00000000-0000-0000-0000-000000000000}"/>
          </ac:spMkLst>
        </pc:spChg>
        <pc:spChg chg="mod">
          <ac:chgData name="Bernhard Scholz" userId="8a5fffbb6bfc9276" providerId="LiveId" clId="{1B7071FB-1840-4D58-B28A-AAAB40FD6C07}" dt="2022-12-04T07:49:31.782" v="1988" actId="207"/>
          <ac:spMkLst>
            <pc:docMk/>
            <pc:sldMk cId="1543947266" sldId="481"/>
            <ac:spMk id="3" creationId="{00000000-0000-0000-0000-000000000000}"/>
          </ac:spMkLst>
        </pc:spChg>
        <pc:spChg chg="mod">
          <ac:chgData name="Bernhard Scholz" userId="8a5fffbb6bfc9276" providerId="LiveId" clId="{1B7071FB-1840-4D58-B28A-AAAB40FD6C07}" dt="2022-12-04T06:45:00.688" v="757" actId="1076"/>
          <ac:spMkLst>
            <pc:docMk/>
            <pc:sldMk cId="1543947266" sldId="481"/>
            <ac:spMk id="6" creationId="{00000000-0000-0000-0000-000000000000}"/>
          </ac:spMkLst>
        </pc:spChg>
        <pc:spChg chg="mod">
          <ac:chgData name="Bernhard Scholz" userId="8a5fffbb6bfc9276" providerId="LiveId" clId="{1B7071FB-1840-4D58-B28A-AAAB40FD6C07}" dt="2022-12-04T06:45:00.688" v="757" actId="1076"/>
          <ac:spMkLst>
            <pc:docMk/>
            <pc:sldMk cId="1543947266" sldId="481"/>
            <ac:spMk id="7" creationId="{00000000-0000-0000-0000-000000000000}"/>
          </ac:spMkLst>
        </pc:spChg>
        <pc:spChg chg="mod">
          <ac:chgData name="Bernhard Scholz" userId="8a5fffbb6bfc9276" providerId="LiveId" clId="{1B7071FB-1840-4D58-B28A-AAAB40FD6C07}" dt="2022-12-04T06:45:00.688" v="757" actId="1076"/>
          <ac:spMkLst>
            <pc:docMk/>
            <pc:sldMk cId="1543947266" sldId="481"/>
            <ac:spMk id="15" creationId="{00000000-0000-0000-0000-000000000000}"/>
          </ac:spMkLst>
        </pc:spChg>
        <pc:spChg chg="mod">
          <ac:chgData name="Bernhard Scholz" userId="8a5fffbb6bfc9276" providerId="LiveId" clId="{1B7071FB-1840-4D58-B28A-AAAB40FD6C07}" dt="2022-12-04T06:45:00.688" v="757" actId="1076"/>
          <ac:spMkLst>
            <pc:docMk/>
            <pc:sldMk cId="1543947266" sldId="481"/>
            <ac:spMk id="22" creationId="{00000000-0000-0000-0000-000000000000}"/>
          </ac:spMkLst>
        </pc:spChg>
        <pc:graphicFrameChg chg="mod">
          <ac:chgData name="Bernhard Scholz" userId="8a5fffbb6bfc9276" providerId="LiveId" clId="{1B7071FB-1840-4D58-B28A-AAAB40FD6C07}" dt="2022-12-04T06:45:00.688" v="757" actId="1076"/>
          <ac:graphicFrameMkLst>
            <pc:docMk/>
            <pc:sldMk cId="1543947266" sldId="481"/>
            <ac:graphicFrameMk id="4" creationId="{00000000-0000-0000-0000-000000000000}"/>
          </ac:graphicFrameMkLst>
        </pc:graphicFrameChg>
        <pc:graphicFrameChg chg="mod">
          <ac:chgData name="Bernhard Scholz" userId="8a5fffbb6bfc9276" providerId="LiveId" clId="{1B7071FB-1840-4D58-B28A-AAAB40FD6C07}" dt="2022-12-04T06:45:00.688" v="757" actId="1076"/>
          <ac:graphicFrameMkLst>
            <pc:docMk/>
            <pc:sldMk cId="1543947266" sldId="481"/>
            <ac:graphicFrameMk id="5" creationId="{00000000-0000-0000-0000-000000000000}"/>
          </ac:graphicFrameMkLst>
        </pc:graphicFrameChg>
        <pc:cxnChg chg="mod">
          <ac:chgData name="Bernhard Scholz" userId="8a5fffbb6bfc9276" providerId="LiveId" clId="{1B7071FB-1840-4D58-B28A-AAAB40FD6C07}" dt="2022-12-04T06:45:00.688" v="757" actId="1076"/>
          <ac:cxnSpMkLst>
            <pc:docMk/>
            <pc:sldMk cId="1543947266" sldId="481"/>
            <ac:cxnSpMk id="8" creationId="{00000000-0000-0000-0000-000000000000}"/>
          </ac:cxnSpMkLst>
        </pc:cxnChg>
        <pc:cxnChg chg="mod">
          <ac:chgData name="Bernhard Scholz" userId="8a5fffbb6bfc9276" providerId="LiveId" clId="{1B7071FB-1840-4D58-B28A-AAAB40FD6C07}" dt="2022-12-04T06:45:00.688" v="757" actId="1076"/>
          <ac:cxnSpMkLst>
            <pc:docMk/>
            <pc:sldMk cId="1543947266" sldId="481"/>
            <ac:cxnSpMk id="9" creationId="{00000000-0000-0000-0000-000000000000}"/>
          </ac:cxnSpMkLst>
        </pc:cxnChg>
        <pc:cxnChg chg="mod">
          <ac:chgData name="Bernhard Scholz" userId="8a5fffbb6bfc9276" providerId="LiveId" clId="{1B7071FB-1840-4D58-B28A-AAAB40FD6C07}" dt="2022-12-04T06:45:00.688" v="757" actId="1076"/>
          <ac:cxnSpMkLst>
            <pc:docMk/>
            <pc:sldMk cId="1543947266" sldId="481"/>
            <ac:cxnSpMk id="10" creationId="{00000000-0000-0000-0000-000000000000}"/>
          </ac:cxnSpMkLst>
        </pc:cxnChg>
        <pc:cxnChg chg="mod">
          <ac:chgData name="Bernhard Scholz" userId="8a5fffbb6bfc9276" providerId="LiveId" clId="{1B7071FB-1840-4D58-B28A-AAAB40FD6C07}" dt="2022-12-04T06:45:00.688" v="757" actId="1076"/>
          <ac:cxnSpMkLst>
            <pc:docMk/>
            <pc:sldMk cId="1543947266" sldId="481"/>
            <ac:cxnSpMk id="11" creationId="{00000000-0000-0000-0000-000000000000}"/>
          </ac:cxnSpMkLst>
        </pc:cxnChg>
        <pc:cxnChg chg="mod">
          <ac:chgData name="Bernhard Scholz" userId="8a5fffbb6bfc9276" providerId="LiveId" clId="{1B7071FB-1840-4D58-B28A-AAAB40FD6C07}" dt="2022-12-04T06:45:00.688" v="757" actId="1076"/>
          <ac:cxnSpMkLst>
            <pc:docMk/>
            <pc:sldMk cId="1543947266" sldId="481"/>
            <ac:cxnSpMk id="14" creationId="{00000000-0000-0000-0000-000000000000}"/>
          </ac:cxnSpMkLst>
        </pc:cxnChg>
        <pc:cxnChg chg="mod">
          <ac:chgData name="Bernhard Scholz" userId="8a5fffbb6bfc9276" providerId="LiveId" clId="{1B7071FB-1840-4D58-B28A-AAAB40FD6C07}" dt="2022-12-04T06:45:00.688" v="757" actId="1076"/>
          <ac:cxnSpMkLst>
            <pc:docMk/>
            <pc:sldMk cId="1543947266" sldId="481"/>
            <ac:cxnSpMk id="16" creationId="{00000000-0000-0000-0000-000000000000}"/>
          </ac:cxnSpMkLst>
        </pc:cxnChg>
      </pc:sldChg>
      <pc:sldChg chg="modSp mod">
        <pc:chgData name="Bernhard Scholz" userId="8a5fffbb6bfc9276" providerId="LiveId" clId="{1B7071FB-1840-4D58-B28A-AAAB40FD6C07}" dt="2022-12-04T07:16:07.034" v="1491" actId="20577"/>
        <pc:sldMkLst>
          <pc:docMk/>
          <pc:sldMk cId="2245003214" sldId="483"/>
        </pc:sldMkLst>
        <pc:spChg chg="mod">
          <ac:chgData name="Bernhard Scholz" userId="8a5fffbb6bfc9276" providerId="LiveId" clId="{1B7071FB-1840-4D58-B28A-AAAB40FD6C07}" dt="2022-12-04T07:16:07.034" v="1491" actId="20577"/>
          <ac:spMkLst>
            <pc:docMk/>
            <pc:sldMk cId="2245003214" sldId="483"/>
            <ac:spMk id="3" creationId="{04CED2C7-A2AB-5A69-DAEA-A7C60648C2E5}"/>
          </ac:spMkLst>
        </pc:spChg>
      </pc:sldChg>
      <pc:sldChg chg="modSp mod">
        <pc:chgData name="Bernhard Scholz" userId="8a5fffbb6bfc9276" providerId="LiveId" clId="{1B7071FB-1840-4D58-B28A-AAAB40FD6C07}" dt="2022-12-04T19:40:19.010" v="4110" actId="20577"/>
        <pc:sldMkLst>
          <pc:docMk/>
          <pc:sldMk cId="2466930423" sldId="484"/>
        </pc:sldMkLst>
        <pc:spChg chg="mod">
          <ac:chgData name="Bernhard Scholz" userId="8a5fffbb6bfc9276" providerId="LiveId" clId="{1B7071FB-1840-4D58-B28A-AAAB40FD6C07}" dt="2022-12-04T19:40:19.010" v="4110" actId="20577"/>
          <ac:spMkLst>
            <pc:docMk/>
            <pc:sldMk cId="2466930423" sldId="484"/>
            <ac:spMk id="3" creationId="{EC46C798-E013-520A-006E-89D123B6028E}"/>
          </ac:spMkLst>
        </pc:spChg>
      </pc:sldChg>
      <pc:sldChg chg="addSp modSp mod">
        <pc:chgData name="Bernhard Scholz" userId="8a5fffbb6bfc9276" providerId="LiveId" clId="{1B7071FB-1840-4D58-B28A-AAAB40FD6C07}" dt="2022-12-04T06:31:06.711" v="223" actId="20577"/>
        <pc:sldMkLst>
          <pc:docMk/>
          <pc:sldMk cId="2293836393" sldId="487"/>
        </pc:sldMkLst>
        <pc:spChg chg="mod">
          <ac:chgData name="Bernhard Scholz" userId="8a5fffbb6bfc9276" providerId="LiveId" clId="{1B7071FB-1840-4D58-B28A-AAAB40FD6C07}" dt="2022-12-04T06:31:06.711" v="223" actId="20577"/>
          <ac:spMkLst>
            <pc:docMk/>
            <pc:sldMk cId="2293836393" sldId="487"/>
            <ac:spMk id="325" creationId="{00000000-0000-0000-0000-000000000000}"/>
          </ac:spMkLst>
        </pc:spChg>
        <pc:spChg chg="mod">
          <ac:chgData name="Bernhard Scholz" userId="8a5fffbb6bfc9276" providerId="LiveId" clId="{1B7071FB-1840-4D58-B28A-AAAB40FD6C07}" dt="2022-12-04T06:11:55.561" v="208" actId="20577"/>
          <ac:spMkLst>
            <pc:docMk/>
            <pc:sldMk cId="2293836393" sldId="487"/>
            <ac:spMk id="326" creationId="{00000000-0000-0000-0000-000000000000}"/>
          </ac:spMkLst>
        </pc:spChg>
        <pc:picChg chg="add mod">
          <ac:chgData name="Bernhard Scholz" userId="8a5fffbb6bfc9276" providerId="LiveId" clId="{1B7071FB-1840-4D58-B28A-AAAB40FD6C07}" dt="2022-12-04T06:30:59.663" v="211"/>
          <ac:picMkLst>
            <pc:docMk/>
            <pc:sldMk cId="2293836393" sldId="487"/>
            <ac:picMk id="2" creationId="{5C304B17-6C37-9A1B-3742-FEEB9E4D840A}"/>
          </ac:picMkLst>
        </pc:picChg>
      </pc:sldChg>
      <pc:sldChg chg="modSp mod">
        <pc:chgData name="Bernhard Scholz" userId="8a5fffbb6bfc9276" providerId="LiveId" clId="{1B7071FB-1840-4D58-B28A-AAAB40FD6C07}" dt="2022-12-04T08:37:10.310" v="2822" actId="27636"/>
        <pc:sldMkLst>
          <pc:docMk/>
          <pc:sldMk cId="290756611" sldId="488"/>
        </pc:sldMkLst>
        <pc:spChg chg="mod">
          <ac:chgData name="Bernhard Scholz" userId="8a5fffbb6bfc9276" providerId="LiveId" clId="{1B7071FB-1840-4D58-B28A-AAAB40FD6C07}" dt="2022-12-04T08:37:10.310" v="2822" actId="27636"/>
          <ac:spMkLst>
            <pc:docMk/>
            <pc:sldMk cId="290756611" sldId="488"/>
            <ac:spMk id="5" creationId="{0158469E-8B5B-6640-9285-60D848328CDB}"/>
          </ac:spMkLst>
        </pc:spChg>
      </pc:sldChg>
      <pc:sldChg chg="modSp mod">
        <pc:chgData name="Bernhard Scholz" userId="8a5fffbb6bfc9276" providerId="LiveId" clId="{1B7071FB-1840-4D58-B28A-AAAB40FD6C07}" dt="2022-12-04T19:47:21.408" v="4111" actId="20577"/>
        <pc:sldMkLst>
          <pc:docMk/>
          <pc:sldMk cId="2542390916" sldId="490"/>
        </pc:sldMkLst>
        <pc:spChg chg="mod">
          <ac:chgData name="Bernhard Scholz" userId="8a5fffbb6bfc9276" providerId="LiveId" clId="{1B7071FB-1840-4D58-B28A-AAAB40FD6C07}" dt="2022-12-04T19:47:21.408" v="4111" actId="20577"/>
          <ac:spMkLst>
            <pc:docMk/>
            <pc:sldMk cId="2542390916" sldId="490"/>
            <ac:spMk id="3" creationId="{92476901-F569-2A48-8DEF-E77B9973702E}"/>
          </ac:spMkLst>
        </pc:spChg>
      </pc:sldChg>
      <pc:sldChg chg="del">
        <pc:chgData name="Bernhard Scholz" userId="8a5fffbb6bfc9276" providerId="LiveId" clId="{1B7071FB-1840-4D58-B28A-AAAB40FD6C07}" dt="2022-12-04T07:00:42.342" v="1223" actId="47"/>
        <pc:sldMkLst>
          <pc:docMk/>
          <pc:sldMk cId="3783925903" sldId="496"/>
        </pc:sldMkLst>
      </pc:sldChg>
      <pc:sldChg chg="modSp mod">
        <pc:chgData name="Bernhard Scholz" userId="8a5fffbb6bfc9276" providerId="LiveId" clId="{1B7071FB-1840-4D58-B28A-AAAB40FD6C07}" dt="2022-12-04T07:00:51.132" v="1247" actId="20577"/>
        <pc:sldMkLst>
          <pc:docMk/>
          <pc:sldMk cId="3937624741" sldId="497"/>
        </pc:sldMkLst>
        <pc:spChg chg="mod">
          <ac:chgData name="Bernhard Scholz" userId="8a5fffbb6bfc9276" providerId="LiveId" clId="{1B7071FB-1840-4D58-B28A-AAAB40FD6C07}" dt="2022-12-04T07:00:51.132" v="1247" actId="20577"/>
          <ac:spMkLst>
            <pc:docMk/>
            <pc:sldMk cId="3937624741" sldId="497"/>
            <ac:spMk id="2" creationId="{00000000-0000-0000-0000-000000000000}"/>
          </ac:spMkLst>
        </pc:spChg>
      </pc:sldChg>
      <pc:sldChg chg="modSp mod">
        <pc:chgData name="Bernhard Scholz" userId="8a5fffbb6bfc9276" providerId="LiveId" clId="{1B7071FB-1840-4D58-B28A-AAAB40FD6C07}" dt="2022-12-04T08:41:39.601" v="2869" actId="1076"/>
        <pc:sldMkLst>
          <pc:docMk/>
          <pc:sldMk cId="1435394816" sldId="502"/>
        </pc:sldMkLst>
        <pc:picChg chg="mod">
          <ac:chgData name="Bernhard Scholz" userId="8a5fffbb6bfc9276" providerId="LiveId" clId="{1B7071FB-1840-4D58-B28A-AAAB40FD6C07}" dt="2022-12-04T08:41:31.581" v="2868" actId="1076"/>
          <ac:picMkLst>
            <pc:docMk/>
            <pc:sldMk cId="1435394816" sldId="502"/>
            <ac:picMk id="6" creationId="{00000000-0000-0000-0000-000000000000}"/>
          </ac:picMkLst>
        </pc:picChg>
        <pc:picChg chg="mod">
          <ac:chgData name="Bernhard Scholz" userId="8a5fffbb6bfc9276" providerId="LiveId" clId="{1B7071FB-1840-4D58-B28A-AAAB40FD6C07}" dt="2022-12-04T08:41:39.601" v="2869" actId="1076"/>
          <ac:picMkLst>
            <pc:docMk/>
            <pc:sldMk cId="1435394816" sldId="502"/>
            <ac:picMk id="7" creationId="{00000000-0000-0000-0000-000000000000}"/>
          </ac:picMkLst>
        </pc:picChg>
      </pc:sldChg>
      <pc:sldChg chg="modSp mod">
        <pc:chgData name="Bernhard Scholz" userId="8a5fffbb6bfc9276" providerId="LiveId" clId="{1B7071FB-1840-4D58-B28A-AAAB40FD6C07}" dt="2022-12-04T09:11:53.559" v="3635" actId="5793"/>
        <pc:sldMkLst>
          <pc:docMk/>
          <pc:sldMk cId="4221632423" sldId="503"/>
        </pc:sldMkLst>
        <pc:spChg chg="mod">
          <ac:chgData name="Bernhard Scholz" userId="8a5fffbb6bfc9276" providerId="LiveId" clId="{1B7071FB-1840-4D58-B28A-AAAB40FD6C07}" dt="2022-12-04T09:11:53.559" v="3635" actId="5793"/>
          <ac:spMkLst>
            <pc:docMk/>
            <pc:sldMk cId="4221632423" sldId="503"/>
            <ac:spMk id="3" creationId="{AE120711-6D46-B73F-4C88-CBD4527E809D}"/>
          </ac:spMkLst>
        </pc:spChg>
      </pc:sldChg>
      <pc:sldChg chg="addSp modSp mod">
        <pc:chgData name="Bernhard Scholz" userId="8a5fffbb6bfc9276" providerId="LiveId" clId="{1B7071FB-1840-4D58-B28A-AAAB40FD6C07}" dt="2022-12-04T07:03:09.555" v="1295" actId="27636"/>
        <pc:sldMkLst>
          <pc:docMk/>
          <pc:sldMk cId="3881827967" sldId="504"/>
        </pc:sldMkLst>
        <pc:spChg chg="mod">
          <ac:chgData name="Bernhard Scholz" userId="8a5fffbb6bfc9276" providerId="LiveId" clId="{1B7071FB-1840-4D58-B28A-AAAB40FD6C07}" dt="2022-12-04T07:03:09.555" v="1295" actId="27636"/>
          <ac:spMkLst>
            <pc:docMk/>
            <pc:sldMk cId="3881827967" sldId="504"/>
            <ac:spMk id="326" creationId="{00000000-0000-0000-0000-000000000000}"/>
          </ac:spMkLst>
        </pc:spChg>
        <pc:picChg chg="add mod">
          <ac:chgData name="Bernhard Scholz" userId="8a5fffbb6bfc9276" providerId="LiveId" clId="{1B7071FB-1840-4D58-B28A-AAAB40FD6C07}" dt="2022-12-02T21:04:18.021" v="45" actId="1076"/>
          <ac:picMkLst>
            <pc:docMk/>
            <pc:sldMk cId="3881827967" sldId="504"/>
            <ac:picMk id="2" creationId="{A8065947-8FB6-8C62-B516-FC43D63BBBE4}"/>
          </ac:picMkLst>
        </pc:picChg>
      </pc:sldChg>
      <pc:sldChg chg="modSp add del mod">
        <pc:chgData name="Bernhard Scholz" userId="8a5fffbb6bfc9276" providerId="LiveId" clId="{1B7071FB-1840-4D58-B28A-AAAB40FD6C07}" dt="2022-12-04T09:10:01.744" v="3579" actId="47"/>
        <pc:sldMkLst>
          <pc:docMk/>
          <pc:sldMk cId="297713305" sldId="505"/>
        </pc:sldMkLst>
        <pc:spChg chg="mod">
          <ac:chgData name="Bernhard Scholz" userId="8a5fffbb6bfc9276" providerId="LiveId" clId="{1B7071FB-1840-4D58-B28A-AAAB40FD6C07}" dt="2022-12-04T08:43:58.779" v="2993" actId="1076"/>
          <ac:spMkLst>
            <pc:docMk/>
            <pc:sldMk cId="297713305" sldId="505"/>
            <ac:spMk id="208" creationId="{00000000-0000-0000-0000-000000000000}"/>
          </ac:spMkLst>
        </pc:spChg>
      </pc:sldChg>
      <pc:sldChg chg="del">
        <pc:chgData name="Bernhard Scholz" userId="8a5fffbb6bfc9276" providerId="LiveId" clId="{1B7071FB-1840-4D58-B28A-AAAB40FD6C07}" dt="2022-12-04T05:53:17.345" v="56" actId="47"/>
        <pc:sldMkLst>
          <pc:docMk/>
          <pc:sldMk cId="396562701" sldId="505"/>
        </pc:sldMkLst>
      </pc:sldChg>
      <pc:sldChg chg="add del">
        <pc:chgData name="Bernhard Scholz" userId="8a5fffbb6bfc9276" providerId="LiveId" clId="{1B7071FB-1840-4D58-B28A-AAAB40FD6C07}" dt="2022-12-04T09:53:35.444" v="4016" actId="47"/>
        <pc:sldMkLst>
          <pc:docMk/>
          <pc:sldMk cId="820113545" sldId="505"/>
        </pc:sldMkLst>
      </pc:sldChg>
      <pc:sldChg chg="modSp add mod">
        <pc:chgData name="Bernhard Scholz" userId="8a5fffbb6bfc9276" providerId="LiveId" clId="{1B7071FB-1840-4D58-B28A-AAAB40FD6C07}" dt="2022-12-04T10:26:53.562" v="4073" actId="20577"/>
        <pc:sldMkLst>
          <pc:docMk/>
          <pc:sldMk cId="1526116733" sldId="506"/>
        </pc:sldMkLst>
        <pc:spChg chg="mod">
          <ac:chgData name="Bernhard Scholz" userId="8a5fffbb6bfc9276" providerId="LiveId" clId="{1B7071FB-1840-4D58-B28A-AAAB40FD6C07}" dt="2022-12-04T10:26:53.562" v="4073" actId="20577"/>
          <ac:spMkLst>
            <pc:docMk/>
            <pc:sldMk cId="1526116733" sldId="506"/>
            <ac:spMk id="3" creationId="{AE120711-6D46-B73F-4C88-CBD4527E80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42BE8-8038-0248-B503-88423D125A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19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F42BE8-8038-0248-B503-88423D125A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27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Explain the translation to C++ (for speed)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Explain interpreter for convenience </a:t>
            </a:r>
            <a:endParaRPr dirty="0"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 1 1/2y person years; how much time it takes with existing tools etc.; numbers!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830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935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8883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709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Mention that in C++ several pages of code required to implement this by hand.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3816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1753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621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Redo for context and points-to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25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Template_Content 1 Line Title">
  <p:cSld name="New Template_Content 1 Line Titl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9"/>
          <p:cNvSpPr txBox="1">
            <a:spLocks noGrp="1"/>
          </p:cNvSpPr>
          <p:nvPr>
            <p:ph type="title"/>
          </p:nvPr>
        </p:nvSpPr>
        <p:spPr>
          <a:xfrm>
            <a:off x="1072463" y="327385"/>
            <a:ext cx="10972781" cy="541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body" idx="1"/>
          </p:nvPr>
        </p:nvSpPr>
        <p:spPr>
          <a:xfrm>
            <a:off x="1072463" y="2029468"/>
            <a:ext cx="10972800" cy="408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body" idx="2"/>
          </p:nvPr>
        </p:nvSpPr>
        <p:spPr>
          <a:xfrm>
            <a:off x="1072463" y="864288"/>
            <a:ext cx="1097280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667"/>
              <a:buFont typeface="Calibri"/>
              <a:buNone/>
              <a:defRPr sz="2667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if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ouffle-lang.github.io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algn="l"/>
            <a:r>
              <a:rPr lang="en-AU" b="1" i="0" u="none" strike="noStrike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Commercial-Grade </a:t>
            </a:r>
            <a:br>
              <a:rPr lang="en-AU" b="1" i="0" u="none" strike="noStrike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</a:br>
            <a:r>
              <a:rPr lang="en-AU" b="1" i="0" u="none" strike="noStrike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Static </a:t>
            </a:r>
            <a:r>
              <a:rPr lang="en-AU" b="1" i="0" u="none" strike="noStrike" dirty="0" err="1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Analyzers</a:t>
            </a:r>
            <a:r>
              <a:rPr lang="en-AU" b="1" i="0" u="none" strike="noStrike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en-AU" b="1" i="0" u="none" strike="noStrike" dirty="0" err="1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Datalog</a:t>
            </a:r>
            <a:endParaRPr lang="en-AU" b="0" i="0" u="none" strike="noStrike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36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600" dirty="0"/>
              <a:t>Bernhard Scholz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The University of Sydney            Fantom Research</a:t>
            </a:r>
            <a:endParaRPr dirty="0"/>
          </a:p>
        </p:txBody>
      </p:sp>
      <p:sp>
        <p:nvSpPr>
          <p:cNvPr id="94" name="Google Shape;9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901" y="527936"/>
            <a:ext cx="3005137" cy="1004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495A529-B9A5-F81C-51E5-C6BD02724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970" y="5219919"/>
            <a:ext cx="533115" cy="533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456013-CACB-9EBE-2470-33E4C314F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9203" y="5200088"/>
            <a:ext cx="1619945" cy="5866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CE2A-58A7-E105-3F22-D9B38059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Philosophy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ED2C7-A2AB-5A69-DAEA-A7C60648C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of Language Extensions &amp; 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Language Feature to improve SW-Engineering</a:t>
            </a:r>
          </a:p>
          <a:p>
            <a:r>
              <a:rPr lang="en-US" dirty="0"/>
              <a:t>Implementation: Faster Execution &amp; Tooling (Profiler, Debugger,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03DF3-0D68-A147-AB4C-040908DD1B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4EDC37-8A45-638E-6C2C-B4B4801C23FE}"/>
              </a:ext>
            </a:extLst>
          </p:cNvPr>
          <p:cNvSpPr/>
          <p:nvPr/>
        </p:nvSpPr>
        <p:spPr>
          <a:xfrm>
            <a:off x="2274610" y="4097553"/>
            <a:ext cx="2026762" cy="688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89EF5A-4F3B-6D23-9153-AD36A1747170}"/>
              </a:ext>
            </a:extLst>
          </p:cNvPr>
          <p:cNvSpPr/>
          <p:nvPr/>
        </p:nvSpPr>
        <p:spPr>
          <a:xfrm>
            <a:off x="6030012" y="4091304"/>
            <a:ext cx="2026762" cy="688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Requirement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B94332-6436-254C-1A06-9F98ED83BD1D}"/>
              </a:ext>
            </a:extLst>
          </p:cNvPr>
          <p:cNvSpPr/>
          <p:nvPr/>
        </p:nvSpPr>
        <p:spPr>
          <a:xfrm>
            <a:off x="4069238" y="2789550"/>
            <a:ext cx="2026762" cy="6881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491E76AF-E453-8AF2-7040-4850318A6BF4}"/>
              </a:ext>
            </a:extLst>
          </p:cNvPr>
          <p:cNvCxnSpPr>
            <a:cxnSpLocks/>
            <a:stCxn id="10" idx="6"/>
            <a:endCxn id="9" idx="0"/>
          </p:cNvCxnSpPr>
          <p:nvPr/>
        </p:nvCxnSpPr>
        <p:spPr>
          <a:xfrm>
            <a:off x="6096000" y="3133628"/>
            <a:ext cx="947393" cy="957676"/>
          </a:xfrm>
          <a:prstGeom prst="curvedConnector2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0D4867B-E431-83A0-2946-D840CE18F3A8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rot="5400000" flipH="1" flipV="1">
            <a:off x="3196652" y="3224968"/>
            <a:ext cx="963925" cy="781247"/>
          </a:xfrm>
          <a:prstGeom prst="curvedConnector2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BD45943C-4C23-54CC-AA19-316C3D11C3CC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>
            <a:off x="4301372" y="4435382"/>
            <a:ext cx="1728640" cy="1270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0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7F2D-85FD-F8F1-D102-32975C1B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EC380-C79D-664E-AAC8-EDD0C2C87E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11081-5BAF-DDD3-BD07-08248EED13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0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			: Souffle Language</a:t>
            </a:r>
            <a:endParaRPr dirty="0"/>
          </a:p>
        </p:txBody>
      </p:sp>
      <p:sp>
        <p:nvSpPr>
          <p:cNvPr id="326" name="Google Shape;32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 dirty="0"/>
              <a:t>Language</a:t>
            </a:r>
            <a:endParaRPr dirty="0"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Syntax inspired by </a:t>
            </a:r>
            <a:r>
              <a:rPr lang="en-US" dirty="0" err="1"/>
              <a:t>bddbddb</a:t>
            </a:r>
            <a:r>
              <a:rPr lang="en-US" dirty="0"/>
              <a:t>, </a:t>
            </a:r>
            <a:r>
              <a:rPr lang="en-US" dirty="0" err="1"/>
              <a:t>muZ</a:t>
            </a:r>
            <a:r>
              <a:rPr lang="en-US" dirty="0"/>
              <a:t>/z3, </a:t>
            </a:r>
            <a:r>
              <a:rPr lang="en-US" dirty="0" err="1"/>
              <a:t>Logicblox</a:t>
            </a:r>
            <a:r>
              <a:rPr lang="en-US" dirty="0"/>
              <a:t>, …  </a:t>
            </a: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Strongly Typed</a:t>
            </a:r>
          </a:p>
          <a:p>
            <a:pPr marL="685800" lvl="1" indent="-228600">
              <a:lnSpc>
                <a:spcPct val="80000"/>
              </a:lnSpc>
              <a:spcBef>
                <a:spcPts val="1000"/>
              </a:spcBef>
              <a:buSzPts val="2800"/>
            </a:pPr>
            <a:r>
              <a:rPr lang="en-US" dirty="0"/>
              <a:t>Union/Base types</a:t>
            </a:r>
            <a:endParaRPr dirty="0"/>
          </a:p>
          <a:p>
            <a:pPr marL="685800" lvl="1" indent="-228600">
              <a:lnSpc>
                <a:spcPct val="80000"/>
              </a:lnSpc>
              <a:buSzPts val="2000"/>
            </a:pPr>
            <a:r>
              <a:rPr lang="en-US" dirty="0"/>
              <a:t>Records</a:t>
            </a:r>
          </a:p>
          <a:p>
            <a:pPr marL="685800" lvl="1" indent="-228600">
              <a:lnSpc>
                <a:spcPct val="80000"/>
              </a:lnSpc>
              <a:buSzPts val="2000"/>
            </a:pPr>
            <a:r>
              <a:rPr lang="en-US" dirty="0"/>
              <a:t>Algebraic Data Types</a:t>
            </a:r>
          </a:p>
          <a:p>
            <a:pPr marL="228600" indent="-228600">
              <a:lnSpc>
                <a:spcPct val="80000"/>
              </a:lnSpc>
              <a:buSzPts val="2000"/>
            </a:pPr>
            <a:r>
              <a:rPr lang="en-US" dirty="0"/>
              <a:t>Extensions</a:t>
            </a:r>
          </a:p>
          <a:p>
            <a:pPr marL="685800" lvl="1" indent="-228600">
              <a:lnSpc>
                <a:spcPct val="80000"/>
              </a:lnSpc>
              <a:buSzPts val="2000"/>
            </a:pPr>
            <a:r>
              <a:rPr lang="en-US" dirty="0"/>
              <a:t>Components for structuring large </a:t>
            </a:r>
            <a:r>
              <a:rPr lang="en-US" dirty="0" err="1"/>
              <a:t>Datalog</a:t>
            </a:r>
            <a:r>
              <a:rPr lang="en-US" dirty="0"/>
              <a:t> programs</a:t>
            </a:r>
          </a:p>
          <a:p>
            <a:pPr marL="685800" lvl="1" indent="-228600">
              <a:lnSpc>
                <a:spcPct val="80000"/>
              </a:lnSpc>
              <a:buSzPts val="2000"/>
            </a:pPr>
            <a:r>
              <a:rPr lang="en-US" dirty="0"/>
              <a:t>Arithmetic functors</a:t>
            </a:r>
          </a:p>
          <a:p>
            <a:pPr marL="685800" lvl="1" indent="-228600">
              <a:lnSpc>
                <a:spcPct val="80000"/>
              </a:lnSpc>
              <a:buSzPts val="2000"/>
            </a:pPr>
            <a:r>
              <a:rPr lang="en-US" dirty="0"/>
              <a:t>Aggregates, ...</a:t>
            </a:r>
          </a:p>
          <a:p>
            <a:pPr marL="685800" lvl="1" indent="-228600">
              <a:lnSpc>
                <a:spcPct val="80000"/>
              </a:lnSpc>
              <a:buSzPts val="2000"/>
            </a:pPr>
            <a:r>
              <a:rPr lang="en-AU" dirty="0"/>
              <a:t>User-Defined Functors</a:t>
            </a:r>
          </a:p>
        </p:txBody>
      </p:sp>
      <p:sp>
        <p:nvSpPr>
          <p:cNvPr id="327" name="Google Shape;32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" name="Google Shape;128;p4">
            <a:extLst>
              <a:ext uri="{FF2B5EF4-FFF2-40B4-BE49-F238E27FC236}">
                <a16:creationId xmlns:a16="http://schemas.microsoft.com/office/drawing/2014/main" id="{5C304B17-6C37-9A1B-3742-FEEB9E4D84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799" y="525554"/>
            <a:ext cx="3005137" cy="1004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3836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7F2D-85FD-F8F1-D102-32975C1B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Termination with Functors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8469E-8B5B-6640-9285-60D848328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arithmetic functors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Constants 2 to 10 are introduced by functor </a:t>
            </a:r>
            <a:r>
              <a:rPr lang="en-US" dirty="0">
                <a:solidFill>
                  <a:schemeClr val="accent1"/>
                </a:solidFill>
              </a:rPr>
              <a:t>i+1</a:t>
            </a:r>
          </a:p>
          <a:p>
            <a:r>
              <a:rPr lang="en-US" dirty="0"/>
              <a:t>Functor Requirement for Static Analysis</a:t>
            </a:r>
          </a:p>
          <a:p>
            <a:pPr lvl="1"/>
            <a:r>
              <a:rPr lang="en-US" dirty="0"/>
              <a:t>Example: introducing new contexts for points-to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11081-5BAF-DDD3-BD07-08248EED13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DF927-42FB-FD2D-4083-AD89AD446893}"/>
              </a:ext>
            </a:extLst>
          </p:cNvPr>
          <p:cNvSpPr txBox="1">
            <a:spLocks/>
          </p:cNvSpPr>
          <p:nvPr/>
        </p:nvSpPr>
        <p:spPr>
          <a:xfrm>
            <a:off x="1627983" y="2478725"/>
            <a:ext cx="7537938" cy="167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A(x: number)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>
                <a:solidFill>
                  <a:schemeClr val="accent2"/>
                </a:solidFill>
              </a:rPr>
              <a:t>A(1).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n-US" dirty="0">
                <a:solidFill>
                  <a:schemeClr val="accent2"/>
                </a:solidFill>
              </a:rPr>
              <a:t>A(</a:t>
            </a:r>
            <a:r>
              <a:rPr lang="en-US" dirty="0">
                <a:solidFill>
                  <a:schemeClr val="accent1"/>
                </a:solidFill>
              </a:rPr>
              <a:t>i+1</a:t>
            </a:r>
            <a:r>
              <a:rPr lang="en-US" dirty="0">
                <a:solidFill>
                  <a:schemeClr val="accent2"/>
                </a:solidFill>
              </a:rPr>
              <a:t>) :- A(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), </a:t>
            </a:r>
            <a:r>
              <a:rPr lang="en-US" dirty="0" err="1">
                <a:solidFill>
                  <a:schemeClr val="accent2"/>
                </a:solidFill>
              </a:rPr>
              <a:t>i</a:t>
            </a:r>
            <a:r>
              <a:rPr lang="en-US" dirty="0">
                <a:solidFill>
                  <a:schemeClr val="accent2"/>
                </a:solidFill>
              </a:rPr>
              <a:t> &lt; 10.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4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as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Introducing complex data types in </a:t>
            </a:r>
            <a:r>
              <a:rPr lang="en-US" dirty="0" err="1"/>
              <a:t>Datalog</a:t>
            </a:r>
            <a:endParaRPr lang="en-US" dirty="0"/>
          </a:p>
          <a:p>
            <a:pPr lvl="1"/>
            <a:r>
              <a:rPr lang="en-US" dirty="0"/>
              <a:t>First use case: contexts for points-to</a:t>
            </a:r>
          </a:p>
          <a:p>
            <a:endParaRPr lang="en-US" dirty="0"/>
          </a:p>
          <a:p>
            <a:r>
              <a:rPr lang="en-US" dirty="0"/>
              <a:t>Record semantics similar to Pascal/C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Record Type definition: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chemeClr val="accent2"/>
                </a:solidFill>
              </a:rPr>
              <a:t>.type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dirty="0">
                <a:solidFill>
                  <a:schemeClr val="accent2"/>
                </a:solidFill>
              </a:rPr>
              <a:t> = [ </a:t>
            </a:r>
            <a:r>
              <a:rPr lang="en-US" dirty="0">
                <a:solidFill>
                  <a:schemeClr val="accent1"/>
                </a:solidFill>
              </a:rPr>
              <a:t>name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 :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mr-IN" dirty="0">
                <a:solidFill>
                  <a:schemeClr val="accent2"/>
                </a:solidFill>
              </a:rPr>
              <a:t>…</a:t>
            </a:r>
            <a:r>
              <a:rPr lang="en-AU" dirty="0">
                <a:solidFill>
                  <a:schemeClr val="accent2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name</a:t>
            </a:r>
            <a:r>
              <a:rPr lang="en-US" baseline="-25000" dirty="0" err="1">
                <a:solidFill>
                  <a:schemeClr val="accent1"/>
                </a:solidFill>
              </a:rPr>
              <a:t>k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 err="1">
                <a:solidFill>
                  <a:schemeClr val="accent1"/>
                </a:solidFill>
              </a:rPr>
              <a:t>type</a:t>
            </a:r>
            <a:r>
              <a:rPr lang="en-US" baseline="-25000" dirty="0" err="1">
                <a:solidFill>
                  <a:schemeClr val="accent1"/>
                </a:solidFill>
              </a:rPr>
              <a:t>k</a:t>
            </a:r>
            <a:r>
              <a:rPr lang="en-US" dirty="0">
                <a:solidFill>
                  <a:schemeClr val="accent2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0451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record type has a hidden lookup table</a:t>
            </a:r>
          </a:p>
          <a:p>
            <a:pPr lvl="1"/>
            <a:r>
              <a:rPr lang="en-US" dirty="0"/>
              <a:t>Translates record to a number</a:t>
            </a:r>
          </a:p>
          <a:p>
            <a:pPr lvl="1"/>
            <a:r>
              <a:rPr lang="en-US" dirty="0"/>
              <a:t>If not found, construct a new Pair with a new number</a:t>
            </a:r>
          </a:p>
          <a:p>
            <a:r>
              <a:rPr lang="en-US" dirty="0"/>
              <a:t>Example: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.type Pair = [a: number, b: number]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A(p: Pair)  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A([1,2]).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A([3,4]). 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A([4,5]).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Records: How does it work?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78387" y="4532010"/>
          <a:ext cx="125507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71993" y="4532010"/>
          <a:ext cx="5464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6344" y="4070345"/>
            <a:ext cx="31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66442" y="4070345"/>
            <a:ext cx="678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Pair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365340" y="5106573"/>
            <a:ext cx="1666118" cy="1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365340" y="5469988"/>
            <a:ext cx="1666118" cy="1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365340" y="5804716"/>
            <a:ext cx="1666118" cy="1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84012" y="5974995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08546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Record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Lists can be formed via termination with </a:t>
            </a:r>
            <a:r>
              <a:rPr lang="en-US" dirty="0">
                <a:solidFill>
                  <a:schemeClr val="accent1"/>
                </a:solidFill>
              </a:rPr>
              <a:t>nil</a:t>
            </a:r>
            <a:r>
              <a:rPr lang="en-US" dirty="0"/>
              <a:t> record </a:t>
            </a:r>
          </a:p>
          <a:p>
            <a:r>
              <a:rPr lang="en-US" dirty="0"/>
              <a:t>Useful for unbounded contexts in points-to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5400" baseline="30000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aseline="30000" dirty="0">
                <a:solidFill>
                  <a:schemeClr val="accent2"/>
                </a:solidFill>
              </a:rPr>
              <a:t>.type List = [next: </a:t>
            </a:r>
            <a:r>
              <a:rPr lang="en-US" sz="5400" baseline="30000" dirty="0">
                <a:solidFill>
                  <a:schemeClr val="accent1"/>
                </a:solidFill>
              </a:rPr>
              <a:t>List</a:t>
            </a:r>
            <a:r>
              <a:rPr lang="en-US" sz="5400" baseline="30000" dirty="0">
                <a:solidFill>
                  <a:schemeClr val="accent2"/>
                </a:solidFill>
              </a:rPr>
              <a:t>, x: number]</a:t>
            </a:r>
            <a:br>
              <a:rPr lang="en-US" sz="5400" baseline="30000" dirty="0">
                <a:solidFill>
                  <a:schemeClr val="accent2"/>
                </a:solidFill>
              </a:rPr>
            </a:br>
            <a:endParaRPr lang="en-US" sz="5400" baseline="30000" dirty="0">
              <a:solidFill>
                <a:schemeClr val="accent2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aseline="30000" dirty="0">
                <a:solidFill>
                  <a:schemeClr val="accent2"/>
                </a:solidFill>
              </a:rPr>
              <a:t>.</a:t>
            </a:r>
            <a:r>
              <a:rPr lang="en-US" sz="5400" baseline="30000" dirty="0" err="1">
                <a:solidFill>
                  <a:schemeClr val="accent2"/>
                </a:solidFill>
              </a:rPr>
              <a:t>decl</a:t>
            </a:r>
            <a:r>
              <a:rPr lang="en-US" sz="5400" baseline="30000" dirty="0">
                <a:solidFill>
                  <a:schemeClr val="accent2"/>
                </a:solidFill>
              </a:rPr>
              <a:t> L(l: List)  </a:t>
            </a:r>
            <a:endParaRPr lang="en-US" sz="5400" baseline="30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5400" baseline="30000" dirty="0">
                <a:solidFill>
                  <a:schemeClr val="accent2"/>
                </a:solidFill>
              </a:rPr>
              <a:t>L([</a:t>
            </a:r>
            <a:r>
              <a:rPr lang="en-US" sz="5400" baseline="30000" dirty="0">
                <a:solidFill>
                  <a:schemeClr val="accent1"/>
                </a:solidFill>
              </a:rPr>
              <a:t>nil</a:t>
            </a:r>
            <a:r>
              <a:rPr lang="en-US" sz="5400" baseline="30000" dirty="0">
                <a:solidFill>
                  <a:schemeClr val="accent2"/>
                </a:solidFill>
              </a:rPr>
              <a:t>, 10]). </a:t>
            </a:r>
            <a:br>
              <a:rPr lang="en-US" sz="5400" baseline="30000" dirty="0">
                <a:solidFill>
                  <a:schemeClr val="accent2"/>
                </a:solidFill>
              </a:rPr>
            </a:br>
            <a:r>
              <a:rPr lang="en-US" sz="5400" baseline="30000" dirty="0">
                <a:solidFill>
                  <a:schemeClr val="accent2"/>
                </a:solidFill>
              </a:rPr>
              <a:t>L([r1, x+10]) :- </a:t>
            </a:r>
            <a:br>
              <a:rPr lang="en-US" sz="5400" baseline="30000" dirty="0">
                <a:solidFill>
                  <a:schemeClr val="accent2"/>
                </a:solidFill>
              </a:rPr>
            </a:br>
            <a:r>
              <a:rPr lang="en-US" sz="5400" baseline="30000" dirty="0">
                <a:solidFill>
                  <a:schemeClr val="accent2"/>
                </a:solidFill>
              </a:rPr>
              <a:t>  L(r1), r1=[_r2, x], x &lt; 30.  </a:t>
            </a:r>
            <a:endParaRPr lang="en-US" sz="5400" baseline="30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635489"/>
              </p:ext>
            </p:extLst>
          </p:nvPr>
        </p:nvGraphicFramePr>
        <p:xfrm>
          <a:off x="9777295" y="4672484"/>
          <a:ext cx="16659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8083"/>
              </p:ext>
            </p:extLst>
          </p:nvPr>
        </p:nvGraphicFramePr>
        <p:xfrm>
          <a:off x="7270901" y="4672484"/>
          <a:ext cx="54641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70901" y="4177045"/>
            <a:ext cx="31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77295" y="4177045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964248" y="5247047"/>
            <a:ext cx="1666118" cy="1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964248" y="5610462"/>
            <a:ext cx="1666118" cy="1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964248" y="5945190"/>
            <a:ext cx="1666118" cy="1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0204797" y="5281767"/>
            <a:ext cx="227427" cy="272871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0204796" y="5622185"/>
            <a:ext cx="227427" cy="272871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621881" y="542579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nil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797985" y="5216329"/>
            <a:ext cx="878443" cy="405856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082920" y="6115469"/>
            <a:ext cx="1231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543947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7F2D-85FD-F8F1-D102-32975C1B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Rewriting w. Algebraic 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8469E-8B5B-6640-9285-60D848328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Extensions of records are Algebraic Data Types</a:t>
            </a:r>
          </a:p>
          <a:p>
            <a:r>
              <a:rPr lang="en-US" dirty="0"/>
              <a:t>Implementation of SMT solver for static analysis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5000" b="0" i="0" u="none" strike="noStrike" kern="0" cap="none" spc="0" normalizeH="0" baseline="3000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5000" b="0" i="0" u="none" strike="noStrike" kern="0" cap="none" spc="0" normalizeH="0" baseline="3000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.type Term = Zero {} | </a:t>
            </a:r>
            <a:r>
              <a:rPr kumimoji="0" lang="en-US" sz="5000" b="0" i="0" u="none" strike="noStrike" kern="0" cap="none" spc="0" normalizeH="0" baseline="3000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Succ</a:t>
            </a:r>
            <a:r>
              <a:rPr lang="en-US" sz="5000" baseline="30000" dirty="0">
                <a:solidFill>
                  <a:srgbClr val="ED7D31"/>
                </a:solidFill>
              </a:rPr>
              <a:t>{ x: Term} | Add {</a:t>
            </a:r>
            <a:r>
              <a:rPr lang="en-US" sz="5000" baseline="30000" dirty="0" err="1">
                <a:solidFill>
                  <a:srgbClr val="ED7D31"/>
                </a:solidFill>
              </a:rPr>
              <a:t>x:Term</a:t>
            </a:r>
            <a:r>
              <a:rPr lang="en-US" sz="5000" baseline="30000" dirty="0">
                <a:solidFill>
                  <a:srgbClr val="ED7D31"/>
                </a:solidFill>
              </a:rPr>
              <a:t>, </a:t>
            </a:r>
            <a:r>
              <a:rPr lang="en-US" sz="5000" baseline="30000">
                <a:solidFill>
                  <a:srgbClr val="ED7D31"/>
                </a:solidFill>
              </a:rPr>
              <a:t>y:Term}</a:t>
            </a:r>
            <a:br>
              <a:rPr kumimoji="0" lang="en-US" sz="5000" b="0" i="0" u="none" strike="noStrike" kern="0" cap="none" spc="0" normalizeH="0" baseline="3000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lang="en-US" sz="5000" baseline="30000" dirty="0">
                <a:solidFill>
                  <a:srgbClr val="ED7D31"/>
                </a:solidFill>
              </a:rPr>
              <a:t>.</a:t>
            </a:r>
            <a:r>
              <a:rPr lang="en-US" sz="5000" baseline="30000" dirty="0" err="1">
                <a:solidFill>
                  <a:srgbClr val="ED7D31"/>
                </a:solidFill>
              </a:rPr>
              <a:t>decl</a:t>
            </a:r>
            <a:r>
              <a:rPr lang="en-US" sz="5000" baseline="30000" dirty="0">
                <a:solidFill>
                  <a:srgbClr val="ED7D31"/>
                </a:solidFill>
              </a:rPr>
              <a:t> E(</a:t>
            </a:r>
            <a:r>
              <a:rPr lang="en-US" sz="5000" baseline="30000" dirty="0" err="1">
                <a:solidFill>
                  <a:srgbClr val="ED7D31"/>
                </a:solidFill>
              </a:rPr>
              <a:t>x:Term</a:t>
            </a:r>
            <a:r>
              <a:rPr lang="en-US" sz="5000" baseline="30000" dirty="0">
                <a:solidFill>
                  <a:srgbClr val="ED7D31"/>
                </a:solidFill>
              </a:rPr>
              <a:t>, y:Term) </a:t>
            </a:r>
            <a:r>
              <a:rPr lang="en-US" sz="5000" baseline="30000" dirty="0" err="1">
                <a:solidFill>
                  <a:srgbClr val="ED7D31"/>
                </a:solidFill>
              </a:rPr>
              <a:t>eqrel</a:t>
            </a:r>
            <a:endParaRPr lang="en-US" sz="5000" baseline="30000" dirty="0">
              <a:solidFill>
                <a:srgbClr val="ED7D3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lang="en-US" sz="5000" baseline="30000" dirty="0">
                <a:solidFill>
                  <a:schemeClr val="accent1"/>
                </a:solidFill>
              </a:rPr>
              <a:t>// a + 0 =&gt;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lang="en-US" sz="5000" baseline="30000" dirty="0">
                <a:solidFill>
                  <a:srgbClr val="ED7D31"/>
                </a:solidFill>
              </a:rPr>
              <a:t>E(p, a) :-  p = $Add(a, $Zero()), E(</a:t>
            </a:r>
            <a:r>
              <a:rPr lang="en-US" sz="5000" baseline="30000" dirty="0" err="1">
                <a:solidFill>
                  <a:srgbClr val="ED7D31"/>
                </a:solidFill>
              </a:rPr>
              <a:t>p,p</a:t>
            </a:r>
            <a:r>
              <a:rPr lang="en-US" sz="5000" baseline="30000" dirty="0">
                <a:solidFill>
                  <a:srgbClr val="ED7D31"/>
                </a:solidFill>
              </a:rPr>
              <a:t>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lang="en-US" sz="5000" baseline="30000" dirty="0">
                <a:solidFill>
                  <a:schemeClr val="accent1"/>
                </a:solidFill>
              </a:rPr>
              <a:t>// a + </a:t>
            </a:r>
            <a:r>
              <a:rPr lang="en-US" sz="5000" baseline="30000" dirty="0" err="1">
                <a:solidFill>
                  <a:schemeClr val="accent1"/>
                </a:solidFill>
              </a:rPr>
              <a:t>succ</a:t>
            </a:r>
            <a:r>
              <a:rPr lang="en-US" sz="5000" baseline="30000" dirty="0">
                <a:solidFill>
                  <a:schemeClr val="accent1"/>
                </a:solidFill>
              </a:rPr>
              <a:t>(b) =&gt; </a:t>
            </a:r>
            <a:r>
              <a:rPr lang="en-US" sz="5000" baseline="30000" dirty="0" err="1">
                <a:solidFill>
                  <a:schemeClr val="accent1"/>
                </a:solidFill>
              </a:rPr>
              <a:t>succ</a:t>
            </a:r>
            <a:r>
              <a:rPr lang="en-US" sz="5000" baseline="30000" dirty="0">
                <a:solidFill>
                  <a:schemeClr val="accent1"/>
                </a:solidFill>
              </a:rPr>
              <a:t>(a + b)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lang="en-US" sz="5000" baseline="30000" dirty="0">
                <a:solidFill>
                  <a:srgbClr val="ED7D31"/>
                </a:solidFill>
              </a:rPr>
              <a:t>E(p, $</a:t>
            </a:r>
            <a:r>
              <a:rPr lang="en-US" sz="5000" baseline="30000" dirty="0" err="1">
                <a:solidFill>
                  <a:srgbClr val="ED7D31"/>
                </a:solidFill>
              </a:rPr>
              <a:t>Succ</a:t>
            </a:r>
            <a:r>
              <a:rPr lang="en-US" sz="5000" baseline="30000" dirty="0">
                <a:solidFill>
                  <a:srgbClr val="ED7D31"/>
                </a:solidFill>
              </a:rPr>
              <a:t>($Add(</a:t>
            </a:r>
            <a:r>
              <a:rPr lang="en-US" sz="5000" baseline="30000" dirty="0" err="1">
                <a:solidFill>
                  <a:srgbClr val="ED7D31"/>
                </a:solidFill>
              </a:rPr>
              <a:t>a,b</a:t>
            </a:r>
            <a:r>
              <a:rPr lang="en-US" sz="5000" baseline="30000" dirty="0">
                <a:solidFill>
                  <a:srgbClr val="ED7D31"/>
                </a:solidFill>
              </a:rPr>
              <a:t>))) :- p = $Add(a, $</a:t>
            </a:r>
            <a:r>
              <a:rPr lang="en-US" sz="5000" baseline="30000" dirty="0" err="1">
                <a:solidFill>
                  <a:srgbClr val="ED7D31"/>
                </a:solidFill>
              </a:rPr>
              <a:t>Succ</a:t>
            </a:r>
            <a:r>
              <a:rPr lang="en-US" sz="5000" baseline="30000" dirty="0">
                <a:solidFill>
                  <a:srgbClr val="ED7D31"/>
                </a:solidFill>
              </a:rPr>
              <a:t>(b)), E(</a:t>
            </a:r>
            <a:r>
              <a:rPr lang="en-US" sz="5000" baseline="30000" dirty="0" err="1">
                <a:solidFill>
                  <a:srgbClr val="ED7D31"/>
                </a:solidFill>
              </a:rPr>
              <a:t>p,p</a:t>
            </a:r>
            <a:r>
              <a:rPr lang="en-US" sz="5000" baseline="30000" dirty="0">
                <a:solidFill>
                  <a:srgbClr val="ED7D31"/>
                </a:solidFill>
              </a:rPr>
              <a:t>).</a:t>
            </a:r>
            <a:endParaRPr kumimoji="0" lang="en-US" sz="5000" b="0" i="0" u="none" strike="noStrike" kern="0" cap="none" spc="0" normalizeH="0" baseline="3000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11081-5BAF-DDD3-BD07-08248EED13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08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7F2D-85FD-F8F1-D102-32975C1B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Deletion via Subsumption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8469E-8B5B-6640-9285-60D848328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Interval domains frequently used in static analyzers</a:t>
            </a:r>
          </a:p>
          <a:p>
            <a:pPr lvl="1"/>
            <a:r>
              <a:rPr lang="en-US" dirty="0"/>
              <a:t>If not normalized, too expensive</a:t>
            </a:r>
          </a:p>
          <a:p>
            <a:r>
              <a:rPr lang="en-US" dirty="0"/>
              <a:t>Subsumption permits deletion of tuples</a:t>
            </a:r>
          </a:p>
          <a:p>
            <a:pPr marL="114300" indent="0">
              <a:buNone/>
            </a:pPr>
            <a:endParaRPr lang="en-AU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AU" dirty="0" err="1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decl</a:t>
            </a:r>
            <a:r>
              <a:rPr lang="en-AU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 R(</a:t>
            </a:r>
            <a:r>
              <a:rPr lang="en-AU" dirty="0" err="1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lb:number</a:t>
            </a:r>
            <a:r>
              <a:rPr lang="en-AU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AU" dirty="0" err="1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ub:number</a:t>
            </a:r>
            <a:r>
              <a:rPr lang="en-AU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R(1,10). </a:t>
            </a:r>
          </a:p>
          <a:p>
            <a:pPr marL="114300" indent="0">
              <a:buNone/>
            </a:pPr>
            <a:r>
              <a:rPr lang="en-AU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R(2,5).           // subsumed interval</a:t>
            </a:r>
          </a:p>
          <a:p>
            <a:pPr marL="114300" indent="0">
              <a:buNone/>
            </a:pPr>
            <a:endParaRPr lang="en-AU" dirty="0">
              <a:solidFill>
                <a:schemeClr val="accent2"/>
              </a:solidFill>
              <a:effectLst/>
              <a:latin typeface="Menlo" panose="020B0609030804020204" pitchFamily="49" charset="0"/>
            </a:endParaRPr>
          </a:p>
          <a:p>
            <a:pPr marL="114300" indent="0">
              <a:buNone/>
            </a:pPr>
            <a:r>
              <a:rPr lang="en-AU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// Subsume </a:t>
            </a:r>
            <a:r>
              <a:rPr lang="en-AU" dirty="0">
                <a:solidFill>
                  <a:schemeClr val="accent2"/>
                </a:solidFill>
                <a:latin typeface="Menlo" panose="020B0609030804020204" pitchFamily="49" charset="0"/>
              </a:rPr>
              <a:t>interval</a:t>
            </a:r>
            <a:endParaRPr lang="en-AU" dirty="0">
              <a:solidFill>
                <a:schemeClr val="accent2"/>
              </a:solidFill>
              <a:effectLst/>
              <a:latin typeface="Menlo" panose="020B0609030804020204" pitchFamily="49" charset="0"/>
            </a:endParaRPr>
          </a:p>
          <a:p>
            <a:pPr marL="114300" indent="0">
              <a:buNone/>
            </a:pPr>
            <a:r>
              <a:rPr lang="en-AU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R(lb1,ub1) &lt;= R(lb2, ub2)</a:t>
            </a:r>
            <a:r>
              <a:rPr lang="en-AU" dirty="0">
                <a:solidFill>
                  <a:schemeClr val="accent2"/>
                </a:solidFill>
                <a:effectLst/>
                <a:latin typeface="Menlo" panose="020B0609030804020204" pitchFamily="49" charset="0"/>
              </a:rPr>
              <a:t> :-  lb2 &lt;= lb1,  ub1 &lt;= ub2.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11081-5BAF-DDD3-BD07-08248EED13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63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7F2D-85FD-F8F1-D102-32975C1B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 in Language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8469E-8B5B-6640-9285-60D848328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Symbolic Computations in </a:t>
            </a:r>
            <a:r>
              <a:rPr lang="en-US" dirty="0" err="1"/>
              <a:t>Datalog</a:t>
            </a:r>
            <a:endParaRPr lang="en-US" dirty="0"/>
          </a:p>
          <a:p>
            <a:pPr lvl="1"/>
            <a:r>
              <a:rPr lang="en-US" dirty="0"/>
              <a:t>Term Rewriting (e.g., EGG)</a:t>
            </a:r>
          </a:p>
          <a:p>
            <a:r>
              <a:rPr lang="en-US" dirty="0"/>
              <a:t>Recursive Aggregation (for Data Analytics)</a:t>
            </a:r>
          </a:p>
          <a:p>
            <a:r>
              <a:rPr lang="en-US" dirty="0"/>
              <a:t>Higher-Order logic programming aspects</a:t>
            </a:r>
          </a:p>
          <a:p>
            <a:pPr lvl="1"/>
            <a:r>
              <a:rPr lang="en-US" dirty="0"/>
              <a:t>How to enrich the language without losing performance?</a:t>
            </a:r>
          </a:p>
          <a:p>
            <a:pPr lvl="1"/>
            <a:r>
              <a:rPr lang="en-US" dirty="0"/>
              <a:t>Example: Reflection</a:t>
            </a:r>
          </a:p>
          <a:p>
            <a:r>
              <a:rPr lang="en-US" dirty="0"/>
              <a:t>Composable logic languages</a:t>
            </a:r>
          </a:p>
          <a:p>
            <a:pPr lvl="1"/>
            <a:r>
              <a:rPr lang="en-US" dirty="0"/>
              <a:t>Develop a new calculus with Software-Engineering in mind (libraries?)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11081-5BAF-DDD3-BD07-08248EED13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Static Program Analysis Tools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Many applications for static program analysis</a:t>
            </a:r>
          </a:p>
          <a:p>
            <a:pPr lvl="1"/>
            <a:r>
              <a:rPr lang="en-AU" dirty="0"/>
              <a:t>Bug finding, compiler optimisation, </a:t>
            </a:r>
            <a:r>
              <a:rPr lang="en-AU" dirty="0" err="1"/>
              <a:t>decompiler</a:t>
            </a:r>
            <a:r>
              <a:rPr lang="en-AU" dirty="0"/>
              <a:t>, testing, …</a:t>
            </a:r>
          </a:p>
          <a:p>
            <a:r>
              <a:rPr lang="en-AU" dirty="0"/>
              <a:t>Fully functional analysis for real languages is </a:t>
            </a:r>
            <a:r>
              <a:rPr lang="en-AU" b="1" i="1" dirty="0"/>
              <a:t>expensive</a:t>
            </a:r>
            <a:r>
              <a:rPr lang="en-AU" dirty="0"/>
              <a:t>!</a:t>
            </a:r>
          </a:p>
          <a:p>
            <a:r>
              <a:rPr lang="en-AU" dirty="0"/>
              <a:t>State-of-the-art industrial tools </a:t>
            </a:r>
          </a:p>
          <a:p>
            <a:pPr lvl="1"/>
            <a:r>
              <a:rPr lang="en-AU" dirty="0"/>
              <a:t>Developed in </a:t>
            </a:r>
            <a:r>
              <a:rPr lang="en-AU" i="1" dirty="0"/>
              <a:t>non-declarative</a:t>
            </a:r>
            <a:r>
              <a:rPr lang="en-AU" dirty="0"/>
              <a:t> languages like C++ </a:t>
            </a:r>
          </a:p>
          <a:p>
            <a:pPr lvl="1"/>
            <a:r>
              <a:rPr lang="en-AU" dirty="0"/>
              <a:t>Testing</a:t>
            </a:r>
          </a:p>
          <a:p>
            <a:pPr lvl="1"/>
            <a:r>
              <a:rPr lang="en-AU" dirty="0"/>
              <a:t>Fine-Tuning: </a:t>
            </a:r>
            <a:r>
              <a:rPr lang="en-AU" i="1" dirty="0"/>
              <a:t>scalability</a:t>
            </a:r>
            <a:r>
              <a:rPr lang="en-AU" dirty="0"/>
              <a:t> vs. </a:t>
            </a:r>
            <a:r>
              <a:rPr lang="en-AU" i="1" dirty="0"/>
              <a:t>precision</a:t>
            </a:r>
            <a:r>
              <a:rPr lang="en-AU" dirty="0"/>
              <a:t> vs. </a:t>
            </a:r>
            <a:r>
              <a:rPr lang="en-AU" i="1" dirty="0"/>
              <a:t>developing effort</a:t>
            </a:r>
            <a:endParaRPr lang="en-AU" dirty="0"/>
          </a:p>
          <a:p>
            <a:r>
              <a:rPr lang="en-AU" b="1" i="1" dirty="0"/>
              <a:t>Need to develop static analysers rapidly</a:t>
            </a:r>
          </a:p>
          <a:p>
            <a:pPr lvl="1"/>
            <a:r>
              <a:rPr lang="en-AU" dirty="0"/>
              <a:t>Deep design space explorations</a:t>
            </a:r>
          </a:p>
          <a:p>
            <a:pPr lvl="1"/>
            <a:r>
              <a:rPr lang="en-AU" dirty="0"/>
              <a:t>Fast analysis essential for real-world programs with MLOCs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3314" y="1825625"/>
            <a:ext cx="994228" cy="1446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4287" y="4613967"/>
            <a:ext cx="1562996" cy="156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60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7F2D-85FD-F8F1-D102-32975C1B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</a:t>
            </a:r>
            <a:br>
              <a:rPr lang="en-US" dirty="0"/>
            </a:br>
            <a:r>
              <a:rPr lang="en-US" dirty="0"/>
              <a:t>Souffle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EC380-C79D-664E-AAC8-EDD0C2C87E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11081-5BAF-DDD3-BD07-08248EED13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91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1981200" y="152718"/>
            <a:ext cx="721007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Futamura Projections</a:t>
            </a:r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Specialization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Specialization Hierarchy</a:t>
            </a:r>
            <a:endParaRPr dirty="0"/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0" y="2307621"/>
            <a:ext cx="4281226" cy="442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7" name="Google Shape;137;p5"/>
          <p:cNvGrpSpPr/>
          <p:nvPr/>
        </p:nvGrpSpPr>
        <p:grpSpPr>
          <a:xfrm>
            <a:off x="6446520" y="3144265"/>
            <a:ext cx="3675742" cy="2541667"/>
            <a:chOff x="5637244" y="3559096"/>
            <a:chExt cx="3078205" cy="1520076"/>
          </a:xfrm>
        </p:grpSpPr>
        <p:sp>
          <p:nvSpPr>
            <p:cNvPr id="138" name="Google Shape;138;p5"/>
            <p:cNvSpPr/>
            <p:nvPr/>
          </p:nvSpPr>
          <p:spPr>
            <a:xfrm>
              <a:off x="5637244" y="3559096"/>
              <a:ext cx="3078205" cy="1520076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5F82CA"/>
                </a:gs>
                <a:gs pos="50000">
                  <a:srgbClr val="3C70CA"/>
                </a:gs>
                <a:gs pos="100000">
                  <a:srgbClr val="2E60B9"/>
                </a:gs>
              </a:gsLst>
              <a:lin ang="5400000" scaled="0"/>
            </a:gradFill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6628366" y="3810208"/>
              <a:ext cx="1150090" cy="3129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Datalog Specialization</a:t>
              </a:r>
              <a:endParaRPr/>
            </a:p>
          </p:txBody>
        </p:sp>
        <p:cxnSp>
          <p:nvCxnSpPr>
            <p:cNvPr id="140" name="Google Shape;140;p5"/>
            <p:cNvCxnSpPr/>
            <p:nvPr/>
          </p:nvCxnSpPr>
          <p:spPr>
            <a:xfrm rot="10800000">
              <a:off x="6583394" y="4101272"/>
              <a:ext cx="1143000" cy="0"/>
            </a:xfrm>
            <a:prstGeom prst="straightConnector1">
              <a:avLst/>
            </a:prstGeom>
            <a:noFill/>
            <a:ln w="127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1" name="Google Shape;141;p5"/>
            <p:cNvCxnSpPr/>
            <p:nvPr/>
          </p:nvCxnSpPr>
          <p:spPr>
            <a:xfrm>
              <a:off x="6121226" y="4558090"/>
              <a:ext cx="2119518" cy="6732"/>
            </a:xfrm>
            <a:prstGeom prst="straightConnector1">
              <a:avLst/>
            </a:prstGeom>
            <a:noFill/>
            <a:ln w="12700" cap="flat" cmpd="sng">
              <a:solidFill>
                <a:srgbClr val="F2F2F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2" name="Google Shape;142;p5"/>
            <p:cNvSpPr txBox="1"/>
            <p:nvPr/>
          </p:nvSpPr>
          <p:spPr>
            <a:xfrm>
              <a:off x="6325418" y="4263678"/>
              <a:ext cx="1806817" cy="184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RAM Specialization</a:t>
              </a:r>
              <a:endParaRPr/>
            </a:p>
          </p:txBody>
        </p:sp>
        <p:sp>
          <p:nvSpPr>
            <p:cNvPr id="143" name="Google Shape;143;p5"/>
            <p:cNvSpPr txBox="1"/>
            <p:nvPr/>
          </p:nvSpPr>
          <p:spPr>
            <a:xfrm>
              <a:off x="6407062" y="4702464"/>
              <a:ext cx="1528744" cy="1840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C++ Specialization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>
            <a:spLocks noGrp="1"/>
          </p:cNvSpPr>
          <p:nvPr>
            <p:ph type="title"/>
          </p:nvPr>
        </p:nvSpPr>
        <p:spPr>
          <a:xfrm>
            <a:off x="1981200" y="152718"/>
            <a:ext cx="820897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does Soufflé work?</a:t>
            </a:r>
            <a:endParaRPr/>
          </a:p>
        </p:txBody>
      </p:sp>
      <p:grpSp>
        <p:nvGrpSpPr>
          <p:cNvPr id="149" name="Google Shape;149;p6"/>
          <p:cNvGrpSpPr/>
          <p:nvPr/>
        </p:nvGrpSpPr>
        <p:grpSpPr>
          <a:xfrm>
            <a:off x="557940" y="1684987"/>
            <a:ext cx="4357172" cy="1826396"/>
            <a:chOff x="2775411" y="1911609"/>
            <a:chExt cx="5301529" cy="2222241"/>
          </a:xfrm>
        </p:grpSpPr>
        <p:sp>
          <p:nvSpPr>
            <p:cNvPr id="150" name="Google Shape;150;p6"/>
            <p:cNvSpPr/>
            <p:nvPr/>
          </p:nvSpPr>
          <p:spPr>
            <a:xfrm>
              <a:off x="4009233" y="1911609"/>
              <a:ext cx="2893217" cy="2222241"/>
            </a:xfrm>
            <a:prstGeom prst="flowChartProcess">
              <a:avLst/>
            </a:prstGeom>
            <a:solidFill>
              <a:schemeClr val="lt1"/>
            </a:solidFill>
            <a:ln w="12700" cap="flat" cmpd="sng">
              <a:solidFill>
                <a:srgbClr val="75707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2838450" y="2219325"/>
              <a:ext cx="648495" cy="876300"/>
            </a:xfrm>
            <a:prstGeom prst="flowChartMultidocumen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4476750" y="3276600"/>
              <a:ext cx="561975" cy="704850"/>
            </a:xfrm>
            <a:prstGeom prst="flowChartDocumen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5818187" y="2305050"/>
              <a:ext cx="561975" cy="704850"/>
            </a:xfrm>
            <a:prstGeom prst="flowChartDocumen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4219575" y="2390775"/>
              <a:ext cx="1076324" cy="533400"/>
            </a:xfrm>
            <a:prstGeom prst="flowChartProcess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Fact Extractor</a:t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5561012" y="3362325"/>
              <a:ext cx="1076324" cy="533400"/>
            </a:xfrm>
            <a:prstGeom prst="flowChartProcess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SOUFFLÉ</a:t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7437437" y="3276600"/>
              <a:ext cx="561975" cy="704850"/>
            </a:xfrm>
            <a:prstGeom prst="flowChartDocumen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7" name="Google Shape;157;p6"/>
            <p:cNvCxnSpPr>
              <a:stCxn id="151" idx="3"/>
              <a:endCxn id="154" idx="1"/>
            </p:cNvCxnSpPr>
            <p:nvPr/>
          </p:nvCxnSpPr>
          <p:spPr>
            <a:xfrm>
              <a:off x="3486945" y="2657475"/>
              <a:ext cx="73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8" name="Google Shape;158;p6"/>
            <p:cNvCxnSpPr>
              <a:stCxn id="154" idx="3"/>
              <a:endCxn id="153" idx="1"/>
            </p:cNvCxnSpPr>
            <p:nvPr/>
          </p:nvCxnSpPr>
          <p:spPr>
            <a:xfrm>
              <a:off x="5295899" y="2657475"/>
              <a:ext cx="522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9" name="Google Shape;159;p6"/>
            <p:cNvCxnSpPr>
              <a:stCxn id="152" idx="3"/>
            </p:cNvCxnSpPr>
            <p:nvPr/>
          </p:nvCxnSpPr>
          <p:spPr>
            <a:xfrm>
              <a:off x="5038725" y="3629025"/>
              <a:ext cx="5184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0" name="Google Shape;160;p6"/>
            <p:cNvCxnSpPr>
              <a:stCxn id="153" idx="2"/>
              <a:endCxn id="155" idx="0"/>
            </p:cNvCxnSpPr>
            <p:nvPr/>
          </p:nvCxnSpPr>
          <p:spPr>
            <a:xfrm>
              <a:off x="6099175" y="2963302"/>
              <a:ext cx="0" cy="399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1" name="Google Shape;161;p6"/>
            <p:cNvCxnSpPr>
              <a:stCxn id="155" idx="3"/>
              <a:endCxn id="156" idx="1"/>
            </p:cNvCxnSpPr>
            <p:nvPr/>
          </p:nvCxnSpPr>
          <p:spPr>
            <a:xfrm>
              <a:off x="6637336" y="3629025"/>
              <a:ext cx="800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62" name="Google Shape;162;p6"/>
            <p:cNvSpPr txBox="1"/>
            <p:nvPr/>
          </p:nvSpPr>
          <p:spPr>
            <a:xfrm>
              <a:off x="2775411" y="1911609"/>
              <a:ext cx="708397" cy="337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Inputs</a:t>
              </a:r>
              <a:endParaRPr/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5769500" y="1978027"/>
              <a:ext cx="611734" cy="337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Facts</a:t>
              </a:r>
              <a:endParaRPr/>
            </a:p>
          </p:txBody>
        </p:sp>
        <p:sp>
          <p:nvSpPr>
            <p:cNvPr id="164" name="Google Shape;164;p6"/>
            <p:cNvSpPr txBox="1"/>
            <p:nvPr/>
          </p:nvSpPr>
          <p:spPr>
            <a:xfrm>
              <a:off x="4466138" y="2971801"/>
              <a:ext cx="581620" cy="337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Spec</a:t>
              </a:r>
              <a:endParaRPr/>
            </a:p>
          </p:txBody>
        </p:sp>
        <p:sp>
          <p:nvSpPr>
            <p:cNvPr id="165" name="Google Shape;165;p6"/>
            <p:cNvSpPr txBox="1"/>
            <p:nvPr/>
          </p:nvSpPr>
          <p:spPr>
            <a:xfrm>
              <a:off x="7383522" y="2973942"/>
              <a:ext cx="693418" cy="3370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</a:t>
              </a:r>
              <a:endParaRPr/>
            </a:p>
          </p:txBody>
        </p:sp>
      </p:grpSp>
      <p:grpSp>
        <p:nvGrpSpPr>
          <p:cNvPr id="166" name="Google Shape;166;p6"/>
          <p:cNvGrpSpPr/>
          <p:nvPr/>
        </p:nvGrpSpPr>
        <p:grpSpPr>
          <a:xfrm>
            <a:off x="5797540" y="4121649"/>
            <a:ext cx="4951784" cy="2614634"/>
            <a:chOff x="7539554" y="4090648"/>
            <a:chExt cx="4951784" cy="2614634"/>
          </a:xfrm>
        </p:grpSpPr>
        <p:sp>
          <p:nvSpPr>
            <p:cNvPr id="167" name="Google Shape;167;p6"/>
            <p:cNvSpPr txBox="1"/>
            <p:nvPr/>
          </p:nvSpPr>
          <p:spPr>
            <a:xfrm>
              <a:off x="7539554" y="4090648"/>
              <a:ext cx="49517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Synthesiser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10360007" y="4560759"/>
              <a:ext cx="50276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Facts</a:t>
              </a:r>
              <a:endParaRPr/>
            </a:p>
          </p:txBody>
        </p:sp>
        <p:grpSp>
          <p:nvGrpSpPr>
            <p:cNvPr id="169" name="Google Shape;169;p6"/>
            <p:cNvGrpSpPr/>
            <p:nvPr/>
          </p:nvGrpSpPr>
          <p:grpSpPr>
            <a:xfrm>
              <a:off x="7653184" y="4463780"/>
              <a:ext cx="3808474" cy="2241502"/>
              <a:chOff x="4505324" y="3968799"/>
              <a:chExt cx="3200512" cy="2241502"/>
            </a:xfrm>
          </p:grpSpPr>
          <p:sp>
            <p:nvSpPr>
              <p:cNvPr id="170" name="Google Shape;170;p6"/>
              <p:cNvSpPr/>
              <p:nvPr/>
            </p:nvSpPr>
            <p:spPr>
              <a:xfrm>
                <a:off x="4505324" y="3968799"/>
                <a:ext cx="3045119" cy="2241502"/>
              </a:xfrm>
              <a:prstGeom prst="flowChartProcess">
                <a:avLst/>
              </a:prstGeom>
              <a:solidFill>
                <a:schemeClr val="lt1">
                  <a:alpha val="51764"/>
                </a:schemeClr>
              </a:solidFill>
              <a:ln w="12700" cap="flat" cmpd="sng">
                <a:solidFill>
                  <a:schemeClr val="dk1">
                    <a:alpha val="9098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1" name="Google Shape;171;p6"/>
              <p:cNvGrpSpPr/>
              <p:nvPr/>
            </p:nvGrpSpPr>
            <p:grpSpPr>
              <a:xfrm>
                <a:off x="4815313" y="4213874"/>
                <a:ext cx="2595763" cy="1826396"/>
                <a:chOff x="600075" y="3905294"/>
                <a:chExt cx="2595763" cy="1826396"/>
              </a:xfrm>
            </p:grpSpPr>
            <p:sp>
              <p:nvSpPr>
                <p:cNvPr id="172" name="Google Shape;172;p6"/>
                <p:cNvSpPr/>
                <p:nvPr/>
              </p:nvSpPr>
              <p:spPr>
                <a:xfrm>
                  <a:off x="600075" y="3905294"/>
                  <a:ext cx="1333500" cy="1826396"/>
                </a:xfrm>
                <a:prstGeom prst="rect">
                  <a:avLst/>
                </a:prstGeom>
                <a:solidFill>
                  <a:schemeClr val="l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6"/>
                <p:cNvSpPr/>
                <p:nvPr/>
              </p:nvSpPr>
              <p:spPr>
                <a:xfrm>
                  <a:off x="704850" y="4048125"/>
                  <a:ext cx="1133475" cy="33337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AST</a:t>
                  </a:r>
                  <a:endParaRPr/>
                </a:p>
              </p:txBody>
            </p:sp>
            <p:sp>
              <p:nvSpPr>
                <p:cNvPr id="174" name="Google Shape;174;p6"/>
                <p:cNvSpPr/>
                <p:nvPr/>
              </p:nvSpPr>
              <p:spPr>
                <a:xfrm>
                  <a:off x="704850" y="4646462"/>
                  <a:ext cx="1133475" cy="33337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RAM</a:t>
                  </a:r>
                  <a:endParaRPr/>
                </a:p>
              </p:txBody>
            </p:sp>
            <p:sp>
              <p:nvSpPr>
                <p:cNvPr id="175" name="Google Shape;175;p6"/>
                <p:cNvSpPr/>
                <p:nvPr/>
              </p:nvSpPr>
              <p:spPr>
                <a:xfrm>
                  <a:off x="704850" y="5244799"/>
                  <a:ext cx="1133475" cy="33337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C++</a:t>
                  </a:r>
                  <a:endParaRPr/>
                </a:p>
              </p:txBody>
            </p:sp>
            <p:sp>
              <p:nvSpPr>
                <p:cNvPr id="176" name="Google Shape;176;p6"/>
                <p:cNvSpPr/>
                <p:nvPr/>
              </p:nvSpPr>
              <p:spPr>
                <a:xfrm>
                  <a:off x="2545127" y="4523501"/>
                  <a:ext cx="461871" cy="579296"/>
                </a:xfrm>
                <a:prstGeom prst="flowChartDocument">
                  <a:avLst/>
                </a:prstGeom>
                <a:solidFill>
                  <a:schemeClr val="accent3"/>
                </a:solidFill>
                <a:ln w="12700" cap="flat" cmpd="sng">
                  <a:solidFill>
                    <a:srgbClr val="787878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77" name="Google Shape;177;p6"/>
                <p:cNvCxnSpPr>
                  <a:stCxn id="175" idx="3"/>
                  <a:endCxn id="176" idx="1"/>
                </p:cNvCxnSpPr>
                <p:nvPr/>
              </p:nvCxnSpPr>
              <p:spPr>
                <a:xfrm rot="10800000" flipH="1">
                  <a:off x="1838325" y="4813286"/>
                  <a:ext cx="706800" cy="598200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78" name="Google Shape;178;p6"/>
                <p:cNvSpPr txBox="1"/>
                <p:nvPr/>
              </p:nvSpPr>
              <p:spPr>
                <a:xfrm>
                  <a:off x="2506279" y="5180654"/>
                  <a:ext cx="689559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ANALYZER</a:t>
                  </a:r>
                  <a:endParaRPr/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79" name="Google Shape;179;p6"/>
                <p:cNvCxnSpPr>
                  <a:stCxn id="173" idx="2"/>
                  <a:endCxn id="174" idx="0"/>
                </p:cNvCxnSpPr>
                <p:nvPr/>
              </p:nvCxnSpPr>
              <p:spPr>
                <a:xfrm>
                  <a:off x="1271587" y="4381500"/>
                  <a:ext cx="0" cy="26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80" name="Google Shape;180;p6"/>
                <p:cNvCxnSpPr>
                  <a:stCxn id="174" idx="2"/>
                  <a:endCxn id="175" idx="0"/>
                </p:cNvCxnSpPr>
                <p:nvPr/>
              </p:nvCxnSpPr>
              <p:spPr>
                <a:xfrm>
                  <a:off x="1271587" y="4979837"/>
                  <a:ext cx="0" cy="264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cxnSp>
            <p:nvCxnSpPr>
              <p:cNvPr id="181" name="Google Shape;181;p6"/>
              <p:cNvCxnSpPr>
                <a:stCxn id="176" idx="3"/>
              </p:cNvCxnSpPr>
              <p:nvPr/>
            </p:nvCxnSpPr>
            <p:spPr>
              <a:xfrm>
                <a:off x="7222236" y="5121729"/>
                <a:ext cx="483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cxnSp>
          <p:nvCxnSpPr>
            <p:cNvPr id="182" name="Google Shape;182;p6"/>
            <p:cNvCxnSpPr>
              <a:endCxn id="176" idx="0"/>
            </p:cNvCxnSpPr>
            <p:nvPr/>
          </p:nvCxnSpPr>
          <p:spPr>
            <a:xfrm>
              <a:off x="10611391" y="4851562"/>
              <a:ext cx="0" cy="475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83" name="Google Shape;183;p6"/>
            <p:cNvSpPr txBox="1"/>
            <p:nvPr/>
          </p:nvSpPr>
          <p:spPr>
            <a:xfrm>
              <a:off x="11441893" y="5497796"/>
              <a:ext cx="5699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6"/>
          <p:cNvGrpSpPr/>
          <p:nvPr/>
        </p:nvGrpSpPr>
        <p:grpSpPr>
          <a:xfrm>
            <a:off x="1895277" y="4101707"/>
            <a:ext cx="5649078" cy="2599886"/>
            <a:chOff x="1283906" y="3922187"/>
            <a:chExt cx="5649078" cy="2599886"/>
          </a:xfrm>
        </p:grpSpPr>
        <p:grpSp>
          <p:nvGrpSpPr>
            <p:cNvPr id="185" name="Google Shape;185;p6"/>
            <p:cNvGrpSpPr/>
            <p:nvPr/>
          </p:nvGrpSpPr>
          <p:grpSpPr>
            <a:xfrm>
              <a:off x="1283906" y="4280571"/>
              <a:ext cx="3589827" cy="2241502"/>
              <a:chOff x="1305806" y="4329272"/>
              <a:chExt cx="3589827" cy="2241502"/>
            </a:xfrm>
          </p:grpSpPr>
          <p:grpSp>
            <p:nvGrpSpPr>
              <p:cNvPr id="186" name="Google Shape;186;p6"/>
              <p:cNvGrpSpPr/>
              <p:nvPr/>
            </p:nvGrpSpPr>
            <p:grpSpPr>
              <a:xfrm>
                <a:off x="2103205" y="4329272"/>
                <a:ext cx="1931641" cy="2241502"/>
                <a:chOff x="4673065" y="3968799"/>
                <a:chExt cx="1623286" cy="2241502"/>
              </a:xfrm>
            </p:grpSpPr>
            <p:sp>
              <p:nvSpPr>
                <p:cNvPr id="187" name="Google Shape;187;p6"/>
                <p:cNvSpPr/>
                <p:nvPr/>
              </p:nvSpPr>
              <p:spPr>
                <a:xfrm>
                  <a:off x="4673065" y="3968799"/>
                  <a:ext cx="1623286" cy="2241502"/>
                </a:xfrm>
                <a:prstGeom prst="flowChartProcess">
                  <a:avLst/>
                </a:prstGeom>
                <a:solidFill>
                  <a:schemeClr val="lt1">
                    <a:alpha val="51764"/>
                  </a:schemeClr>
                </a:solidFill>
                <a:ln w="12700" cap="flat" cmpd="sng">
                  <a:solidFill>
                    <a:schemeClr val="dk1">
                      <a:alpha val="90980"/>
                    </a:schemeClr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88" name="Google Shape;188;p6"/>
                <p:cNvGrpSpPr/>
                <p:nvPr/>
              </p:nvGrpSpPr>
              <p:grpSpPr>
                <a:xfrm>
                  <a:off x="4815313" y="4213874"/>
                  <a:ext cx="1333500" cy="1826396"/>
                  <a:chOff x="600075" y="3905294"/>
                  <a:chExt cx="1333500" cy="1826396"/>
                </a:xfrm>
              </p:grpSpPr>
              <p:sp>
                <p:nvSpPr>
                  <p:cNvPr id="189" name="Google Shape;189;p6"/>
                  <p:cNvSpPr/>
                  <p:nvPr/>
                </p:nvSpPr>
                <p:spPr>
                  <a:xfrm>
                    <a:off x="600075" y="3905294"/>
                    <a:ext cx="1333500" cy="1826396"/>
                  </a:xfrm>
                  <a:prstGeom prst="rect">
                    <a:avLst/>
                  </a:prstGeom>
                  <a:solidFill>
                    <a:schemeClr val="l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90" name="Google Shape;190;p6"/>
                  <p:cNvSpPr/>
                  <p:nvPr/>
                </p:nvSpPr>
                <p:spPr>
                  <a:xfrm>
                    <a:off x="704850" y="4048125"/>
                    <a:ext cx="1133475" cy="3333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AST</a:t>
                    </a:r>
                    <a:endParaRPr/>
                  </a:p>
                </p:txBody>
              </p:sp>
              <p:sp>
                <p:nvSpPr>
                  <p:cNvPr id="191" name="Google Shape;191;p6"/>
                  <p:cNvSpPr/>
                  <p:nvPr/>
                </p:nvSpPr>
                <p:spPr>
                  <a:xfrm>
                    <a:off x="704850" y="4646462"/>
                    <a:ext cx="1133475" cy="3333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RAM</a:t>
                    </a:r>
                    <a:endParaRPr/>
                  </a:p>
                </p:txBody>
              </p:sp>
              <p:sp>
                <p:nvSpPr>
                  <p:cNvPr id="192" name="Google Shape;192;p6"/>
                  <p:cNvSpPr/>
                  <p:nvPr/>
                </p:nvSpPr>
                <p:spPr>
                  <a:xfrm>
                    <a:off x="704850" y="5244799"/>
                    <a:ext cx="1133475" cy="333375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Interpreter</a:t>
                    </a:r>
                    <a:endParaRPr/>
                  </a:p>
                </p:txBody>
              </p:sp>
              <p:cxnSp>
                <p:nvCxnSpPr>
                  <p:cNvPr id="193" name="Google Shape;193;p6"/>
                  <p:cNvCxnSpPr>
                    <a:stCxn id="190" idx="2"/>
                    <a:endCxn id="191" idx="0"/>
                  </p:cNvCxnSpPr>
                  <p:nvPr/>
                </p:nvCxnSpPr>
                <p:spPr>
                  <a:xfrm>
                    <a:off x="1271587" y="4381500"/>
                    <a:ext cx="0" cy="2649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  <p:cxnSp>
                <p:nvCxnSpPr>
                  <p:cNvPr id="194" name="Google Shape;194;p6"/>
                  <p:cNvCxnSpPr>
                    <a:stCxn id="191" idx="2"/>
                    <a:endCxn id="192" idx="0"/>
                  </p:cNvCxnSpPr>
                  <p:nvPr/>
                </p:nvCxnSpPr>
                <p:spPr>
                  <a:xfrm>
                    <a:off x="1271587" y="4979837"/>
                    <a:ext cx="0" cy="2649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triangle" w="med" len="med"/>
                  </a:ln>
                </p:spPr>
              </p:cxnSp>
            </p:grpSp>
          </p:grpSp>
          <p:sp>
            <p:nvSpPr>
              <p:cNvPr id="195" name="Google Shape;195;p6"/>
              <p:cNvSpPr txBox="1"/>
              <p:nvPr/>
            </p:nvSpPr>
            <p:spPr>
              <a:xfrm>
                <a:off x="4325733" y="5919870"/>
                <a:ext cx="5699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Result</a:t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6"/>
              <p:cNvSpPr txBox="1"/>
              <p:nvPr/>
            </p:nvSpPr>
            <p:spPr>
              <a:xfrm>
                <a:off x="1305806" y="5942039"/>
                <a:ext cx="50276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Facts</a:t>
                </a:r>
                <a:endParaRPr/>
              </a:p>
            </p:txBody>
          </p:sp>
          <p:cxnSp>
            <p:nvCxnSpPr>
              <p:cNvPr id="197" name="Google Shape;197;p6"/>
              <p:cNvCxnSpPr/>
              <p:nvPr/>
            </p:nvCxnSpPr>
            <p:spPr>
              <a:xfrm>
                <a:off x="3745939" y="6080539"/>
                <a:ext cx="57533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98" name="Google Shape;198;p6"/>
              <p:cNvCxnSpPr/>
              <p:nvPr/>
            </p:nvCxnSpPr>
            <p:spPr>
              <a:xfrm>
                <a:off x="1815539" y="6080539"/>
                <a:ext cx="57533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199" name="Google Shape;199;p6"/>
            <p:cNvSpPr txBox="1"/>
            <p:nvPr/>
          </p:nvSpPr>
          <p:spPr>
            <a:xfrm>
              <a:off x="1981200" y="3922187"/>
              <a:ext cx="49517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Interpreter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0" name="Google Shape;200;p6"/>
          <p:cNvCxnSpPr/>
          <p:nvPr/>
        </p:nvCxnSpPr>
        <p:spPr>
          <a:xfrm>
            <a:off x="3068495" y="3393067"/>
            <a:ext cx="255664" cy="702425"/>
          </a:xfrm>
          <a:prstGeom prst="straightConnector1">
            <a:avLst/>
          </a:prstGeom>
          <a:noFill/>
          <a:ln w="730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1" name="Google Shape;201;p6"/>
          <p:cNvCxnSpPr/>
          <p:nvPr/>
        </p:nvCxnSpPr>
        <p:spPr>
          <a:xfrm>
            <a:off x="3731943" y="3400054"/>
            <a:ext cx="1892119" cy="820474"/>
          </a:xfrm>
          <a:prstGeom prst="straightConnector1">
            <a:avLst/>
          </a:prstGeom>
          <a:noFill/>
          <a:ln w="730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2" name="Google Shape;202;p6"/>
          <p:cNvSpPr txBox="1"/>
          <p:nvPr/>
        </p:nvSpPr>
        <p:spPr>
          <a:xfrm>
            <a:off x="5624062" y="1609401"/>
            <a:ext cx="7098487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Modes of Evaluation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Interpreter (PLDI’21)</a:t>
            </a:r>
            <a:endParaRPr dirty="0"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1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Synthesiser</a:t>
            </a:r>
            <a:r>
              <a:rPr lang="en-US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(CC’16, CAV’16, …)</a:t>
            </a:r>
            <a:r>
              <a:rPr lang="en-US" sz="24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Standalone tool (binary/library)</a:t>
            </a:r>
            <a:endParaRPr sz="24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Relations as Indexes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8EC1A1-3862-FE02-4C06-73A2379B397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Relations internally represented as a cluster of memory indexes</a:t>
                </a:r>
              </a:p>
              <a:p>
                <a:r>
                  <a:rPr lang="en-US" dirty="0"/>
                  <a:t>Manual index selection too hard</a:t>
                </a:r>
              </a:p>
              <a:p>
                <a:pPr lvl="1"/>
                <a:r>
                  <a:rPr lang="en-US" dirty="0"/>
                  <a:t>Hundreds of  relations and rules</a:t>
                </a:r>
              </a:p>
              <a:p>
                <a:pPr lvl="1"/>
                <a:r>
                  <a:rPr lang="en-US" dirty="0"/>
                  <a:t>Combinatorial explosion of index selection </a:t>
                </a:r>
                <a:r>
                  <a:rPr lang="en-US" i="1" dirty="0">
                    <a:latin typeface="Times" panose="02020603050405020304" pitchFamily="18" charset="0"/>
                    <a:cs typeface="Times" panose="02020603050405020304" pitchFamily="18" charset="0"/>
                  </a:rPr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Not viable for practical use (e.g., </a:t>
                </a:r>
                <a:r>
                  <a:rPr lang="en-US" dirty="0" err="1"/>
                  <a:t>bddbddb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Automatic Index Selection</a:t>
                </a:r>
              </a:p>
              <a:p>
                <a:pPr lvl="1"/>
                <a:r>
                  <a:rPr lang="en-US" dirty="0"/>
                  <a:t>Indexes derived from search patterns in rules (VLDB’18)</a:t>
                </a:r>
              </a:p>
              <a:p>
                <a:pPr lvl="1"/>
                <a:r>
                  <a:rPr lang="en-US" dirty="0"/>
                  <a:t>2x faster / 6x less memory compared to a naïve approach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68EC1A1-3862-FE02-4C06-73A2379B39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Index Selection as a Cover Problem</a:t>
            </a:r>
            <a:endParaRPr dirty="0"/>
          </a:p>
        </p:txBody>
      </p:sp>
      <p:sp>
        <p:nvSpPr>
          <p:cNvPr id="215" name="Google Shape;215;p8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8052783" cy="466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Rules composed of “primitive searches”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Rules are mostly conjunction of equality constraints; unconstrained otherwise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 </a:t>
            </a:r>
            <a:r>
              <a:rPr lang="en-US" sz="204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..,A</a:t>
            </a:r>
            <a:r>
              <a:rPr lang="en-US" sz="204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(10,11,_),.. </a:t>
            </a:r>
            <a:r>
              <a:rPr lang="en-US" sz="2040"/>
              <a:t>⇔ </a:t>
            </a:r>
            <a:r>
              <a:rPr lang="en-US" sz="1785">
                <a:solidFill>
                  <a:srgbClr val="00B050"/>
                </a:solidFill>
                <a:latin typeface="Courier"/>
                <a:ea typeface="Courier"/>
                <a:cs typeface="Courier"/>
                <a:sym typeface="Courier"/>
              </a:rPr>
              <a:t>select * from A where x=10 and y=11</a:t>
            </a:r>
            <a:endParaRPr sz="2040">
              <a:solidFill>
                <a:srgbClr val="00B05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040"/>
              <a:t>Primitive search </a:t>
            </a:r>
            <a:r>
              <a:rPr lang="en-US" sz="204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{x,y} </a:t>
            </a:r>
            <a:r>
              <a:rPr lang="en-US" sz="2040"/>
              <a:t>of relation </a:t>
            </a:r>
            <a:r>
              <a:rPr lang="en-US" sz="2040" i="1"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US" sz="2040">
                <a:latin typeface="Times"/>
                <a:ea typeface="Times"/>
                <a:cs typeface="Times"/>
                <a:sym typeface="Times"/>
              </a:rPr>
              <a:t>(</a:t>
            </a:r>
            <a:r>
              <a:rPr lang="en-US" sz="2040" i="1">
                <a:latin typeface="Times"/>
                <a:ea typeface="Times"/>
                <a:cs typeface="Times"/>
                <a:sym typeface="Times"/>
              </a:rPr>
              <a:t>x,y,z</a:t>
            </a:r>
            <a:r>
              <a:rPr lang="en-US" sz="2040">
                <a:latin typeface="Times"/>
                <a:ea typeface="Times"/>
                <a:cs typeface="Times"/>
                <a:sym typeface="Times"/>
              </a:rPr>
              <a:t>)  </a:t>
            </a:r>
            <a:endParaRPr sz="204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Single index covers multiple primitive searches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Eg., lexorder index </a:t>
            </a:r>
            <a:r>
              <a:rPr lang="en-US" sz="238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238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&lt;</a:t>
            </a:r>
            <a:r>
              <a:rPr lang="en-US" sz="238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y</a:t>
            </a:r>
            <a:r>
              <a:rPr lang="en-US" sz="2380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&lt;</a:t>
            </a:r>
            <a:r>
              <a:rPr lang="en-US" sz="238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z</a:t>
            </a:r>
            <a:r>
              <a:rPr lang="en-US" sz="2380"/>
              <a:t> on </a:t>
            </a:r>
            <a:r>
              <a:rPr lang="en-US" sz="238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lang="en-US" sz="238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lang="en-US" sz="238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x,y,z</a:t>
            </a:r>
            <a:r>
              <a:rPr lang="en-US" sz="238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lang="en-US" sz="2380"/>
              <a:t> covers</a:t>
            </a:r>
            <a:br>
              <a:rPr lang="en-US" sz="2380"/>
            </a:br>
            <a:br>
              <a:rPr lang="en-US" sz="2380"/>
            </a:br>
            <a:r>
              <a:rPr lang="en-US" sz="17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A where x=x0</a:t>
            </a:r>
            <a:br>
              <a:rPr lang="en-US" sz="17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A where x=x0 and y=y0</a:t>
            </a:r>
            <a:br>
              <a:rPr lang="en-US" sz="17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7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A where x=x0 and y=y0 and z=z0</a:t>
            </a:r>
            <a:endParaRPr/>
          </a:p>
          <a:p>
            <a:pPr marL="45720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</a:pPr>
            <a:endParaRPr sz="204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Primitive searches form a lattice on attributes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A chain in a lattice represents an index</a:t>
            </a:r>
            <a:endParaRPr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sz="2380"/>
              <a:t>Find minimal chain cover using Dilworth’s theorem</a:t>
            </a:r>
            <a:endParaRPr/>
          </a:p>
        </p:txBody>
      </p:sp>
      <p:grpSp>
        <p:nvGrpSpPr>
          <p:cNvPr id="216" name="Google Shape;216;p8"/>
          <p:cNvGrpSpPr/>
          <p:nvPr/>
        </p:nvGrpSpPr>
        <p:grpSpPr>
          <a:xfrm>
            <a:off x="8766589" y="1313916"/>
            <a:ext cx="3265672" cy="3361435"/>
            <a:chOff x="6658086" y="2390112"/>
            <a:chExt cx="2941526" cy="2867688"/>
          </a:xfrm>
        </p:grpSpPr>
        <p:sp>
          <p:nvSpPr>
            <p:cNvPr id="217" name="Google Shape;217;p8"/>
            <p:cNvSpPr/>
            <p:nvPr/>
          </p:nvSpPr>
          <p:spPr>
            <a:xfrm rot="-2613762">
              <a:off x="6711010" y="3000242"/>
              <a:ext cx="2180176" cy="1024778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spcFirstLastPara="1" wrap="square" lIns="144000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8380412" y="3581400"/>
              <a:ext cx="1219200" cy="5334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 rot="1346390">
              <a:off x="6863662" y="4024060"/>
              <a:ext cx="2118205" cy="862105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txBody>
            <a:bodyPr spcFirstLastPara="1" wrap="square" lIns="144000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0" name="Google Shape;220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022549" y="2871227"/>
              <a:ext cx="2395992" cy="2044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" name="Google Shape;221;p8"/>
          <p:cNvSpPr txBox="1"/>
          <p:nvPr/>
        </p:nvSpPr>
        <p:spPr>
          <a:xfrm>
            <a:off x="8890982" y="4839694"/>
            <a:ext cx="3919786" cy="1377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 1: </a:t>
            </a:r>
            <a:r>
              <a:rPr lang="en-US" sz="240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{</a:t>
            </a:r>
            <a:r>
              <a:rPr lang="en-US" sz="240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240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},{</a:t>
            </a:r>
            <a:r>
              <a:rPr lang="en-US" sz="240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x</a:t>
            </a:r>
            <a:r>
              <a:rPr lang="en-US" sz="240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,</a:t>
            </a:r>
            <a:r>
              <a:rPr lang="en-US" sz="240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y</a:t>
            </a:r>
            <a:r>
              <a:rPr lang="en-US" sz="240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}, {</a:t>
            </a:r>
            <a:r>
              <a:rPr lang="en-US" sz="240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x,y,z</a:t>
            </a:r>
            <a:r>
              <a:rPr lang="en-US" sz="240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}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 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Index: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x&lt;y&lt;z</a:t>
            </a:r>
            <a:r>
              <a:rPr lang="en-US" sz="2400">
                <a:solidFill>
                  <a:srgbClr val="7030A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 2: </a:t>
            </a:r>
            <a:r>
              <a:rPr lang="en-US" sz="240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{</a:t>
            </a:r>
            <a:r>
              <a:rPr lang="en-US" sz="2400" i="1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x,z</a:t>
            </a:r>
            <a:r>
              <a:rPr lang="en-US" sz="2400">
                <a:solidFill>
                  <a:schemeClr val="accent1"/>
                </a:solidFill>
                <a:latin typeface="Times"/>
                <a:ea typeface="Times"/>
                <a:cs typeface="Times"/>
                <a:sym typeface="Times"/>
              </a:rPr>
              <a:t>}</a:t>
            </a:r>
            <a:r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⇒  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Index:</a:t>
            </a:r>
            <a:r>
              <a:rPr lang="en-US" sz="2400" b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2400" i="1">
                <a:solidFill>
                  <a:schemeClr val="accent2"/>
                </a:solidFill>
                <a:latin typeface="Times"/>
                <a:ea typeface="Times"/>
                <a:cs typeface="Times"/>
                <a:sym typeface="Times"/>
              </a:rPr>
              <a:t>x&lt;z</a:t>
            </a:r>
            <a:r>
              <a:rPr lang="en-US" sz="24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Algorithmics &amp; Implementation</a:t>
            </a:r>
            <a:endParaRPr/>
          </a:p>
        </p:txBody>
      </p:sp>
      <p:pic>
        <p:nvPicPr>
          <p:cNvPr id="227" name="Google Shape;227;p9"/>
          <p:cNvPicPr preferRelativeResize="0"/>
          <p:nvPr/>
        </p:nvPicPr>
        <p:blipFill rotWithShape="1">
          <a:blip r:embed="rId3">
            <a:alphaModFix/>
          </a:blip>
          <a:srcRect l="3491" t="6655" r="1903" b="8974"/>
          <a:stretch/>
        </p:blipFill>
        <p:spPr>
          <a:xfrm>
            <a:off x="21460019" y="14133095"/>
            <a:ext cx="6893102" cy="3164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9"/>
          <p:cNvPicPr preferRelativeResize="0"/>
          <p:nvPr/>
        </p:nvPicPr>
        <p:blipFill rotWithShape="1">
          <a:blip r:embed="rId4">
            <a:alphaModFix/>
          </a:blip>
          <a:srcRect b="8884"/>
          <a:stretch/>
        </p:blipFill>
        <p:spPr>
          <a:xfrm>
            <a:off x="5257910" y="1176528"/>
            <a:ext cx="6576339" cy="30841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9"/>
          <p:cNvCxnSpPr/>
          <p:nvPr/>
        </p:nvCxnSpPr>
        <p:spPr>
          <a:xfrm flipH="1">
            <a:off x="5732760" y="1746336"/>
            <a:ext cx="3976965" cy="345296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0" name="Google Shape;230;p9"/>
          <p:cNvCxnSpPr/>
          <p:nvPr/>
        </p:nvCxnSpPr>
        <p:spPr>
          <a:xfrm>
            <a:off x="10478120" y="1753872"/>
            <a:ext cx="1057341" cy="38968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1" name="Google Shape;231;p9"/>
          <p:cNvSpPr/>
          <p:nvPr/>
        </p:nvSpPr>
        <p:spPr>
          <a:xfrm>
            <a:off x="5531476" y="4425804"/>
            <a:ext cx="6003985" cy="2277284"/>
          </a:xfrm>
          <a:prstGeom prst="ellipse">
            <a:avLst/>
          </a:prstGeom>
          <a:solidFill>
            <a:schemeClr val="accent1">
              <a:alpha val="94901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5990046" y="5199298"/>
            <a:ext cx="1276709" cy="8108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MISP</a:t>
            </a:r>
            <a:endParaRPr/>
          </a:p>
        </p:txBody>
      </p:sp>
      <p:sp>
        <p:nvSpPr>
          <p:cNvPr id="233" name="Google Shape;233;p9"/>
          <p:cNvSpPr/>
          <p:nvPr/>
        </p:nvSpPr>
        <p:spPr>
          <a:xfrm>
            <a:off x="7725325" y="5199298"/>
            <a:ext cx="1276709" cy="8108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MCCP</a:t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9460604" y="5199297"/>
            <a:ext cx="1276709" cy="8108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Max Matching</a:t>
            </a:r>
            <a:endParaRPr/>
          </a:p>
        </p:txBody>
      </p:sp>
      <p:cxnSp>
        <p:nvCxnSpPr>
          <p:cNvPr id="235" name="Google Shape;235;p9"/>
          <p:cNvCxnSpPr/>
          <p:nvPr/>
        </p:nvCxnSpPr>
        <p:spPr>
          <a:xfrm>
            <a:off x="7266755" y="5383337"/>
            <a:ext cx="45857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236;p9"/>
          <p:cNvCxnSpPr/>
          <p:nvPr/>
        </p:nvCxnSpPr>
        <p:spPr>
          <a:xfrm>
            <a:off x="9002034" y="5383337"/>
            <a:ext cx="45857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9"/>
          <p:cNvCxnSpPr/>
          <p:nvPr/>
        </p:nvCxnSpPr>
        <p:spPr>
          <a:xfrm rot="10800000">
            <a:off x="9002034" y="5885914"/>
            <a:ext cx="45857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9"/>
          <p:cNvCxnSpPr/>
          <p:nvPr/>
        </p:nvCxnSpPr>
        <p:spPr>
          <a:xfrm rot="10800000">
            <a:off x="7252788" y="5885914"/>
            <a:ext cx="45857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39" name="Google Shape;239;p9"/>
          <p:cNvGrpSpPr/>
          <p:nvPr/>
        </p:nvGrpSpPr>
        <p:grpSpPr>
          <a:xfrm>
            <a:off x="1223547" y="1690688"/>
            <a:ext cx="3607286" cy="5015363"/>
            <a:chOff x="7762224" y="1506022"/>
            <a:chExt cx="2819954" cy="4395333"/>
          </a:xfrm>
        </p:grpSpPr>
        <p:sp>
          <p:nvSpPr>
            <p:cNvPr id="240" name="Google Shape;240;p9"/>
            <p:cNvSpPr/>
            <p:nvPr/>
          </p:nvSpPr>
          <p:spPr>
            <a:xfrm>
              <a:off x="8354517" y="3275528"/>
              <a:ext cx="1635369" cy="844061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MISP</a:t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7914902" y="2283767"/>
              <a:ext cx="550985" cy="351692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rgbClr val="BA8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-US" sz="1800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8621217" y="2283767"/>
              <a:ext cx="550985" cy="351692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rgbClr val="BA8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-US" sz="1800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9891706" y="2268748"/>
              <a:ext cx="550985" cy="351692"/>
            </a:xfrm>
            <a:prstGeom prst="rect">
              <a:avLst/>
            </a:prstGeom>
            <a:solidFill>
              <a:schemeClr val="accent4"/>
            </a:solidFill>
            <a:ln w="12700" cap="flat" cmpd="sng">
              <a:solidFill>
                <a:srgbClr val="BA8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-US" sz="1800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4" name="Google Shape;244;p9"/>
            <p:cNvCxnSpPr>
              <a:stCxn id="241" idx="2"/>
              <a:endCxn id="240" idx="0"/>
            </p:cNvCxnSpPr>
            <p:nvPr/>
          </p:nvCxnSpPr>
          <p:spPr>
            <a:xfrm>
              <a:off x="8190395" y="2635459"/>
              <a:ext cx="981900" cy="640200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45" name="Google Shape;245;p9"/>
            <p:cNvCxnSpPr>
              <a:stCxn id="242" idx="2"/>
              <a:endCxn id="240" idx="0"/>
            </p:cNvCxnSpPr>
            <p:nvPr/>
          </p:nvCxnSpPr>
          <p:spPr>
            <a:xfrm>
              <a:off x="8896710" y="2635459"/>
              <a:ext cx="275400" cy="640200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46" name="Google Shape;246;p9"/>
            <p:cNvCxnSpPr>
              <a:stCxn id="243" idx="2"/>
              <a:endCxn id="240" idx="0"/>
            </p:cNvCxnSpPr>
            <p:nvPr/>
          </p:nvCxnSpPr>
          <p:spPr>
            <a:xfrm flipH="1">
              <a:off x="9172099" y="2620440"/>
              <a:ext cx="995100" cy="655200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47" name="Google Shape;247;p9"/>
            <p:cNvSpPr txBox="1"/>
            <p:nvPr/>
          </p:nvSpPr>
          <p:spPr>
            <a:xfrm>
              <a:off x="9296954" y="2300837"/>
              <a:ext cx="470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…..</a:t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7914902" y="4724948"/>
              <a:ext cx="550986" cy="492369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lang="en-US" sz="1800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8681298" y="4724948"/>
              <a:ext cx="550986" cy="492369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lang="en-US" sz="1800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9766954" y="4759658"/>
              <a:ext cx="550986" cy="492369"/>
            </a:xfrm>
            <a:prstGeom prst="ellipse">
              <a:avLst/>
            </a:prstGeom>
            <a:solidFill>
              <a:schemeClr val="accent6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lang="en-US" sz="1800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r</a:t>
              </a:r>
              <a:endParaRPr/>
            </a:p>
          </p:txBody>
        </p:sp>
        <p:sp>
          <p:nvSpPr>
            <p:cNvPr id="251" name="Google Shape;251;p9"/>
            <p:cNvSpPr txBox="1"/>
            <p:nvPr/>
          </p:nvSpPr>
          <p:spPr>
            <a:xfrm>
              <a:off x="9296954" y="4787723"/>
              <a:ext cx="4700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…..</a:t>
              </a:r>
              <a:endParaRPr/>
            </a:p>
          </p:txBody>
        </p:sp>
        <p:cxnSp>
          <p:nvCxnSpPr>
            <p:cNvPr id="252" name="Google Shape;252;p9"/>
            <p:cNvCxnSpPr>
              <a:stCxn id="240" idx="2"/>
              <a:endCxn id="248" idx="0"/>
            </p:cNvCxnSpPr>
            <p:nvPr/>
          </p:nvCxnSpPr>
          <p:spPr>
            <a:xfrm flipH="1">
              <a:off x="8190302" y="4119589"/>
              <a:ext cx="981900" cy="605400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53" name="Google Shape;253;p9"/>
            <p:cNvCxnSpPr>
              <a:stCxn id="240" idx="2"/>
            </p:cNvCxnSpPr>
            <p:nvPr/>
          </p:nvCxnSpPr>
          <p:spPr>
            <a:xfrm flipH="1">
              <a:off x="8956802" y="4119589"/>
              <a:ext cx="215400" cy="589500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54" name="Google Shape;254;p9"/>
            <p:cNvCxnSpPr>
              <a:stCxn id="240" idx="2"/>
              <a:endCxn id="250" idx="0"/>
            </p:cNvCxnSpPr>
            <p:nvPr/>
          </p:nvCxnSpPr>
          <p:spPr>
            <a:xfrm>
              <a:off x="9172202" y="4119589"/>
              <a:ext cx="870300" cy="640200"/>
            </a:xfrm>
            <a:prstGeom prst="straightConnector1">
              <a:avLst/>
            </a:prstGeom>
            <a:noFill/>
            <a:ln w="349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255" name="Google Shape;255;p9"/>
            <p:cNvSpPr/>
            <p:nvPr/>
          </p:nvSpPr>
          <p:spPr>
            <a:xfrm rot="5400000">
              <a:off x="8933074" y="739719"/>
              <a:ext cx="478254" cy="2819954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8256785" y="1506022"/>
              <a:ext cx="190706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Primitive Searches</a:t>
              </a: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 rot="-5400000">
              <a:off x="8933074" y="3879753"/>
              <a:ext cx="478254" cy="2819954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9"/>
            <p:cNvSpPr txBox="1"/>
            <p:nvPr/>
          </p:nvSpPr>
          <p:spPr>
            <a:xfrm>
              <a:off x="8490897" y="5577682"/>
              <a:ext cx="1382452" cy="3236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Lexorder Indexes</a:t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Souffle’s Data-Structures for Indexes</a:t>
            </a:r>
            <a:endParaRPr dirty="0"/>
          </a:p>
        </p:txBody>
      </p:sp>
      <p:sp>
        <p:nvSpPr>
          <p:cNvPr id="264" name="Google Shape;264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b="1" dirty="0"/>
              <a:t>Portfolio of Data-Structures </a:t>
            </a:r>
            <a:r>
              <a:rPr lang="en-US" dirty="0"/>
              <a:t>(CCPE’20)</a:t>
            </a:r>
            <a:endParaRPr sz="3600" dirty="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800" dirty="0" err="1"/>
              <a:t>Datalog</a:t>
            </a:r>
            <a:r>
              <a:rPr lang="en-US" sz="2800" dirty="0"/>
              <a:t> Enabled Relation (DER) data-structures </a:t>
            </a:r>
            <a:endParaRPr sz="3200" dirty="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800" dirty="0"/>
              <a:t>Templated C++ data-structures </a:t>
            </a:r>
            <a:endParaRPr sz="320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b="1" dirty="0"/>
              <a:t>B-Trees </a:t>
            </a:r>
            <a:r>
              <a:rPr lang="en-US" dirty="0"/>
              <a:t>(PPoPP’19)</a:t>
            </a:r>
            <a:endParaRPr sz="3600" dirty="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800" dirty="0"/>
              <a:t>Complexity of evaluating searches is bounded by the size of the output</a:t>
            </a:r>
            <a:endParaRPr sz="3200" dirty="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800" dirty="0"/>
              <a:t>Tree structures provide natural opportunities for parallelism</a:t>
            </a:r>
            <a:endParaRPr sz="3200" dirty="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800" dirty="0"/>
              <a:t>Effectively exploits caches available in modern computer architectures</a:t>
            </a:r>
            <a:endParaRPr sz="320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b="1" dirty="0"/>
              <a:t>Brie</a:t>
            </a:r>
            <a:r>
              <a:rPr lang="en-US" dirty="0"/>
              <a:t> (PMAM’19)</a:t>
            </a:r>
            <a:endParaRPr sz="3600" dirty="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800" dirty="0"/>
              <a:t>Useful for dense and low-dimensional data</a:t>
            </a:r>
            <a:endParaRPr sz="320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</a:pPr>
            <a:r>
              <a:rPr lang="en-US" b="1" dirty="0"/>
              <a:t>Equivalence Relation </a:t>
            </a:r>
            <a:r>
              <a:rPr lang="en-US" dirty="0"/>
              <a:t>(PACT’19)</a:t>
            </a:r>
            <a:endParaRPr sz="3600" dirty="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</a:pPr>
            <a:r>
              <a:rPr lang="en-US" sz="2800" dirty="0"/>
              <a:t>Symbolic rewrite systems etc.</a:t>
            </a:r>
            <a:endParaRPr sz="3200" dirty="0"/>
          </a:p>
        </p:txBody>
      </p:sp>
      <p:sp>
        <p:nvSpPr>
          <p:cNvPr id="265" name="Google Shape;26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0864" y="1913022"/>
            <a:ext cx="3169410" cy="12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Soufflé's Performance </a:t>
            </a:r>
            <a:endParaRPr/>
          </a:p>
        </p:txBody>
      </p:sp>
      <p:sp>
        <p:nvSpPr>
          <p:cNvPr id="273" name="Google Shape;27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 dirty="0"/>
              <a:t>Example</a:t>
            </a:r>
            <a:endParaRPr dirty="0"/>
          </a:p>
          <a:p>
            <a:pPr marL="274320" lvl="1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60"/>
              <a:buNone/>
            </a:pPr>
            <a:endParaRPr sz="1860" dirty="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 dirty="0"/>
              <a:t>Performance Numbers</a:t>
            </a:r>
            <a:endParaRPr dirty="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Char char="•"/>
            </a:pPr>
            <a:r>
              <a:rPr lang="en-US" sz="2170" dirty="0"/>
              <a:t>Vs. Hand-crafted: 2s / 34MB</a:t>
            </a:r>
            <a:endParaRPr dirty="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/>
          </a:p>
          <a:p>
            <a:pPr marL="228600" lvl="0" indent="-90804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None/>
            </a:pPr>
            <a:endParaRPr sz="217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8634F5-E230-6DB8-6F30-8EA00B4B2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272" y="3724204"/>
            <a:ext cx="7086600" cy="1079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22F9-B1ED-FAF3-00C5-D44A5196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20711-6D46-B73F-4C88-CBD4527E8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Better data structures than B-trees (PPoPP’19)</a:t>
            </a:r>
          </a:p>
          <a:p>
            <a:pPr lvl="1"/>
            <a:r>
              <a:rPr lang="en-US" dirty="0"/>
              <a:t>Self-computing data-structures</a:t>
            </a:r>
          </a:p>
          <a:p>
            <a:pPr lvl="2"/>
            <a:r>
              <a:rPr lang="en-US" dirty="0"/>
              <a:t>Union/find for equivalence relations (PACT’19)</a:t>
            </a:r>
          </a:p>
          <a:p>
            <a:pPr marL="1028700" lvl="2" indent="0">
              <a:buNone/>
            </a:pPr>
            <a:endParaRPr lang="en-US" dirty="0"/>
          </a:p>
          <a:p>
            <a:r>
              <a:rPr lang="en-US" dirty="0"/>
              <a:t>Join Orders using feedback-directed compilation (LOPSTR’22)</a:t>
            </a:r>
          </a:p>
          <a:p>
            <a:pPr lvl="1"/>
            <a:r>
              <a:rPr lang="en-US" dirty="0"/>
              <a:t>Worst-case optimal joins?</a:t>
            </a:r>
          </a:p>
          <a:p>
            <a:pPr lvl="1"/>
            <a:endParaRPr lang="en-US" dirty="0"/>
          </a:p>
          <a:p>
            <a:r>
              <a:rPr lang="en-US" dirty="0"/>
              <a:t>Incremental Evaluation (PPDP’22)</a:t>
            </a:r>
          </a:p>
          <a:p>
            <a:pPr marL="571500" lvl="1" indent="0">
              <a:buNone/>
            </a:pPr>
            <a:endParaRPr lang="en-US" dirty="0"/>
          </a:p>
          <a:p>
            <a:r>
              <a:rPr lang="en-US" dirty="0"/>
              <a:t>Automatic proving the correctness of the translation</a:t>
            </a:r>
          </a:p>
          <a:p>
            <a:pPr lvl="1"/>
            <a:r>
              <a:rPr lang="en-US" dirty="0"/>
              <a:t>Recent automated testing effort</a:t>
            </a:r>
          </a:p>
          <a:p>
            <a:pPr lvl="1"/>
            <a:r>
              <a:rPr lang="en-US" dirty="0"/>
              <a:t>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FB924-C9D1-899E-7265-91D0825567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32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9C4B-B3C5-CA4F-B9E0-157BB920B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797E7-9BE5-D146-AE0E-E9F9F99FB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Provenance and Profiling</a:t>
            </a:r>
          </a:p>
        </p:txBody>
      </p:sp>
    </p:spTree>
    <p:extLst>
      <p:ext uri="{BB962C8B-B14F-4D97-AF65-F5344CB8AC3E}">
        <p14:creationId xmlns:p14="http://schemas.microsoft.com/office/powerpoint/2010/main" val="121230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C00C-4341-4D68-4028-4836397F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E5A72-7265-A0AC-C18A-F593CFC5C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Variant of Prolog emerged from deductive databases (late 70s)</a:t>
            </a:r>
          </a:p>
          <a:p>
            <a:pPr lvl="1"/>
            <a:r>
              <a:rPr lang="en-AU" dirty="0"/>
              <a:t>No back-tracking for evaluation / fast</a:t>
            </a:r>
          </a:p>
          <a:p>
            <a:r>
              <a:rPr lang="en-AU" dirty="0" err="1"/>
              <a:t>Datalog</a:t>
            </a:r>
            <a:r>
              <a:rPr lang="en-AU" dirty="0"/>
              <a:t> has restricted Horn-Clauses</a:t>
            </a:r>
            <a:endParaRPr lang="en-US" dirty="0"/>
          </a:p>
          <a:p>
            <a:r>
              <a:rPr lang="en-AU" dirty="0"/>
              <a:t>Declarative programming for recursive relations</a:t>
            </a:r>
          </a:p>
          <a:p>
            <a:r>
              <a:rPr lang="en-US" dirty="0"/>
              <a:t>Simple and clean syntax/semantics</a:t>
            </a:r>
          </a:p>
          <a:p>
            <a:r>
              <a:rPr lang="en-US" dirty="0"/>
              <a:t>Bottom-up solvers</a:t>
            </a:r>
          </a:p>
          <a:p>
            <a:pPr lvl="2"/>
            <a:r>
              <a:rPr lang="en-US" dirty="0"/>
              <a:t>Set Lattice</a:t>
            </a:r>
          </a:p>
          <a:p>
            <a:pPr lvl="2"/>
            <a:r>
              <a:rPr lang="en-US" dirty="0"/>
              <a:t>Fix-Point semantics for query calculation</a:t>
            </a:r>
          </a:p>
          <a:p>
            <a:pPr lvl="2"/>
            <a:r>
              <a:rPr lang="en-US" dirty="0"/>
              <a:t>Semi-Naïve Evaluation (</a:t>
            </a:r>
            <a:r>
              <a:rPr lang="en-US" dirty="0" err="1"/>
              <a:t>Bancilhon</a:t>
            </a:r>
            <a:r>
              <a:rPr lang="en-US" dirty="0"/>
              <a:t> &amp; Ramakrishnan’86)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85021-9257-69EA-35A2-16E626EE2D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32B5C-70E1-99D3-0E22-F2064402AF44}"/>
              </a:ext>
            </a:extLst>
          </p:cNvPr>
          <p:cNvSpPr txBox="1"/>
          <p:nvPr/>
        </p:nvSpPr>
        <p:spPr>
          <a:xfrm>
            <a:off x="7432498" y="3912167"/>
            <a:ext cx="4251487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Transitive Closure:</a:t>
            </a:r>
          </a:p>
          <a:p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P(X,Y):-E(X,Y).</a:t>
            </a:r>
            <a:b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P(X,Z):-E(X,Y),P(Y,Z). </a:t>
            </a:r>
          </a:p>
        </p:txBody>
      </p:sp>
    </p:spTree>
    <p:extLst>
      <p:ext uri="{BB962C8B-B14F-4D97-AF65-F5344CB8AC3E}">
        <p14:creationId xmlns:p14="http://schemas.microsoft.com/office/powerpoint/2010/main" val="752293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8AD3-3950-9C4A-8618-261A7857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76901-F569-2A48-8DEF-E77B99737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Mechanism to debug </a:t>
            </a:r>
            <a:r>
              <a:rPr lang="en-US" dirty="0" err="1"/>
              <a:t>Datalog</a:t>
            </a:r>
            <a:r>
              <a:rPr lang="en-US" dirty="0"/>
              <a:t> programs (TOPLAS’20)</a:t>
            </a:r>
          </a:p>
          <a:p>
            <a:r>
              <a:rPr lang="en-US" dirty="0"/>
              <a:t>Light—weight implementation with very little runtime overhead</a:t>
            </a:r>
          </a:p>
          <a:p>
            <a:pPr lvl="1"/>
            <a:r>
              <a:rPr lang="en-US" dirty="0"/>
              <a:t>20-30% for larger benchmarks  </a:t>
            </a:r>
          </a:p>
          <a:p>
            <a:r>
              <a:rPr lang="en-US" dirty="0"/>
              <a:t>Use proof annotations for post-mortem proof re-construction</a:t>
            </a:r>
          </a:p>
          <a:p>
            <a:r>
              <a:rPr lang="en-US" dirty="0"/>
              <a:t>Generate proof-trees interactively </a:t>
            </a:r>
          </a:p>
          <a:p>
            <a:pPr lvl="1"/>
            <a:r>
              <a:rPr lang="en-US" dirty="0"/>
              <a:t>Describe how a tuple is derived </a:t>
            </a:r>
          </a:p>
          <a:p>
            <a:pPr lvl="1"/>
            <a:r>
              <a:rPr lang="en-US" dirty="0"/>
              <a:t>Root is the tuple itself</a:t>
            </a:r>
          </a:p>
          <a:p>
            <a:r>
              <a:rPr lang="en-US" dirty="0"/>
              <a:t>Command-Line interface after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39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1A33-920F-0B46-861D-9DF55FEA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B107E-B78A-1949-A11D-3CE4BCE7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66" y="1759729"/>
            <a:ext cx="10753564" cy="41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46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50D6B-BCFB-6B4A-873B-D760539F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Proof-Trees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AB9FB-86DA-0E45-93EE-1335021E8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71" y="1690688"/>
            <a:ext cx="11237784" cy="31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80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57B4-D29C-6846-B5F0-4DA6656A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Negation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E4CCC-EAD5-E84B-BB95-199E8B3CC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Interactively explore why a tuple cannot exist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5C8F6-619B-0C43-8E61-6F39E417A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362" y="2425989"/>
            <a:ext cx="3818559" cy="37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68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Performance with Profiling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gain faster </a:t>
            </a:r>
            <a:r>
              <a:rPr lang="en-US" dirty="0" err="1"/>
              <a:t>Datalog</a:t>
            </a:r>
            <a:r>
              <a:rPr lang="en-US" dirty="0"/>
              <a:t> programs?</a:t>
            </a:r>
          </a:p>
          <a:p>
            <a:pPr lvl="1"/>
            <a:r>
              <a:rPr lang="en-US" dirty="0"/>
              <a:t>Compile to achieve peak performance</a:t>
            </a:r>
          </a:p>
          <a:p>
            <a:pPr lvl="1"/>
            <a:r>
              <a:rPr lang="en-US" dirty="0"/>
              <a:t>Scheduling of queries</a:t>
            </a:r>
          </a:p>
          <a:p>
            <a:pPr lvl="2"/>
            <a:r>
              <a:rPr lang="en-US" dirty="0"/>
              <a:t>User annotations or automated</a:t>
            </a:r>
          </a:p>
          <a:p>
            <a:pPr lvl="1"/>
            <a:r>
              <a:rPr lang="en-US" dirty="0"/>
              <a:t>Find faster queries </a:t>
            </a:r>
          </a:p>
          <a:p>
            <a:pPr lvl="1"/>
            <a:r>
              <a:rPr lang="en-US" dirty="0"/>
              <a:t>Find faster data models </a:t>
            </a:r>
          </a:p>
          <a:p>
            <a:r>
              <a:rPr lang="en-US" dirty="0"/>
              <a:t>Profiling is paramount</a:t>
            </a:r>
          </a:p>
          <a:p>
            <a:pPr lvl="1"/>
            <a:r>
              <a:rPr lang="en-US" dirty="0"/>
              <a:t>Textual and graphical user interface for profiling programs</a:t>
            </a:r>
          </a:p>
          <a:p>
            <a:r>
              <a:rPr lang="en-US" dirty="0"/>
              <a:t>Practical observation</a:t>
            </a:r>
          </a:p>
          <a:p>
            <a:pPr lvl="1"/>
            <a:r>
              <a:rPr lang="en-US" dirty="0"/>
              <a:t>Only a handful of rules will dominate the execution time of a program</a:t>
            </a:r>
          </a:p>
        </p:txBody>
      </p:sp>
    </p:spTree>
    <p:extLst>
      <p:ext uri="{BB962C8B-B14F-4D97-AF65-F5344CB8AC3E}">
        <p14:creationId xmlns:p14="http://schemas.microsoft.com/office/powerpoint/2010/main" val="3937624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9020" cy="4351338"/>
          </a:xfrm>
        </p:spPr>
        <p:txBody>
          <a:bodyPr/>
          <a:lstStyle/>
          <a:p>
            <a:r>
              <a:rPr lang="en-AU" dirty="0"/>
              <a:t>Option </a:t>
            </a:r>
            <a:r>
              <a:rPr lang="mr-IN" dirty="0"/>
              <a:t>–</a:t>
            </a:r>
            <a:r>
              <a:rPr lang="en-AU" dirty="0"/>
              <a:t>j produces HTML file; Graphical Representation of Performance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10" y="2370138"/>
            <a:ext cx="6404179" cy="2407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07" y="3667100"/>
            <a:ext cx="8510570" cy="2825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709" y="4107338"/>
            <a:ext cx="6700603" cy="238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94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22F9-B1ED-FAF3-00C5-D44A5196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20711-6D46-B73F-4C88-CBD4527E8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 Tools</a:t>
            </a:r>
          </a:p>
          <a:p>
            <a:endParaRPr lang="en-US" dirty="0"/>
          </a:p>
          <a:p>
            <a:r>
              <a:rPr lang="en-US" dirty="0"/>
              <a:t>Extraction tools for arbitrary languages</a:t>
            </a:r>
          </a:p>
          <a:p>
            <a:endParaRPr lang="en-US" dirty="0"/>
          </a:p>
          <a:p>
            <a:r>
              <a:rPr lang="en-US" dirty="0"/>
              <a:t>IDE with code refactoring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FB924-C9D1-899E-7265-91D0825567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16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7F2D-85FD-F8F1-D102-32975C1B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EC380-C79D-664E-AAC8-EDD0C2C87E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11081-5BAF-DDD3-BD07-08248EED13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536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 CASE A:</a:t>
            </a:r>
            <a:br>
              <a:rPr lang="en-US"/>
            </a:br>
            <a:r>
              <a:rPr lang="en-US" sz="2000"/>
              <a:t>Security In Open JDK7</a:t>
            </a:r>
            <a:endParaRPr/>
          </a:p>
        </p:txBody>
      </p:sp>
      <p:pic>
        <p:nvPicPr>
          <p:cNvPr id="279" name="Google Shape;279;p12" descr="Oracle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1241" y="207795"/>
            <a:ext cx="3643800" cy="18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2"/>
          <p:cNvSpPr txBox="1"/>
          <p:nvPr/>
        </p:nvSpPr>
        <p:spPr>
          <a:xfrm>
            <a:off x="1602561" y="1556508"/>
            <a:ext cx="8867080" cy="90075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48640" marR="0" lvl="2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rPr>
              <a:t>Open JDK 7: </a:t>
            </a:r>
            <a:br>
              <a:rPr lang="en-US" sz="1800" b="1" i="0" u="none" strike="noStrike" cap="non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0" i="0" u="none" strike="noStrike" cap="none">
                <a:solidFill>
                  <a:srgbClr val="5F5F5F"/>
                </a:solidFill>
                <a:latin typeface="Calibri"/>
                <a:ea typeface="Calibri"/>
                <a:cs typeface="Calibri"/>
                <a:sym typeface="Calibri"/>
              </a:rPr>
              <a:t>7M LOC, 1.4M variables, 350K heap objects, 160K methods, 590K invocations, 1G tuples</a:t>
            </a:r>
            <a:endParaRPr/>
          </a:p>
        </p:txBody>
      </p:sp>
      <p:sp>
        <p:nvSpPr>
          <p:cNvPr id="281" name="Google Shape;281;p12"/>
          <p:cNvSpPr/>
          <p:nvPr/>
        </p:nvSpPr>
        <p:spPr>
          <a:xfrm>
            <a:off x="5348378" y="4657089"/>
            <a:ext cx="1302280" cy="522991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Soufflé –c </a:t>
            </a:r>
            <a:endParaRPr/>
          </a:p>
        </p:txBody>
      </p:sp>
      <p:sp>
        <p:nvSpPr>
          <p:cNvPr id="282" name="Google Shape;282;p12"/>
          <p:cNvSpPr/>
          <p:nvPr/>
        </p:nvSpPr>
        <p:spPr>
          <a:xfrm>
            <a:off x="6699554" y="2820407"/>
            <a:ext cx="1554378" cy="759579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Points-to.dl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2"/>
          <p:cNvSpPr/>
          <p:nvPr/>
        </p:nvSpPr>
        <p:spPr>
          <a:xfrm>
            <a:off x="3229842" y="2558908"/>
            <a:ext cx="5565779" cy="14133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2"/>
          <p:cNvSpPr/>
          <p:nvPr/>
        </p:nvSpPr>
        <p:spPr>
          <a:xfrm>
            <a:off x="3670723" y="2820407"/>
            <a:ext cx="1875044" cy="759579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Security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Analysis X.dl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12"/>
          <p:cNvCxnSpPr>
            <a:stCxn id="284" idx="3"/>
            <a:endCxn id="282" idx="1"/>
          </p:cNvCxnSpPr>
          <p:nvPr/>
        </p:nvCxnSpPr>
        <p:spPr>
          <a:xfrm>
            <a:off x="5545767" y="3200197"/>
            <a:ext cx="11538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86" name="Google Shape;286;p12"/>
          <p:cNvCxnSpPr>
            <a:stCxn id="283" idx="2"/>
            <a:endCxn id="281" idx="0"/>
          </p:cNvCxnSpPr>
          <p:nvPr/>
        </p:nvCxnSpPr>
        <p:spPr>
          <a:xfrm flipH="1">
            <a:off x="5999531" y="3972223"/>
            <a:ext cx="13200" cy="6849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87" name="Google Shape;287;p12"/>
          <p:cNvSpPr/>
          <p:nvPr/>
        </p:nvSpPr>
        <p:spPr>
          <a:xfrm>
            <a:off x="5348378" y="5615902"/>
            <a:ext cx="1302280" cy="72222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Analyzer X</a:t>
            </a:r>
            <a:endParaRPr/>
          </a:p>
        </p:txBody>
      </p:sp>
      <p:cxnSp>
        <p:nvCxnSpPr>
          <p:cNvPr id="288" name="Google Shape;288;p12"/>
          <p:cNvCxnSpPr>
            <a:stCxn id="281" idx="2"/>
            <a:endCxn id="287" idx="0"/>
          </p:cNvCxnSpPr>
          <p:nvPr/>
        </p:nvCxnSpPr>
        <p:spPr>
          <a:xfrm>
            <a:off x="5999518" y="5180080"/>
            <a:ext cx="0" cy="4359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89" name="Google Shape;289;p12"/>
          <p:cNvSpPr/>
          <p:nvPr/>
        </p:nvSpPr>
        <p:spPr>
          <a:xfrm>
            <a:off x="2512779" y="5541190"/>
            <a:ext cx="1675823" cy="859195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JDK X build Y</a:t>
            </a:r>
            <a:endParaRPr/>
          </a:p>
        </p:txBody>
      </p:sp>
      <p:cxnSp>
        <p:nvCxnSpPr>
          <p:cNvPr id="290" name="Google Shape;290;p12"/>
          <p:cNvCxnSpPr>
            <a:stCxn id="289" idx="3"/>
            <a:endCxn id="287" idx="1"/>
          </p:cNvCxnSpPr>
          <p:nvPr/>
        </p:nvCxnSpPr>
        <p:spPr>
          <a:xfrm>
            <a:off x="4188602" y="5970787"/>
            <a:ext cx="1159800" cy="6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91" name="Google Shape;291;p12"/>
          <p:cNvCxnSpPr/>
          <p:nvPr/>
        </p:nvCxnSpPr>
        <p:spPr>
          <a:xfrm>
            <a:off x="6650659" y="5964561"/>
            <a:ext cx="1159777" cy="6226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92" name="Google Shape;292;p12"/>
          <p:cNvSpPr/>
          <p:nvPr/>
        </p:nvSpPr>
        <p:spPr>
          <a:xfrm>
            <a:off x="7810436" y="5534964"/>
            <a:ext cx="1321373" cy="803161"/>
          </a:xfrm>
          <a:prstGeom prst="rect">
            <a:avLst/>
          </a:prstGeom>
          <a:gradFill>
            <a:gsLst>
              <a:gs pos="0">
                <a:srgbClr val="5F82CA"/>
              </a:gs>
              <a:gs pos="50000">
                <a:srgbClr val="3C70CA"/>
              </a:gs>
              <a:gs pos="100000">
                <a:srgbClr val="2E60B9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B:</a:t>
            </a:r>
            <a:br>
              <a:rPr lang="en-US" dirty="0"/>
            </a:br>
            <a:r>
              <a:rPr lang="en-US" sz="2000" dirty="0"/>
              <a:t>AWS VPC Networks</a:t>
            </a:r>
          </a:p>
        </p:txBody>
      </p:sp>
      <p:pic>
        <p:nvPicPr>
          <p:cNvPr id="4" name="Picture 3" descr="AWS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406" y="415094"/>
            <a:ext cx="3422093" cy="12867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9428" y="2055541"/>
            <a:ext cx="7044024" cy="37446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48640" lvl="2">
              <a:lnSpc>
                <a:spcPct val="90000"/>
              </a:lnSpc>
              <a:spcBef>
                <a:spcPts val="600"/>
              </a:spcBef>
              <a:buClr>
                <a:srgbClr val="5F5F5F">
                  <a:lumMod val="60000"/>
                  <a:lumOff val="40000"/>
                </a:srgbClr>
              </a:buClr>
            </a:pPr>
            <a:r>
              <a:rPr lang="en-US" sz="2000" dirty="0">
                <a:solidFill>
                  <a:srgbClr val="5F5F5F"/>
                </a:solidFill>
                <a:latin typeface="Calibri"/>
              </a:rPr>
              <a:t>~10-100K Instances, 90% static rules, 10% dynamic rules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53707" y="3651582"/>
            <a:ext cx="1494168" cy="108333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Tool</a:t>
            </a:r>
          </a:p>
        </p:txBody>
      </p:sp>
      <p:sp>
        <p:nvSpPr>
          <p:cNvPr id="5" name="Rectangle 4"/>
          <p:cNvSpPr/>
          <p:nvPr/>
        </p:nvSpPr>
        <p:spPr>
          <a:xfrm>
            <a:off x="4647098" y="3663913"/>
            <a:ext cx="1145528" cy="108333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Interface</a:t>
            </a:r>
          </a:p>
        </p:txBody>
      </p:sp>
      <p:sp>
        <p:nvSpPr>
          <p:cNvPr id="7" name="Rectangle 6"/>
          <p:cNvSpPr/>
          <p:nvPr/>
        </p:nvSpPr>
        <p:spPr>
          <a:xfrm>
            <a:off x="6066558" y="3651581"/>
            <a:ext cx="2328413" cy="7658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Soufflé compiler</a:t>
            </a:r>
          </a:p>
        </p:txBody>
      </p:sp>
      <p:sp>
        <p:nvSpPr>
          <p:cNvPr id="8" name="Rectangle 7"/>
          <p:cNvSpPr/>
          <p:nvPr/>
        </p:nvSpPr>
        <p:spPr>
          <a:xfrm>
            <a:off x="6066558" y="4417387"/>
            <a:ext cx="2328413" cy="3205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Soufflé Interpreter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45191" y="4368559"/>
            <a:ext cx="79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45191" y="383624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90%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47875" y="5117819"/>
            <a:ext cx="161868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325567" y="5232004"/>
            <a:ext cx="191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+ Data</a:t>
            </a:r>
          </a:p>
          <a:p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447875" y="3315237"/>
            <a:ext cx="153372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57344" y="2806814"/>
            <a:ext cx="1025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8861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AAB32766-BDF6-6DF7-74A4-9052F9E5D84F}"/>
              </a:ext>
            </a:extLst>
          </p:cNvPr>
          <p:cNvSpPr/>
          <p:nvPr/>
        </p:nvSpPr>
        <p:spPr>
          <a:xfrm>
            <a:off x="1233377" y="1954678"/>
            <a:ext cx="6698511" cy="4540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53566B-848E-FC52-0F3E-E426F06E5E3A}"/>
              </a:ext>
            </a:extLst>
          </p:cNvPr>
          <p:cNvSpPr/>
          <p:nvPr/>
        </p:nvSpPr>
        <p:spPr>
          <a:xfrm>
            <a:off x="8064630" y="1954678"/>
            <a:ext cx="2735230" cy="4540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9C00C-4341-4D68-4028-4836397F5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</a:t>
            </a:r>
            <a:r>
              <a:rPr lang="en-US" dirty="0" err="1"/>
              <a:t>beween</a:t>
            </a:r>
            <a:r>
              <a:rPr lang="en-US" dirty="0"/>
              <a:t> Static Analysis &amp; </a:t>
            </a:r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85021-9257-69EA-35A2-16E626EE2DD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942487" y="5876172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24B752-466F-FD1D-FA68-AB8B858F55CC}"/>
              </a:ext>
            </a:extLst>
          </p:cNvPr>
          <p:cNvSpPr/>
          <p:nvPr/>
        </p:nvSpPr>
        <p:spPr>
          <a:xfrm>
            <a:off x="2820564" y="2706081"/>
            <a:ext cx="1178350" cy="28091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9FDD96-9BAD-2631-F4B1-406CE0358A7F}"/>
              </a:ext>
            </a:extLst>
          </p:cNvPr>
          <p:cNvSpPr/>
          <p:nvPr/>
        </p:nvSpPr>
        <p:spPr>
          <a:xfrm>
            <a:off x="4754630" y="2706081"/>
            <a:ext cx="1178350" cy="280918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5D82EE-5E8E-8992-AF5F-4AEAA852F547}"/>
              </a:ext>
            </a:extLst>
          </p:cNvPr>
          <p:cNvSpPr/>
          <p:nvPr/>
        </p:nvSpPr>
        <p:spPr>
          <a:xfrm>
            <a:off x="3353179" y="2895796"/>
            <a:ext cx="108408" cy="1060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9CF9B1-BAE7-2258-A35A-2EE0E89A3F2C}"/>
              </a:ext>
            </a:extLst>
          </p:cNvPr>
          <p:cNvSpPr/>
          <p:nvPr/>
        </p:nvSpPr>
        <p:spPr>
          <a:xfrm>
            <a:off x="3353179" y="5225788"/>
            <a:ext cx="108408" cy="1060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8E52D7-3213-F961-4572-3628AE672452}"/>
              </a:ext>
            </a:extLst>
          </p:cNvPr>
          <p:cNvSpPr/>
          <p:nvPr/>
        </p:nvSpPr>
        <p:spPr>
          <a:xfrm>
            <a:off x="5296672" y="2948822"/>
            <a:ext cx="108408" cy="1060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1BE61B-4DD7-37FE-A297-154841BA6DF5}"/>
              </a:ext>
            </a:extLst>
          </p:cNvPr>
          <p:cNvSpPr/>
          <p:nvPr/>
        </p:nvSpPr>
        <p:spPr>
          <a:xfrm>
            <a:off x="5296672" y="5278814"/>
            <a:ext cx="108408" cy="1060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69CB284-D141-9240-0883-6905D343621C}"/>
              </a:ext>
            </a:extLst>
          </p:cNvPr>
          <p:cNvSpPr/>
          <p:nvPr/>
        </p:nvSpPr>
        <p:spPr>
          <a:xfrm>
            <a:off x="3141075" y="3007740"/>
            <a:ext cx="744717" cy="2218048"/>
          </a:xfrm>
          <a:custGeom>
            <a:avLst/>
            <a:gdLst>
              <a:gd name="connsiteX0" fmla="*/ 273377 w 744717"/>
              <a:gd name="connsiteY0" fmla="*/ 0 h 2178840"/>
              <a:gd name="connsiteX1" fmla="*/ 395925 w 744717"/>
              <a:gd name="connsiteY1" fmla="*/ 188536 h 2178840"/>
              <a:gd name="connsiteX2" fmla="*/ 122548 w 744717"/>
              <a:gd name="connsiteY2" fmla="*/ 386498 h 2178840"/>
              <a:gd name="connsiteX3" fmla="*/ 414779 w 744717"/>
              <a:gd name="connsiteY3" fmla="*/ 405352 h 2178840"/>
              <a:gd name="connsiteX4" fmla="*/ 499620 w 744717"/>
              <a:gd name="connsiteY4" fmla="*/ 424206 h 2178840"/>
              <a:gd name="connsiteX5" fmla="*/ 556181 w 744717"/>
              <a:gd name="connsiteY5" fmla="*/ 433633 h 2178840"/>
              <a:gd name="connsiteX6" fmla="*/ 509047 w 744717"/>
              <a:gd name="connsiteY6" fmla="*/ 461913 h 2178840"/>
              <a:gd name="connsiteX7" fmla="*/ 414779 w 744717"/>
              <a:gd name="connsiteY7" fmla="*/ 490193 h 2178840"/>
              <a:gd name="connsiteX8" fmla="*/ 301657 w 744717"/>
              <a:gd name="connsiteY8" fmla="*/ 527901 h 2178840"/>
              <a:gd name="connsiteX9" fmla="*/ 188536 w 744717"/>
              <a:gd name="connsiteY9" fmla="*/ 575035 h 2178840"/>
              <a:gd name="connsiteX10" fmla="*/ 103694 w 744717"/>
              <a:gd name="connsiteY10" fmla="*/ 622169 h 2178840"/>
              <a:gd name="connsiteX11" fmla="*/ 65987 w 744717"/>
              <a:gd name="connsiteY11" fmla="*/ 641022 h 2178840"/>
              <a:gd name="connsiteX12" fmla="*/ 131975 w 744717"/>
              <a:gd name="connsiteY12" fmla="*/ 678729 h 2178840"/>
              <a:gd name="connsiteX13" fmla="*/ 216816 w 744717"/>
              <a:gd name="connsiteY13" fmla="*/ 697583 h 2178840"/>
              <a:gd name="connsiteX14" fmla="*/ 339365 w 744717"/>
              <a:gd name="connsiteY14" fmla="*/ 735290 h 2178840"/>
              <a:gd name="connsiteX15" fmla="*/ 452486 w 744717"/>
              <a:gd name="connsiteY15" fmla="*/ 782424 h 2178840"/>
              <a:gd name="connsiteX16" fmla="*/ 509047 w 744717"/>
              <a:gd name="connsiteY16" fmla="*/ 801278 h 2178840"/>
              <a:gd name="connsiteX17" fmla="*/ 461913 w 744717"/>
              <a:gd name="connsiteY17" fmla="*/ 810705 h 2178840"/>
              <a:gd name="connsiteX18" fmla="*/ 395925 w 744717"/>
              <a:gd name="connsiteY18" fmla="*/ 829558 h 2178840"/>
              <a:gd name="connsiteX19" fmla="*/ 169682 w 744717"/>
              <a:gd name="connsiteY19" fmla="*/ 876692 h 2178840"/>
              <a:gd name="connsiteX20" fmla="*/ 0 w 744717"/>
              <a:gd name="connsiteY20" fmla="*/ 933253 h 2178840"/>
              <a:gd name="connsiteX21" fmla="*/ 56560 w 744717"/>
              <a:gd name="connsiteY21" fmla="*/ 942680 h 2178840"/>
              <a:gd name="connsiteX22" fmla="*/ 216816 w 744717"/>
              <a:gd name="connsiteY22" fmla="*/ 961534 h 2178840"/>
              <a:gd name="connsiteX23" fmla="*/ 301657 w 744717"/>
              <a:gd name="connsiteY23" fmla="*/ 980387 h 2178840"/>
              <a:gd name="connsiteX24" fmla="*/ 329938 w 744717"/>
              <a:gd name="connsiteY24" fmla="*/ 999241 h 2178840"/>
              <a:gd name="connsiteX25" fmla="*/ 263950 w 744717"/>
              <a:gd name="connsiteY25" fmla="*/ 1008668 h 2178840"/>
              <a:gd name="connsiteX26" fmla="*/ 197963 w 744717"/>
              <a:gd name="connsiteY26" fmla="*/ 1027521 h 2178840"/>
              <a:gd name="connsiteX27" fmla="*/ 94268 w 744717"/>
              <a:gd name="connsiteY27" fmla="*/ 1065228 h 2178840"/>
              <a:gd name="connsiteX28" fmla="*/ 75414 w 744717"/>
              <a:gd name="connsiteY28" fmla="*/ 1093509 h 2178840"/>
              <a:gd name="connsiteX29" fmla="*/ 273377 w 744717"/>
              <a:gd name="connsiteY29" fmla="*/ 1168923 h 2178840"/>
              <a:gd name="connsiteX30" fmla="*/ 612742 w 744717"/>
              <a:gd name="connsiteY30" fmla="*/ 1244338 h 2178840"/>
              <a:gd name="connsiteX31" fmla="*/ 744717 w 744717"/>
              <a:gd name="connsiteY31" fmla="*/ 1291472 h 2178840"/>
              <a:gd name="connsiteX32" fmla="*/ 650449 w 744717"/>
              <a:gd name="connsiteY32" fmla="*/ 1329179 h 2178840"/>
              <a:gd name="connsiteX33" fmla="*/ 527901 w 744717"/>
              <a:gd name="connsiteY33" fmla="*/ 1357459 h 2178840"/>
              <a:gd name="connsiteX34" fmla="*/ 471340 w 744717"/>
              <a:gd name="connsiteY34" fmla="*/ 1366886 h 2178840"/>
              <a:gd name="connsiteX35" fmla="*/ 414779 w 744717"/>
              <a:gd name="connsiteY35" fmla="*/ 1414020 h 2178840"/>
              <a:gd name="connsiteX36" fmla="*/ 433633 w 744717"/>
              <a:gd name="connsiteY36" fmla="*/ 1442301 h 2178840"/>
              <a:gd name="connsiteX37" fmla="*/ 471340 w 744717"/>
              <a:gd name="connsiteY37" fmla="*/ 1461154 h 2178840"/>
              <a:gd name="connsiteX38" fmla="*/ 443059 w 744717"/>
              <a:gd name="connsiteY38" fmla="*/ 1489435 h 2178840"/>
              <a:gd name="connsiteX39" fmla="*/ 348791 w 744717"/>
              <a:gd name="connsiteY39" fmla="*/ 1536569 h 2178840"/>
              <a:gd name="connsiteX40" fmla="*/ 282804 w 744717"/>
              <a:gd name="connsiteY40" fmla="*/ 1574276 h 2178840"/>
              <a:gd name="connsiteX41" fmla="*/ 320511 w 744717"/>
              <a:gd name="connsiteY41" fmla="*/ 1602556 h 2178840"/>
              <a:gd name="connsiteX42" fmla="*/ 443059 w 744717"/>
              <a:gd name="connsiteY42" fmla="*/ 1649690 h 2178840"/>
              <a:gd name="connsiteX43" fmla="*/ 433633 w 744717"/>
              <a:gd name="connsiteY43" fmla="*/ 1677971 h 2178840"/>
              <a:gd name="connsiteX44" fmla="*/ 358218 w 744717"/>
              <a:gd name="connsiteY44" fmla="*/ 1696824 h 2178840"/>
              <a:gd name="connsiteX45" fmla="*/ 329938 w 744717"/>
              <a:gd name="connsiteY45" fmla="*/ 1706251 h 2178840"/>
              <a:gd name="connsiteX46" fmla="*/ 292231 w 744717"/>
              <a:gd name="connsiteY46" fmla="*/ 1781666 h 2178840"/>
              <a:gd name="connsiteX47" fmla="*/ 235670 w 744717"/>
              <a:gd name="connsiteY47" fmla="*/ 1819373 h 2178840"/>
              <a:gd name="connsiteX48" fmla="*/ 235670 w 744717"/>
              <a:gd name="connsiteY48" fmla="*/ 1875934 h 2178840"/>
              <a:gd name="connsiteX49" fmla="*/ 216816 w 744717"/>
              <a:gd name="connsiteY49" fmla="*/ 2083323 h 2178840"/>
              <a:gd name="connsiteX50" fmla="*/ 226243 w 744717"/>
              <a:gd name="connsiteY50" fmla="*/ 2111604 h 2178840"/>
              <a:gd name="connsiteX51" fmla="*/ 226243 w 744717"/>
              <a:gd name="connsiteY51" fmla="*/ 2177591 h 2178840"/>
              <a:gd name="connsiteX52" fmla="*/ 235670 w 744717"/>
              <a:gd name="connsiteY52" fmla="*/ 2177591 h 217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44717" h="2178840">
                <a:moveTo>
                  <a:pt x="273377" y="0"/>
                </a:moveTo>
                <a:cubicBezTo>
                  <a:pt x="314226" y="62845"/>
                  <a:pt x="419093" y="117252"/>
                  <a:pt x="395925" y="188536"/>
                </a:cubicBezTo>
                <a:cubicBezTo>
                  <a:pt x="355731" y="312209"/>
                  <a:pt x="228101" y="351316"/>
                  <a:pt x="122548" y="386498"/>
                </a:cubicBezTo>
                <a:cubicBezTo>
                  <a:pt x="187128" y="389434"/>
                  <a:pt x="331569" y="391483"/>
                  <a:pt x="414779" y="405352"/>
                </a:cubicBezTo>
                <a:cubicBezTo>
                  <a:pt x="443355" y="410115"/>
                  <a:pt x="471212" y="418524"/>
                  <a:pt x="499620" y="424206"/>
                </a:cubicBezTo>
                <a:cubicBezTo>
                  <a:pt x="518363" y="427955"/>
                  <a:pt x="537327" y="430491"/>
                  <a:pt x="556181" y="433633"/>
                </a:cubicBezTo>
                <a:cubicBezTo>
                  <a:pt x="540470" y="443060"/>
                  <a:pt x="526059" y="455108"/>
                  <a:pt x="509047" y="461913"/>
                </a:cubicBezTo>
                <a:cubicBezTo>
                  <a:pt x="478587" y="474097"/>
                  <a:pt x="446041" y="480246"/>
                  <a:pt x="414779" y="490193"/>
                </a:cubicBezTo>
                <a:cubicBezTo>
                  <a:pt x="376903" y="502245"/>
                  <a:pt x="338873" y="513945"/>
                  <a:pt x="301657" y="527901"/>
                </a:cubicBezTo>
                <a:cubicBezTo>
                  <a:pt x="263409" y="542244"/>
                  <a:pt x="225417" y="557473"/>
                  <a:pt x="188536" y="575035"/>
                </a:cubicBezTo>
                <a:cubicBezTo>
                  <a:pt x="159327" y="588944"/>
                  <a:pt x="132179" y="606831"/>
                  <a:pt x="103694" y="622169"/>
                </a:cubicBezTo>
                <a:cubicBezTo>
                  <a:pt x="91321" y="628831"/>
                  <a:pt x="78556" y="634738"/>
                  <a:pt x="65987" y="641022"/>
                </a:cubicBezTo>
                <a:cubicBezTo>
                  <a:pt x="87983" y="653591"/>
                  <a:pt x="108254" y="669834"/>
                  <a:pt x="131975" y="678729"/>
                </a:cubicBezTo>
                <a:cubicBezTo>
                  <a:pt x="159101" y="688901"/>
                  <a:pt x="188867" y="689960"/>
                  <a:pt x="216816" y="697583"/>
                </a:cubicBezTo>
                <a:cubicBezTo>
                  <a:pt x="258050" y="708829"/>
                  <a:pt x="299152" y="720813"/>
                  <a:pt x="339365" y="735290"/>
                </a:cubicBezTo>
                <a:cubicBezTo>
                  <a:pt x="377800" y="749126"/>
                  <a:pt x="414414" y="767618"/>
                  <a:pt x="452486" y="782424"/>
                </a:cubicBezTo>
                <a:cubicBezTo>
                  <a:pt x="471008" y="789627"/>
                  <a:pt x="490193" y="794993"/>
                  <a:pt x="509047" y="801278"/>
                </a:cubicBezTo>
                <a:cubicBezTo>
                  <a:pt x="493336" y="804420"/>
                  <a:pt x="477457" y="806819"/>
                  <a:pt x="461913" y="810705"/>
                </a:cubicBezTo>
                <a:cubicBezTo>
                  <a:pt x="439720" y="816253"/>
                  <a:pt x="418239" y="824519"/>
                  <a:pt x="395925" y="829558"/>
                </a:cubicBezTo>
                <a:cubicBezTo>
                  <a:pt x="320783" y="846525"/>
                  <a:pt x="242077" y="850366"/>
                  <a:pt x="169682" y="876692"/>
                </a:cubicBezTo>
                <a:cubicBezTo>
                  <a:pt x="44489" y="922218"/>
                  <a:pt x="101351" y="904296"/>
                  <a:pt x="0" y="933253"/>
                </a:cubicBezTo>
                <a:cubicBezTo>
                  <a:pt x="18853" y="936395"/>
                  <a:pt x="37614" y="940154"/>
                  <a:pt x="56560" y="942680"/>
                </a:cubicBezTo>
                <a:cubicBezTo>
                  <a:pt x="122093" y="951418"/>
                  <a:pt x="152775" y="951682"/>
                  <a:pt x="216816" y="961534"/>
                </a:cubicBezTo>
                <a:cubicBezTo>
                  <a:pt x="247943" y="966323"/>
                  <a:pt x="271622" y="972878"/>
                  <a:pt x="301657" y="980387"/>
                </a:cubicBezTo>
                <a:cubicBezTo>
                  <a:pt x="311084" y="986672"/>
                  <a:pt x="339002" y="992443"/>
                  <a:pt x="329938" y="999241"/>
                </a:cubicBezTo>
                <a:cubicBezTo>
                  <a:pt x="312163" y="1012573"/>
                  <a:pt x="285676" y="1004012"/>
                  <a:pt x="263950" y="1008668"/>
                </a:cubicBezTo>
                <a:cubicBezTo>
                  <a:pt x="241582" y="1013461"/>
                  <a:pt x="219827" y="1020794"/>
                  <a:pt x="197963" y="1027521"/>
                </a:cubicBezTo>
                <a:cubicBezTo>
                  <a:pt x="145527" y="1043655"/>
                  <a:pt x="142673" y="1045867"/>
                  <a:pt x="94268" y="1065228"/>
                </a:cubicBezTo>
                <a:cubicBezTo>
                  <a:pt x="87983" y="1074655"/>
                  <a:pt x="67403" y="1085498"/>
                  <a:pt x="75414" y="1093509"/>
                </a:cubicBezTo>
                <a:cubicBezTo>
                  <a:pt x="94500" y="1112595"/>
                  <a:pt x="261995" y="1166078"/>
                  <a:pt x="273377" y="1168923"/>
                </a:cubicBezTo>
                <a:cubicBezTo>
                  <a:pt x="385798" y="1197028"/>
                  <a:pt x="503612" y="1205363"/>
                  <a:pt x="612742" y="1244338"/>
                </a:cubicBezTo>
                <a:lnTo>
                  <a:pt x="744717" y="1291472"/>
                </a:lnTo>
                <a:cubicBezTo>
                  <a:pt x="713294" y="1304041"/>
                  <a:pt x="683832" y="1323615"/>
                  <a:pt x="650449" y="1329179"/>
                </a:cubicBezTo>
                <a:cubicBezTo>
                  <a:pt x="510902" y="1352437"/>
                  <a:pt x="684580" y="1321303"/>
                  <a:pt x="527901" y="1357459"/>
                </a:cubicBezTo>
                <a:cubicBezTo>
                  <a:pt x="509277" y="1361757"/>
                  <a:pt x="490194" y="1363744"/>
                  <a:pt x="471340" y="1366886"/>
                </a:cubicBezTo>
                <a:cubicBezTo>
                  <a:pt x="456554" y="1374279"/>
                  <a:pt x="414779" y="1387373"/>
                  <a:pt x="414779" y="1414020"/>
                </a:cubicBezTo>
                <a:cubicBezTo>
                  <a:pt x="414779" y="1425350"/>
                  <a:pt x="424929" y="1435048"/>
                  <a:pt x="433633" y="1442301"/>
                </a:cubicBezTo>
                <a:cubicBezTo>
                  <a:pt x="444428" y="1451297"/>
                  <a:pt x="458771" y="1454870"/>
                  <a:pt x="471340" y="1461154"/>
                </a:cubicBezTo>
                <a:cubicBezTo>
                  <a:pt x="461913" y="1470581"/>
                  <a:pt x="453724" y="1481436"/>
                  <a:pt x="443059" y="1489435"/>
                </a:cubicBezTo>
                <a:cubicBezTo>
                  <a:pt x="401577" y="1520546"/>
                  <a:pt x="394316" y="1516336"/>
                  <a:pt x="348791" y="1536569"/>
                </a:cubicBezTo>
                <a:cubicBezTo>
                  <a:pt x="312907" y="1552518"/>
                  <a:pt x="313137" y="1554053"/>
                  <a:pt x="282804" y="1574276"/>
                </a:cubicBezTo>
                <a:cubicBezTo>
                  <a:pt x="295373" y="1583703"/>
                  <a:pt x="306295" y="1595866"/>
                  <a:pt x="320511" y="1602556"/>
                </a:cubicBezTo>
                <a:cubicBezTo>
                  <a:pt x="360112" y="1621192"/>
                  <a:pt x="443059" y="1649690"/>
                  <a:pt x="443059" y="1649690"/>
                </a:cubicBezTo>
                <a:cubicBezTo>
                  <a:pt x="439917" y="1659117"/>
                  <a:pt x="442319" y="1673145"/>
                  <a:pt x="433633" y="1677971"/>
                </a:cubicBezTo>
                <a:cubicBezTo>
                  <a:pt x="410982" y="1690555"/>
                  <a:pt x="382800" y="1688630"/>
                  <a:pt x="358218" y="1696824"/>
                </a:cubicBezTo>
                <a:lnTo>
                  <a:pt x="329938" y="1706251"/>
                </a:lnTo>
                <a:cubicBezTo>
                  <a:pt x="345238" y="1752150"/>
                  <a:pt x="348971" y="1735242"/>
                  <a:pt x="292231" y="1781666"/>
                </a:cubicBezTo>
                <a:cubicBezTo>
                  <a:pt x="274694" y="1796015"/>
                  <a:pt x="235670" y="1819373"/>
                  <a:pt x="235670" y="1819373"/>
                </a:cubicBezTo>
                <a:cubicBezTo>
                  <a:pt x="210532" y="1894785"/>
                  <a:pt x="235670" y="1800520"/>
                  <a:pt x="235670" y="1875934"/>
                </a:cubicBezTo>
                <a:cubicBezTo>
                  <a:pt x="235670" y="2000345"/>
                  <a:pt x="233633" y="1999239"/>
                  <a:pt x="216816" y="2083323"/>
                </a:cubicBezTo>
                <a:cubicBezTo>
                  <a:pt x="219958" y="2092750"/>
                  <a:pt x="226243" y="2101667"/>
                  <a:pt x="226243" y="2111604"/>
                </a:cubicBezTo>
                <a:cubicBezTo>
                  <a:pt x="226243" y="2161066"/>
                  <a:pt x="196773" y="2118652"/>
                  <a:pt x="226243" y="2177591"/>
                </a:cubicBezTo>
                <a:cubicBezTo>
                  <a:pt x="227648" y="2180402"/>
                  <a:pt x="232528" y="2177591"/>
                  <a:pt x="235670" y="2177591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BD7C09E-0913-AFC2-2796-AE764B30FAE8}"/>
              </a:ext>
            </a:extLst>
          </p:cNvPr>
          <p:cNvSpPr/>
          <p:nvPr/>
        </p:nvSpPr>
        <p:spPr>
          <a:xfrm>
            <a:off x="5092423" y="3045446"/>
            <a:ext cx="358837" cy="2233367"/>
          </a:xfrm>
          <a:custGeom>
            <a:avLst/>
            <a:gdLst>
              <a:gd name="connsiteX0" fmla="*/ 263951 w 358837"/>
              <a:gd name="connsiteY0" fmla="*/ 0 h 2205872"/>
              <a:gd name="connsiteX1" fmla="*/ 339365 w 358837"/>
              <a:gd name="connsiteY1" fmla="*/ 150829 h 2205872"/>
              <a:gd name="connsiteX2" fmla="*/ 358219 w 358837"/>
              <a:gd name="connsiteY2" fmla="*/ 197963 h 2205872"/>
              <a:gd name="connsiteX3" fmla="*/ 329938 w 358837"/>
              <a:gd name="connsiteY3" fmla="*/ 377072 h 2205872"/>
              <a:gd name="connsiteX4" fmla="*/ 311085 w 358837"/>
              <a:gd name="connsiteY4" fmla="*/ 414779 h 2205872"/>
              <a:gd name="connsiteX5" fmla="*/ 273377 w 358837"/>
              <a:gd name="connsiteY5" fmla="*/ 452486 h 2205872"/>
              <a:gd name="connsiteX6" fmla="*/ 254524 w 358837"/>
              <a:gd name="connsiteY6" fmla="*/ 480767 h 2205872"/>
              <a:gd name="connsiteX7" fmla="*/ 188536 w 358837"/>
              <a:gd name="connsiteY7" fmla="*/ 537328 h 2205872"/>
              <a:gd name="connsiteX8" fmla="*/ 160256 w 358837"/>
              <a:gd name="connsiteY8" fmla="*/ 565608 h 2205872"/>
              <a:gd name="connsiteX9" fmla="*/ 122549 w 358837"/>
              <a:gd name="connsiteY9" fmla="*/ 584462 h 2205872"/>
              <a:gd name="connsiteX10" fmla="*/ 65988 w 358837"/>
              <a:gd name="connsiteY10" fmla="*/ 641022 h 2205872"/>
              <a:gd name="connsiteX11" fmla="*/ 56561 w 358837"/>
              <a:gd name="connsiteY11" fmla="*/ 669303 h 2205872"/>
              <a:gd name="connsiteX12" fmla="*/ 18854 w 358837"/>
              <a:gd name="connsiteY12" fmla="*/ 735290 h 2205872"/>
              <a:gd name="connsiteX13" fmla="*/ 9427 w 358837"/>
              <a:gd name="connsiteY13" fmla="*/ 772998 h 2205872"/>
              <a:gd name="connsiteX14" fmla="*/ 0 w 358837"/>
              <a:gd name="connsiteY14" fmla="*/ 801278 h 2205872"/>
              <a:gd name="connsiteX15" fmla="*/ 18854 w 358837"/>
              <a:gd name="connsiteY15" fmla="*/ 989814 h 2205872"/>
              <a:gd name="connsiteX16" fmla="*/ 28280 w 358837"/>
              <a:gd name="connsiteY16" fmla="*/ 1018095 h 2205872"/>
              <a:gd name="connsiteX17" fmla="*/ 75415 w 358837"/>
              <a:gd name="connsiteY17" fmla="*/ 1084082 h 2205872"/>
              <a:gd name="connsiteX18" fmla="*/ 141402 w 358837"/>
              <a:gd name="connsiteY18" fmla="*/ 1150070 h 2205872"/>
              <a:gd name="connsiteX19" fmla="*/ 226243 w 358837"/>
              <a:gd name="connsiteY19" fmla="*/ 1197204 h 2205872"/>
              <a:gd name="connsiteX20" fmla="*/ 254524 w 358837"/>
              <a:gd name="connsiteY20" fmla="*/ 1216057 h 2205872"/>
              <a:gd name="connsiteX21" fmla="*/ 282804 w 358837"/>
              <a:gd name="connsiteY21" fmla="*/ 1234911 h 2205872"/>
              <a:gd name="connsiteX22" fmla="*/ 292231 w 358837"/>
              <a:gd name="connsiteY22" fmla="*/ 1263191 h 2205872"/>
              <a:gd name="connsiteX23" fmla="*/ 311085 w 358837"/>
              <a:gd name="connsiteY23" fmla="*/ 1291472 h 2205872"/>
              <a:gd name="connsiteX24" fmla="*/ 320511 w 358837"/>
              <a:gd name="connsiteY24" fmla="*/ 1348033 h 2205872"/>
              <a:gd name="connsiteX25" fmla="*/ 292231 w 358837"/>
              <a:gd name="connsiteY25" fmla="*/ 1498862 h 2205872"/>
              <a:gd name="connsiteX26" fmla="*/ 179109 w 358837"/>
              <a:gd name="connsiteY26" fmla="*/ 1593130 h 2205872"/>
              <a:gd name="connsiteX27" fmla="*/ 122549 w 358837"/>
              <a:gd name="connsiteY27" fmla="*/ 1630837 h 2205872"/>
              <a:gd name="connsiteX28" fmla="*/ 84841 w 358837"/>
              <a:gd name="connsiteY28" fmla="*/ 1687398 h 2205872"/>
              <a:gd name="connsiteX29" fmla="*/ 65988 w 358837"/>
              <a:gd name="connsiteY29" fmla="*/ 1715678 h 2205872"/>
              <a:gd name="connsiteX30" fmla="*/ 75415 w 358837"/>
              <a:gd name="connsiteY30" fmla="*/ 1828800 h 2205872"/>
              <a:gd name="connsiteX31" fmla="*/ 84841 w 358837"/>
              <a:gd name="connsiteY31" fmla="*/ 1857080 h 2205872"/>
              <a:gd name="connsiteX32" fmla="*/ 113122 w 358837"/>
              <a:gd name="connsiteY32" fmla="*/ 1885361 h 2205872"/>
              <a:gd name="connsiteX33" fmla="*/ 150829 w 358837"/>
              <a:gd name="connsiteY33" fmla="*/ 1941921 h 2205872"/>
              <a:gd name="connsiteX34" fmla="*/ 188536 w 358837"/>
              <a:gd name="connsiteY34" fmla="*/ 2017336 h 2205872"/>
              <a:gd name="connsiteX35" fmla="*/ 207390 w 358837"/>
              <a:gd name="connsiteY35" fmla="*/ 2092750 h 2205872"/>
              <a:gd name="connsiteX36" fmla="*/ 216817 w 358837"/>
              <a:gd name="connsiteY36" fmla="*/ 2177591 h 2205872"/>
              <a:gd name="connsiteX37" fmla="*/ 226243 w 358837"/>
              <a:gd name="connsiteY37" fmla="*/ 2205872 h 2205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58837" h="2205872">
                <a:moveTo>
                  <a:pt x="263951" y="0"/>
                </a:moveTo>
                <a:cubicBezTo>
                  <a:pt x="289089" y="50276"/>
                  <a:pt x="315198" y="100079"/>
                  <a:pt x="339365" y="150829"/>
                </a:cubicBezTo>
                <a:cubicBezTo>
                  <a:pt x="346640" y="166107"/>
                  <a:pt x="357280" y="181067"/>
                  <a:pt x="358219" y="197963"/>
                </a:cubicBezTo>
                <a:cubicBezTo>
                  <a:pt x="360964" y="247363"/>
                  <a:pt x="355105" y="326738"/>
                  <a:pt x="329938" y="377072"/>
                </a:cubicBezTo>
                <a:cubicBezTo>
                  <a:pt x="323654" y="389641"/>
                  <a:pt x="319517" y="403537"/>
                  <a:pt x="311085" y="414779"/>
                </a:cubicBezTo>
                <a:cubicBezTo>
                  <a:pt x="300420" y="428999"/>
                  <a:pt x="284945" y="438990"/>
                  <a:pt x="273377" y="452486"/>
                </a:cubicBezTo>
                <a:cubicBezTo>
                  <a:pt x="266004" y="461088"/>
                  <a:pt x="261777" y="472063"/>
                  <a:pt x="254524" y="480767"/>
                </a:cubicBezTo>
                <a:cubicBezTo>
                  <a:pt x="225290" y="515847"/>
                  <a:pt x="224938" y="506126"/>
                  <a:pt x="188536" y="537328"/>
                </a:cubicBezTo>
                <a:cubicBezTo>
                  <a:pt x="178414" y="546004"/>
                  <a:pt x="171104" y="557859"/>
                  <a:pt x="160256" y="565608"/>
                </a:cubicBezTo>
                <a:cubicBezTo>
                  <a:pt x="148821" y="573776"/>
                  <a:pt x="133522" y="575683"/>
                  <a:pt x="122549" y="584462"/>
                </a:cubicBezTo>
                <a:cubicBezTo>
                  <a:pt x="101729" y="601118"/>
                  <a:pt x="65988" y="641022"/>
                  <a:pt x="65988" y="641022"/>
                </a:cubicBezTo>
                <a:cubicBezTo>
                  <a:pt x="62846" y="650449"/>
                  <a:pt x="60475" y="660170"/>
                  <a:pt x="56561" y="669303"/>
                </a:cubicBezTo>
                <a:cubicBezTo>
                  <a:pt x="42210" y="702789"/>
                  <a:pt x="37787" y="706890"/>
                  <a:pt x="18854" y="735290"/>
                </a:cubicBezTo>
                <a:cubicBezTo>
                  <a:pt x="15712" y="747859"/>
                  <a:pt x="12986" y="760540"/>
                  <a:pt x="9427" y="772998"/>
                </a:cubicBezTo>
                <a:cubicBezTo>
                  <a:pt x="6697" y="782552"/>
                  <a:pt x="0" y="791341"/>
                  <a:pt x="0" y="801278"/>
                </a:cubicBezTo>
                <a:cubicBezTo>
                  <a:pt x="0" y="887154"/>
                  <a:pt x="-159" y="923268"/>
                  <a:pt x="18854" y="989814"/>
                </a:cubicBezTo>
                <a:cubicBezTo>
                  <a:pt x="21584" y="999369"/>
                  <a:pt x="23836" y="1009207"/>
                  <a:pt x="28280" y="1018095"/>
                </a:cubicBezTo>
                <a:cubicBezTo>
                  <a:pt x="33974" y="1029483"/>
                  <a:pt x="70672" y="1078865"/>
                  <a:pt x="75415" y="1084082"/>
                </a:cubicBezTo>
                <a:cubicBezTo>
                  <a:pt x="96340" y="1107099"/>
                  <a:pt x="111891" y="1140233"/>
                  <a:pt x="141402" y="1150070"/>
                </a:cubicBezTo>
                <a:cubicBezTo>
                  <a:pt x="191180" y="1166663"/>
                  <a:pt x="161412" y="1153984"/>
                  <a:pt x="226243" y="1197204"/>
                </a:cubicBezTo>
                <a:lnTo>
                  <a:pt x="254524" y="1216057"/>
                </a:lnTo>
                <a:lnTo>
                  <a:pt x="282804" y="1234911"/>
                </a:lnTo>
                <a:cubicBezTo>
                  <a:pt x="285946" y="1244338"/>
                  <a:pt x="287787" y="1254303"/>
                  <a:pt x="292231" y="1263191"/>
                </a:cubicBezTo>
                <a:cubicBezTo>
                  <a:pt x="297298" y="1273325"/>
                  <a:pt x="307502" y="1280724"/>
                  <a:pt x="311085" y="1291472"/>
                </a:cubicBezTo>
                <a:cubicBezTo>
                  <a:pt x="317129" y="1309605"/>
                  <a:pt x="317369" y="1329179"/>
                  <a:pt x="320511" y="1348033"/>
                </a:cubicBezTo>
                <a:cubicBezTo>
                  <a:pt x="317333" y="1389350"/>
                  <a:pt x="331843" y="1462080"/>
                  <a:pt x="292231" y="1498862"/>
                </a:cubicBezTo>
                <a:cubicBezTo>
                  <a:pt x="256263" y="1532261"/>
                  <a:pt x="219949" y="1565903"/>
                  <a:pt x="179109" y="1593130"/>
                </a:cubicBezTo>
                <a:lnTo>
                  <a:pt x="122549" y="1630837"/>
                </a:lnTo>
                <a:lnTo>
                  <a:pt x="84841" y="1687398"/>
                </a:lnTo>
                <a:lnTo>
                  <a:pt x="65988" y="1715678"/>
                </a:lnTo>
                <a:cubicBezTo>
                  <a:pt x="69130" y="1753385"/>
                  <a:pt x="70414" y="1791294"/>
                  <a:pt x="75415" y="1828800"/>
                </a:cubicBezTo>
                <a:cubicBezTo>
                  <a:pt x="76728" y="1838649"/>
                  <a:pt x="79329" y="1848812"/>
                  <a:pt x="84841" y="1857080"/>
                </a:cubicBezTo>
                <a:cubicBezTo>
                  <a:pt x="92236" y="1868173"/>
                  <a:pt x="103695" y="1875934"/>
                  <a:pt x="113122" y="1885361"/>
                </a:cubicBezTo>
                <a:cubicBezTo>
                  <a:pt x="137292" y="1957870"/>
                  <a:pt x="101399" y="1864244"/>
                  <a:pt x="150829" y="1941921"/>
                </a:cubicBezTo>
                <a:cubicBezTo>
                  <a:pt x="165918" y="1965633"/>
                  <a:pt x="181719" y="1990070"/>
                  <a:pt x="188536" y="2017336"/>
                </a:cubicBezTo>
                <a:lnTo>
                  <a:pt x="207390" y="2092750"/>
                </a:lnTo>
                <a:cubicBezTo>
                  <a:pt x="210532" y="2121030"/>
                  <a:pt x="212139" y="2149524"/>
                  <a:pt x="216817" y="2177591"/>
                </a:cubicBezTo>
                <a:cubicBezTo>
                  <a:pt x="218451" y="2187393"/>
                  <a:pt x="226243" y="2205872"/>
                  <a:pt x="226243" y="2205872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2BB370-4F00-CCC9-AB08-70DA8A9AB627}"/>
              </a:ext>
            </a:extLst>
          </p:cNvPr>
          <p:cNvSpPr txBox="1"/>
          <p:nvPr/>
        </p:nvSpPr>
        <p:spPr>
          <a:xfrm>
            <a:off x="1788881" y="2600172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Initial 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96D2A-463F-05D4-E5FB-B9CC21B287AC}"/>
              </a:ext>
            </a:extLst>
          </p:cNvPr>
          <p:cNvSpPr txBox="1"/>
          <p:nvPr/>
        </p:nvSpPr>
        <p:spPr>
          <a:xfrm>
            <a:off x="1901532" y="5094147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Fix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60390E-4093-2246-3FB1-FD778A656E46}"/>
              </a:ext>
            </a:extLst>
          </p:cNvPr>
          <p:cNvSpPr txBox="1"/>
          <p:nvPr/>
        </p:nvSpPr>
        <p:spPr>
          <a:xfrm>
            <a:off x="5609329" y="513296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Approx. Fix Point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EE1AA-2938-40C3-C155-AE190D74AB4D}"/>
              </a:ext>
            </a:extLst>
          </p:cNvPr>
          <p:cNvSpPr txBox="1"/>
          <p:nvPr/>
        </p:nvSpPr>
        <p:spPr>
          <a:xfrm>
            <a:off x="5644677" y="2600172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Approx. Initial State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459F4C-F723-9B36-1B6E-9414CB4EBEAF}"/>
              </a:ext>
            </a:extLst>
          </p:cNvPr>
          <p:cNvSpPr txBox="1"/>
          <p:nvPr/>
        </p:nvSpPr>
        <p:spPr>
          <a:xfrm>
            <a:off x="1443264" y="377312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Transfer </a:t>
            </a:r>
          </a:p>
          <a:p>
            <a:r>
              <a:rPr lang="en-US" sz="1800" dirty="0"/>
              <a:t>Function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FBDBC8-1AC9-830E-4380-87EE1BA4A29E}"/>
              </a:ext>
            </a:extLst>
          </p:cNvPr>
          <p:cNvSpPr txBox="1"/>
          <p:nvPr/>
        </p:nvSpPr>
        <p:spPr>
          <a:xfrm>
            <a:off x="6045553" y="3773126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Approximation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A1732D-87C3-9B22-3399-3ECC8D2D8A03}"/>
              </a:ext>
            </a:extLst>
          </p:cNvPr>
          <p:cNvSpPr txBox="1"/>
          <p:nvPr/>
        </p:nvSpPr>
        <p:spPr>
          <a:xfrm>
            <a:off x="2311898" y="582062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Concrete Domain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1273F2-CC10-7998-030A-FB5EA72BE086}"/>
              </a:ext>
            </a:extLst>
          </p:cNvPr>
          <p:cNvSpPr txBox="1"/>
          <p:nvPr/>
        </p:nvSpPr>
        <p:spPr>
          <a:xfrm>
            <a:off x="4501782" y="582526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Abstract Domain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A8C3771-5E8D-2961-12D6-8EA3C02D89AE}"/>
              </a:ext>
            </a:extLst>
          </p:cNvPr>
          <p:cNvSpPr/>
          <p:nvPr/>
        </p:nvSpPr>
        <p:spPr>
          <a:xfrm>
            <a:off x="8596177" y="2799926"/>
            <a:ext cx="1178350" cy="280918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24EE86-C13C-E7CD-154B-6E5BB0D3054C}"/>
              </a:ext>
            </a:extLst>
          </p:cNvPr>
          <p:cNvSpPr/>
          <p:nvPr/>
        </p:nvSpPr>
        <p:spPr>
          <a:xfrm>
            <a:off x="9138219" y="3042667"/>
            <a:ext cx="108408" cy="1060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83E790-7753-19D8-6B89-3C17CA21EE60}"/>
              </a:ext>
            </a:extLst>
          </p:cNvPr>
          <p:cNvSpPr/>
          <p:nvPr/>
        </p:nvSpPr>
        <p:spPr>
          <a:xfrm>
            <a:off x="9138219" y="5372659"/>
            <a:ext cx="108408" cy="1060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519ADD4-3853-9EDB-8CC4-446D6A1377B6}"/>
              </a:ext>
            </a:extLst>
          </p:cNvPr>
          <p:cNvSpPr/>
          <p:nvPr/>
        </p:nvSpPr>
        <p:spPr>
          <a:xfrm>
            <a:off x="8933970" y="3139291"/>
            <a:ext cx="358837" cy="2233367"/>
          </a:xfrm>
          <a:custGeom>
            <a:avLst/>
            <a:gdLst>
              <a:gd name="connsiteX0" fmla="*/ 263951 w 358837"/>
              <a:gd name="connsiteY0" fmla="*/ 0 h 2205872"/>
              <a:gd name="connsiteX1" fmla="*/ 339365 w 358837"/>
              <a:gd name="connsiteY1" fmla="*/ 150829 h 2205872"/>
              <a:gd name="connsiteX2" fmla="*/ 358219 w 358837"/>
              <a:gd name="connsiteY2" fmla="*/ 197963 h 2205872"/>
              <a:gd name="connsiteX3" fmla="*/ 329938 w 358837"/>
              <a:gd name="connsiteY3" fmla="*/ 377072 h 2205872"/>
              <a:gd name="connsiteX4" fmla="*/ 311085 w 358837"/>
              <a:gd name="connsiteY4" fmla="*/ 414779 h 2205872"/>
              <a:gd name="connsiteX5" fmla="*/ 273377 w 358837"/>
              <a:gd name="connsiteY5" fmla="*/ 452486 h 2205872"/>
              <a:gd name="connsiteX6" fmla="*/ 254524 w 358837"/>
              <a:gd name="connsiteY6" fmla="*/ 480767 h 2205872"/>
              <a:gd name="connsiteX7" fmla="*/ 188536 w 358837"/>
              <a:gd name="connsiteY7" fmla="*/ 537328 h 2205872"/>
              <a:gd name="connsiteX8" fmla="*/ 160256 w 358837"/>
              <a:gd name="connsiteY8" fmla="*/ 565608 h 2205872"/>
              <a:gd name="connsiteX9" fmla="*/ 122549 w 358837"/>
              <a:gd name="connsiteY9" fmla="*/ 584462 h 2205872"/>
              <a:gd name="connsiteX10" fmla="*/ 65988 w 358837"/>
              <a:gd name="connsiteY10" fmla="*/ 641022 h 2205872"/>
              <a:gd name="connsiteX11" fmla="*/ 56561 w 358837"/>
              <a:gd name="connsiteY11" fmla="*/ 669303 h 2205872"/>
              <a:gd name="connsiteX12" fmla="*/ 18854 w 358837"/>
              <a:gd name="connsiteY12" fmla="*/ 735290 h 2205872"/>
              <a:gd name="connsiteX13" fmla="*/ 9427 w 358837"/>
              <a:gd name="connsiteY13" fmla="*/ 772998 h 2205872"/>
              <a:gd name="connsiteX14" fmla="*/ 0 w 358837"/>
              <a:gd name="connsiteY14" fmla="*/ 801278 h 2205872"/>
              <a:gd name="connsiteX15" fmla="*/ 18854 w 358837"/>
              <a:gd name="connsiteY15" fmla="*/ 989814 h 2205872"/>
              <a:gd name="connsiteX16" fmla="*/ 28280 w 358837"/>
              <a:gd name="connsiteY16" fmla="*/ 1018095 h 2205872"/>
              <a:gd name="connsiteX17" fmla="*/ 75415 w 358837"/>
              <a:gd name="connsiteY17" fmla="*/ 1084082 h 2205872"/>
              <a:gd name="connsiteX18" fmla="*/ 141402 w 358837"/>
              <a:gd name="connsiteY18" fmla="*/ 1150070 h 2205872"/>
              <a:gd name="connsiteX19" fmla="*/ 226243 w 358837"/>
              <a:gd name="connsiteY19" fmla="*/ 1197204 h 2205872"/>
              <a:gd name="connsiteX20" fmla="*/ 254524 w 358837"/>
              <a:gd name="connsiteY20" fmla="*/ 1216057 h 2205872"/>
              <a:gd name="connsiteX21" fmla="*/ 282804 w 358837"/>
              <a:gd name="connsiteY21" fmla="*/ 1234911 h 2205872"/>
              <a:gd name="connsiteX22" fmla="*/ 292231 w 358837"/>
              <a:gd name="connsiteY22" fmla="*/ 1263191 h 2205872"/>
              <a:gd name="connsiteX23" fmla="*/ 311085 w 358837"/>
              <a:gd name="connsiteY23" fmla="*/ 1291472 h 2205872"/>
              <a:gd name="connsiteX24" fmla="*/ 320511 w 358837"/>
              <a:gd name="connsiteY24" fmla="*/ 1348033 h 2205872"/>
              <a:gd name="connsiteX25" fmla="*/ 292231 w 358837"/>
              <a:gd name="connsiteY25" fmla="*/ 1498862 h 2205872"/>
              <a:gd name="connsiteX26" fmla="*/ 179109 w 358837"/>
              <a:gd name="connsiteY26" fmla="*/ 1593130 h 2205872"/>
              <a:gd name="connsiteX27" fmla="*/ 122549 w 358837"/>
              <a:gd name="connsiteY27" fmla="*/ 1630837 h 2205872"/>
              <a:gd name="connsiteX28" fmla="*/ 84841 w 358837"/>
              <a:gd name="connsiteY28" fmla="*/ 1687398 h 2205872"/>
              <a:gd name="connsiteX29" fmla="*/ 65988 w 358837"/>
              <a:gd name="connsiteY29" fmla="*/ 1715678 h 2205872"/>
              <a:gd name="connsiteX30" fmla="*/ 75415 w 358837"/>
              <a:gd name="connsiteY30" fmla="*/ 1828800 h 2205872"/>
              <a:gd name="connsiteX31" fmla="*/ 84841 w 358837"/>
              <a:gd name="connsiteY31" fmla="*/ 1857080 h 2205872"/>
              <a:gd name="connsiteX32" fmla="*/ 113122 w 358837"/>
              <a:gd name="connsiteY32" fmla="*/ 1885361 h 2205872"/>
              <a:gd name="connsiteX33" fmla="*/ 150829 w 358837"/>
              <a:gd name="connsiteY33" fmla="*/ 1941921 h 2205872"/>
              <a:gd name="connsiteX34" fmla="*/ 188536 w 358837"/>
              <a:gd name="connsiteY34" fmla="*/ 2017336 h 2205872"/>
              <a:gd name="connsiteX35" fmla="*/ 207390 w 358837"/>
              <a:gd name="connsiteY35" fmla="*/ 2092750 h 2205872"/>
              <a:gd name="connsiteX36" fmla="*/ 216817 w 358837"/>
              <a:gd name="connsiteY36" fmla="*/ 2177591 h 2205872"/>
              <a:gd name="connsiteX37" fmla="*/ 226243 w 358837"/>
              <a:gd name="connsiteY37" fmla="*/ 2205872 h 2205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58837" h="2205872">
                <a:moveTo>
                  <a:pt x="263951" y="0"/>
                </a:moveTo>
                <a:cubicBezTo>
                  <a:pt x="289089" y="50276"/>
                  <a:pt x="315198" y="100079"/>
                  <a:pt x="339365" y="150829"/>
                </a:cubicBezTo>
                <a:cubicBezTo>
                  <a:pt x="346640" y="166107"/>
                  <a:pt x="357280" y="181067"/>
                  <a:pt x="358219" y="197963"/>
                </a:cubicBezTo>
                <a:cubicBezTo>
                  <a:pt x="360964" y="247363"/>
                  <a:pt x="355105" y="326738"/>
                  <a:pt x="329938" y="377072"/>
                </a:cubicBezTo>
                <a:cubicBezTo>
                  <a:pt x="323654" y="389641"/>
                  <a:pt x="319517" y="403537"/>
                  <a:pt x="311085" y="414779"/>
                </a:cubicBezTo>
                <a:cubicBezTo>
                  <a:pt x="300420" y="428999"/>
                  <a:pt x="284945" y="438990"/>
                  <a:pt x="273377" y="452486"/>
                </a:cubicBezTo>
                <a:cubicBezTo>
                  <a:pt x="266004" y="461088"/>
                  <a:pt x="261777" y="472063"/>
                  <a:pt x="254524" y="480767"/>
                </a:cubicBezTo>
                <a:cubicBezTo>
                  <a:pt x="225290" y="515847"/>
                  <a:pt x="224938" y="506126"/>
                  <a:pt x="188536" y="537328"/>
                </a:cubicBezTo>
                <a:cubicBezTo>
                  <a:pt x="178414" y="546004"/>
                  <a:pt x="171104" y="557859"/>
                  <a:pt x="160256" y="565608"/>
                </a:cubicBezTo>
                <a:cubicBezTo>
                  <a:pt x="148821" y="573776"/>
                  <a:pt x="133522" y="575683"/>
                  <a:pt x="122549" y="584462"/>
                </a:cubicBezTo>
                <a:cubicBezTo>
                  <a:pt x="101729" y="601118"/>
                  <a:pt x="65988" y="641022"/>
                  <a:pt x="65988" y="641022"/>
                </a:cubicBezTo>
                <a:cubicBezTo>
                  <a:pt x="62846" y="650449"/>
                  <a:pt x="60475" y="660170"/>
                  <a:pt x="56561" y="669303"/>
                </a:cubicBezTo>
                <a:cubicBezTo>
                  <a:pt x="42210" y="702789"/>
                  <a:pt x="37787" y="706890"/>
                  <a:pt x="18854" y="735290"/>
                </a:cubicBezTo>
                <a:cubicBezTo>
                  <a:pt x="15712" y="747859"/>
                  <a:pt x="12986" y="760540"/>
                  <a:pt x="9427" y="772998"/>
                </a:cubicBezTo>
                <a:cubicBezTo>
                  <a:pt x="6697" y="782552"/>
                  <a:pt x="0" y="791341"/>
                  <a:pt x="0" y="801278"/>
                </a:cubicBezTo>
                <a:cubicBezTo>
                  <a:pt x="0" y="887154"/>
                  <a:pt x="-159" y="923268"/>
                  <a:pt x="18854" y="989814"/>
                </a:cubicBezTo>
                <a:cubicBezTo>
                  <a:pt x="21584" y="999369"/>
                  <a:pt x="23836" y="1009207"/>
                  <a:pt x="28280" y="1018095"/>
                </a:cubicBezTo>
                <a:cubicBezTo>
                  <a:pt x="33974" y="1029483"/>
                  <a:pt x="70672" y="1078865"/>
                  <a:pt x="75415" y="1084082"/>
                </a:cubicBezTo>
                <a:cubicBezTo>
                  <a:pt x="96340" y="1107099"/>
                  <a:pt x="111891" y="1140233"/>
                  <a:pt x="141402" y="1150070"/>
                </a:cubicBezTo>
                <a:cubicBezTo>
                  <a:pt x="191180" y="1166663"/>
                  <a:pt x="161412" y="1153984"/>
                  <a:pt x="226243" y="1197204"/>
                </a:cubicBezTo>
                <a:lnTo>
                  <a:pt x="254524" y="1216057"/>
                </a:lnTo>
                <a:lnTo>
                  <a:pt x="282804" y="1234911"/>
                </a:lnTo>
                <a:cubicBezTo>
                  <a:pt x="285946" y="1244338"/>
                  <a:pt x="287787" y="1254303"/>
                  <a:pt x="292231" y="1263191"/>
                </a:cubicBezTo>
                <a:cubicBezTo>
                  <a:pt x="297298" y="1273325"/>
                  <a:pt x="307502" y="1280724"/>
                  <a:pt x="311085" y="1291472"/>
                </a:cubicBezTo>
                <a:cubicBezTo>
                  <a:pt x="317129" y="1309605"/>
                  <a:pt x="317369" y="1329179"/>
                  <a:pt x="320511" y="1348033"/>
                </a:cubicBezTo>
                <a:cubicBezTo>
                  <a:pt x="317333" y="1389350"/>
                  <a:pt x="331843" y="1462080"/>
                  <a:pt x="292231" y="1498862"/>
                </a:cubicBezTo>
                <a:cubicBezTo>
                  <a:pt x="256263" y="1532261"/>
                  <a:pt x="219949" y="1565903"/>
                  <a:pt x="179109" y="1593130"/>
                </a:cubicBezTo>
                <a:lnTo>
                  <a:pt x="122549" y="1630837"/>
                </a:lnTo>
                <a:lnTo>
                  <a:pt x="84841" y="1687398"/>
                </a:lnTo>
                <a:lnTo>
                  <a:pt x="65988" y="1715678"/>
                </a:lnTo>
                <a:cubicBezTo>
                  <a:pt x="69130" y="1753385"/>
                  <a:pt x="70414" y="1791294"/>
                  <a:pt x="75415" y="1828800"/>
                </a:cubicBezTo>
                <a:cubicBezTo>
                  <a:pt x="76728" y="1838649"/>
                  <a:pt x="79329" y="1848812"/>
                  <a:pt x="84841" y="1857080"/>
                </a:cubicBezTo>
                <a:cubicBezTo>
                  <a:pt x="92236" y="1868173"/>
                  <a:pt x="103695" y="1875934"/>
                  <a:pt x="113122" y="1885361"/>
                </a:cubicBezTo>
                <a:cubicBezTo>
                  <a:pt x="137292" y="1957870"/>
                  <a:pt x="101399" y="1864244"/>
                  <a:pt x="150829" y="1941921"/>
                </a:cubicBezTo>
                <a:cubicBezTo>
                  <a:pt x="165918" y="1965633"/>
                  <a:pt x="181719" y="1990070"/>
                  <a:pt x="188536" y="2017336"/>
                </a:cubicBezTo>
                <a:lnTo>
                  <a:pt x="207390" y="2092750"/>
                </a:lnTo>
                <a:cubicBezTo>
                  <a:pt x="210532" y="2121030"/>
                  <a:pt x="212139" y="2149524"/>
                  <a:pt x="216817" y="2177591"/>
                </a:cubicBezTo>
                <a:cubicBezTo>
                  <a:pt x="218451" y="2187393"/>
                  <a:pt x="226243" y="2205872"/>
                  <a:pt x="226243" y="2205872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FC2F9A-EBD8-0808-69D5-9253F7AA2704}"/>
              </a:ext>
            </a:extLst>
          </p:cNvPr>
          <p:cNvSpPr txBox="1"/>
          <p:nvPr/>
        </p:nvSpPr>
        <p:spPr>
          <a:xfrm>
            <a:off x="9582871" y="525620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IDB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2CA3C7-E21C-7DC2-3748-412B3B5C3EAE}"/>
              </a:ext>
            </a:extLst>
          </p:cNvPr>
          <p:cNvSpPr txBox="1"/>
          <p:nvPr/>
        </p:nvSpPr>
        <p:spPr>
          <a:xfrm>
            <a:off x="9486224" y="269401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EDB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3B9FDE-19DF-67ED-BEE9-6FBE40D60B1A}"/>
              </a:ext>
            </a:extLst>
          </p:cNvPr>
          <p:cNvSpPr txBox="1"/>
          <p:nvPr/>
        </p:nvSpPr>
        <p:spPr>
          <a:xfrm>
            <a:off x="9887100" y="386697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Rules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328FDD-9F2C-4886-BDB0-47F471E83440}"/>
              </a:ext>
            </a:extLst>
          </p:cNvPr>
          <p:cNvSpPr txBox="1"/>
          <p:nvPr/>
        </p:nvSpPr>
        <p:spPr>
          <a:xfrm>
            <a:off x="8282260" y="5844809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Tuple Set-Lattice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6FAAE8-542F-2207-B14B-201CE450FB3C}"/>
              </a:ext>
            </a:extLst>
          </p:cNvPr>
          <p:cNvSpPr txBox="1"/>
          <p:nvPr/>
        </p:nvSpPr>
        <p:spPr>
          <a:xfrm>
            <a:off x="1193613" y="1381352"/>
            <a:ext cx="3722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Abstract Interpretation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6445EF-200A-CEFC-7D47-294067E5381A}"/>
              </a:ext>
            </a:extLst>
          </p:cNvPr>
          <p:cNvSpPr txBox="1"/>
          <p:nvPr/>
        </p:nvSpPr>
        <p:spPr>
          <a:xfrm>
            <a:off x="8024286" y="1421776"/>
            <a:ext cx="3204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Datalog</a:t>
            </a:r>
            <a:r>
              <a:rPr lang="en-US" sz="2800" i="1" dirty="0"/>
              <a:t> Evaluation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04AD7D7F-BD65-76A2-90DA-4AF8F3CD763F}"/>
              </a:ext>
            </a:extLst>
          </p:cNvPr>
          <p:cNvCxnSpPr>
            <a:cxnSpLocks/>
            <a:stCxn id="9" idx="7"/>
            <a:endCxn id="11" idx="0"/>
          </p:cNvCxnSpPr>
          <p:nvPr/>
        </p:nvCxnSpPr>
        <p:spPr>
          <a:xfrm rot="16200000" flipH="1">
            <a:off x="4379545" y="1977492"/>
            <a:ext cx="37495" cy="1905165"/>
          </a:xfrm>
          <a:prstGeom prst="curvedConnector3">
            <a:avLst>
              <a:gd name="adj1" fmla="val -651103"/>
            </a:avLst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76126C67-C2E3-9E30-78FB-2C4AC91490D2}"/>
              </a:ext>
            </a:extLst>
          </p:cNvPr>
          <p:cNvCxnSpPr>
            <a:cxnSpLocks/>
            <a:stCxn id="12" idx="4"/>
            <a:endCxn id="10" idx="4"/>
          </p:cNvCxnSpPr>
          <p:nvPr/>
        </p:nvCxnSpPr>
        <p:spPr>
          <a:xfrm rot="5400000" flipH="1">
            <a:off x="4352617" y="4386607"/>
            <a:ext cx="53026" cy="1943493"/>
          </a:xfrm>
          <a:prstGeom prst="curvedConnector3">
            <a:avLst>
              <a:gd name="adj1" fmla="val -431109"/>
            </a:avLst>
          </a:prstGeom>
          <a:ln w="28575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B930DE62-C440-E056-5ABF-DF4F62BA0502}"/>
              </a:ext>
            </a:extLst>
          </p:cNvPr>
          <p:cNvCxnSpPr>
            <a:cxnSpLocks/>
            <a:stCxn id="31" idx="1"/>
            <a:endCxn id="11" idx="7"/>
          </p:cNvCxnSpPr>
          <p:nvPr/>
        </p:nvCxnSpPr>
        <p:spPr>
          <a:xfrm rot="16200000" flipV="1">
            <a:off x="7224728" y="1128830"/>
            <a:ext cx="93845" cy="3764891"/>
          </a:xfrm>
          <a:prstGeom prst="curvedConnector3">
            <a:avLst>
              <a:gd name="adj1" fmla="val 700039"/>
            </a:avLst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EB750C59-F194-DE0F-C543-408946E3E233}"/>
              </a:ext>
            </a:extLst>
          </p:cNvPr>
          <p:cNvCxnSpPr>
            <a:cxnSpLocks/>
            <a:stCxn id="32" idx="4"/>
            <a:endCxn id="12" idx="4"/>
          </p:cNvCxnSpPr>
          <p:nvPr/>
        </p:nvCxnSpPr>
        <p:spPr>
          <a:xfrm rot="5400000" flipH="1">
            <a:off x="7224727" y="3511016"/>
            <a:ext cx="93845" cy="3841547"/>
          </a:xfrm>
          <a:prstGeom prst="curvedConnector3">
            <a:avLst>
              <a:gd name="adj1" fmla="val -266253"/>
            </a:avLst>
          </a:prstGeom>
          <a:ln w="285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72014D-C25D-498F-770D-ABADCF00DD07}"/>
              </a:ext>
            </a:extLst>
          </p:cNvPr>
          <p:cNvSpPr txBox="1"/>
          <p:nvPr/>
        </p:nvSpPr>
        <p:spPr>
          <a:xfrm>
            <a:off x="4270850" y="23367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⍺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CF39D7-597B-5BF0-1B7D-F23C57917860}"/>
              </a:ext>
            </a:extLst>
          </p:cNvPr>
          <p:cNvSpPr txBox="1"/>
          <p:nvPr/>
        </p:nvSpPr>
        <p:spPr>
          <a:xfrm>
            <a:off x="4201670" y="525510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Ɣ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3314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C:</a:t>
            </a:r>
            <a:br>
              <a:rPr lang="en-US" dirty="0"/>
            </a:br>
            <a:r>
              <a:rPr lang="en-US" sz="2000" dirty="0"/>
              <a:t>Static Parallel C/C++ Code Analysis Framework</a:t>
            </a:r>
          </a:p>
        </p:txBody>
      </p:sp>
      <p:pic>
        <p:nvPicPr>
          <p:cNvPr id="1026" name="Picture 2" descr="http://insieme-compiler.org/img/insieme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851" y="429414"/>
            <a:ext cx="1911150" cy="119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llscale.eu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175" y="-1231829"/>
            <a:ext cx="1714500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0" name="Group 119"/>
          <p:cNvGrpSpPr/>
          <p:nvPr/>
        </p:nvGrpSpPr>
        <p:grpSpPr>
          <a:xfrm>
            <a:off x="1928575" y="1579722"/>
            <a:ext cx="8685588" cy="2299774"/>
            <a:chOff x="1928575" y="1643222"/>
            <a:chExt cx="8685588" cy="2299774"/>
          </a:xfrm>
        </p:grpSpPr>
        <p:sp>
          <p:nvSpPr>
            <p:cNvPr id="106" name="Rectangle 105"/>
            <p:cNvSpPr/>
            <p:nvPr/>
          </p:nvSpPr>
          <p:spPr>
            <a:xfrm>
              <a:off x="3796999" y="1643222"/>
              <a:ext cx="5099351" cy="22997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928575" y="2139078"/>
              <a:ext cx="476727" cy="579595"/>
              <a:chOff x="2164318" y="2911317"/>
              <a:chExt cx="476727" cy="579595"/>
            </a:xfrm>
          </p:grpSpPr>
          <p:sp>
            <p:nvSpPr>
              <p:cNvPr id="8" name="Folded Corner 7"/>
              <p:cNvSpPr/>
              <p:nvPr/>
            </p:nvSpPr>
            <p:spPr>
              <a:xfrm>
                <a:off x="2259568" y="2911317"/>
                <a:ext cx="381477" cy="412909"/>
              </a:xfrm>
              <a:prstGeom prst="foldedCorner">
                <a:avLst>
                  <a:gd name="adj" fmla="val 3083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/>
                  <a:t>parallel</a:t>
                </a:r>
                <a:endParaRPr lang="en-US" sz="1000" dirty="0"/>
              </a:p>
              <a:p>
                <a:pPr algn="ctr"/>
                <a:r>
                  <a:rPr lang="en-US" sz="1000" dirty="0"/>
                  <a:t>C++</a:t>
                </a:r>
              </a:p>
            </p:txBody>
          </p:sp>
          <p:sp>
            <p:nvSpPr>
              <p:cNvPr id="9" name="Folded Corner 8"/>
              <p:cNvSpPr/>
              <p:nvPr/>
            </p:nvSpPr>
            <p:spPr>
              <a:xfrm>
                <a:off x="2211943" y="2994660"/>
                <a:ext cx="381477" cy="412909"/>
              </a:xfrm>
              <a:prstGeom prst="foldedCorner">
                <a:avLst>
                  <a:gd name="adj" fmla="val 3083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/>
                  <a:t>parallel</a:t>
                </a:r>
                <a:endParaRPr lang="en-US" sz="1000" dirty="0"/>
              </a:p>
              <a:p>
                <a:pPr algn="ctr"/>
                <a:r>
                  <a:rPr lang="en-US" sz="1000" dirty="0"/>
                  <a:t>C++</a:t>
                </a:r>
              </a:p>
            </p:txBody>
          </p:sp>
          <p:sp>
            <p:nvSpPr>
              <p:cNvPr id="10" name="Folded Corner 9"/>
              <p:cNvSpPr/>
              <p:nvPr/>
            </p:nvSpPr>
            <p:spPr>
              <a:xfrm>
                <a:off x="2164318" y="3078003"/>
                <a:ext cx="381477" cy="412909"/>
              </a:xfrm>
              <a:prstGeom prst="foldedCorner">
                <a:avLst>
                  <a:gd name="adj" fmla="val 3083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dirty="0"/>
                  <a:t>parallel</a:t>
                </a:r>
                <a:endParaRPr lang="en-US" sz="1000" dirty="0"/>
              </a:p>
              <a:p>
                <a:pPr algn="ctr"/>
                <a:r>
                  <a:rPr lang="en-US" sz="1000" dirty="0"/>
                  <a:t>C++</a:t>
                </a:r>
              </a:p>
            </p:txBody>
          </p:sp>
        </p:grpSp>
        <p:sp>
          <p:nvSpPr>
            <p:cNvPr id="5" name="Rectangle 4"/>
            <p:cNvSpPr/>
            <p:nvPr/>
          </p:nvSpPr>
          <p:spPr>
            <a:xfrm rot="16200000">
              <a:off x="3748857" y="2299097"/>
              <a:ext cx="1035844" cy="259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Frontend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7853288" y="2299098"/>
              <a:ext cx="1035844" cy="259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Backend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6128256" y="2222421"/>
              <a:ext cx="381477" cy="412909"/>
              <a:chOff x="4174093" y="3024901"/>
              <a:chExt cx="381477" cy="412909"/>
            </a:xfrm>
          </p:grpSpPr>
          <p:sp>
            <p:nvSpPr>
              <p:cNvPr id="13" name="Folded Corner 12"/>
              <p:cNvSpPr/>
              <p:nvPr/>
            </p:nvSpPr>
            <p:spPr>
              <a:xfrm>
                <a:off x="4174093" y="3024901"/>
                <a:ext cx="381477" cy="412909"/>
              </a:xfrm>
              <a:prstGeom prst="foldedCorner">
                <a:avLst>
                  <a:gd name="adj" fmla="val 3083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IR</a:t>
                </a: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4302916" y="3261314"/>
                <a:ext cx="121445" cy="125823"/>
                <a:chOff x="4238623" y="3646646"/>
                <a:chExt cx="145258" cy="150495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4286249" y="3646646"/>
                  <a:ext cx="47626" cy="45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38623" y="3751421"/>
                  <a:ext cx="47626" cy="45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4336255" y="3751421"/>
                  <a:ext cx="47626" cy="45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/>
                <p:cNvCxnSpPr>
                  <a:stCxn id="11" idx="3"/>
                  <a:endCxn id="16" idx="0"/>
                </p:cNvCxnSpPr>
                <p:nvPr/>
              </p:nvCxnSpPr>
              <p:spPr>
                <a:xfrm flipH="1">
                  <a:off x="4262436" y="3685670"/>
                  <a:ext cx="30788" cy="65751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>
                  <a:stCxn id="11" idx="5"/>
                  <a:endCxn id="17" idx="0"/>
                </p:cNvCxnSpPr>
                <p:nvPr/>
              </p:nvCxnSpPr>
              <p:spPr>
                <a:xfrm>
                  <a:off x="4326900" y="3685670"/>
                  <a:ext cx="33168" cy="65751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" name="Folded Corner 24"/>
            <p:cNvSpPr/>
            <p:nvPr/>
          </p:nvSpPr>
          <p:spPr>
            <a:xfrm>
              <a:off x="10232686" y="2222421"/>
              <a:ext cx="381477" cy="412909"/>
            </a:xfrm>
            <a:prstGeom prst="foldedCorner">
              <a:avLst>
                <a:gd name="adj" fmla="val 3083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exe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036891" y="3129632"/>
              <a:ext cx="2531675" cy="2595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Optimizer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36891" y="3389189"/>
              <a:ext cx="2531675" cy="432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2259" y="3493567"/>
              <a:ext cx="1068207" cy="2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Analysis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363834" y="3493567"/>
              <a:ext cx="1068207" cy="2349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Transformation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866081" y="2635330"/>
              <a:ext cx="847554" cy="484316"/>
              <a:chOff x="3347864" y="4581129"/>
              <a:chExt cx="504056" cy="288032"/>
            </a:xfrm>
          </p:grpSpPr>
          <p:sp>
            <p:nvSpPr>
              <p:cNvPr id="38" name="Bogen 10"/>
              <p:cNvSpPr/>
              <p:nvPr/>
            </p:nvSpPr>
            <p:spPr>
              <a:xfrm>
                <a:off x="3491880" y="4581129"/>
                <a:ext cx="360040" cy="288032"/>
              </a:xfrm>
              <a:prstGeom prst="arc">
                <a:avLst>
                  <a:gd name="adj1" fmla="val 19129593"/>
                  <a:gd name="adj2" fmla="val 2642190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Bogen 11"/>
              <p:cNvSpPr/>
              <p:nvPr/>
            </p:nvSpPr>
            <p:spPr>
              <a:xfrm rot="10800000">
                <a:off x="3347864" y="4581129"/>
                <a:ext cx="360040" cy="288032"/>
              </a:xfrm>
              <a:prstGeom prst="arc">
                <a:avLst>
                  <a:gd name="adj1" fmla="val 19129593"/>
                  <a:gd name="adj2" fmla="val 2934096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2609850" y="2420734"/>
              <a:ext cx="1460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4521200" y="2420734"/>
              <a:ext cx="1460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6648450" y="2420734"/>
              <a:ext cx="1460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8636000" y="2420734"/>
              <a:ext cx="1460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4968058" y="1643222"/>
              <a:ext cx="2940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50000"/>
                    </a:schemeClr>
                  </a:solidFill>
                </a:rPr>
                <a:t>Insieme</a:t>
              </a:r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 Compiler Framework</a:t>
              </a:r>
            </a:p>
          </p:txBody>
        </p:sp>
      </p:grpSp>
      <p:cxnSp>
        <p:nvCxnSpPr>
          <p:cNvPr id="1033" name="Straight Connector 1032"/>
          <p:cNvCxnSpPr/>
          <p:nvPr/>
        </p:nvCxnSpPr>
        <p:spPr>
          <a:xfrm flipH="1">
            <a:off x="3769145" y="3430067"/>
            <a:ext cx="1423114" cy="595338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/>
          <p:cNvCxnSpPr/>
          <p:nvPr/>
        </p:nvCxnSpPr>
        <p:spPr>
          <a:xfrm>
            <a:off x="6257079" y="3430067"/>
            <a:ext cx="2692798" cy="578096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3777669" y="3665015"/>
            <a:ext cx="1414590" cy="3100777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/>
          <p:cNvCxnSpPr/>
          <p:nvPr/>
        </p:nvCxnSpPr>
        <p:spPr>
          <a:xfrm>
            <a:off x="6257080" y="3665015"/>
            <a:ext cx="2692797" cy="3100777"/>
          </a:xfrm>
          <a:prstGeom prst="line">
            <a:avLst/>
          </a:prstGeom>
          <a:ln w="19050" cap="rnd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3153223" y="4025405"/>
            <a:ext cx="6990454" cy="2740387"/>
            <a:chOff x="3106046" y="4034585"/>
            <a:chExt cx="6990454" cy="2740387"/>
          </a:xfrm>
        </p:grpSpPr>
        <p:sp>
          <p:nvSpPr>
            <p:cNvPr id="121" name="Rectangle 120"/>
            <p:cNvSpPr/>
            <p:nvPr/>
          </p:nvSpPr>
          <p:spPr>
            <a:xfrm>
              <a:off x="3721968" y="4034585"/>
              <a:ext cx="5180732" cy="27403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698158" y="4939821"/>
              <a:ext cx="2754559" cy="17236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853526" y="6201799"/>
              <a:ext cx="2453142" cy="3255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Souffle</a:t>
              </a:r>
              <a:endParaRPr lang="en-US" sz="1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853525" y="5530371"/>
              <a:ext cx="2453142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Insieme’s</a:t>
              </a:r>
              <a:r>
                <a:rPr lang="en-US" sz="1600" dirty="0"/>
                <a:t> </a:t>
              </a:r>
              <a:r>
                <a:rPr lang="en-US" sz="1600" dirty="0" err="1"/>
                <a:t>Datalog</a:t>
              </a:r>
              <a:r>
                <a:rPr lang="en-US" sz="1600" dirty="0"/>
                <a:t> </a:t>
              </a:r>
            </a:p>
            <a:p>
              <a:pPr algn="ctr"/>
              <a:r>
                <a:rPr lang="en-US" sz="1600" dirty="0"/>
                <a:t>Analysis Framework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853525" y="5117621"/>
              <a:ext cx="789442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points to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695083" y="5117621"/>
              <a:ext cx="820827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escape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568026" y="5117621"/>
              <a:ext cx="738642" cy="3048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…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3106046" y="5520768"/>
              <a:ext cx="381477" cy="412909"/>
              <a:chOff x="4174093" y="3024901"/>
              <a:chExt cx="381477" cy="412909"/>
            </a:xfrm>
          </p:grpSpPr>
          <p:sp>
            <p:nvSpPr>
              <p:cNvPr id="54" name="Folded Corner 53"/>
              <p:cNvSpPr/>
              <p:nvPr/>
            </p:nvSpPr>
            <p:spPr>
              <a:xfrm>
                <a:off x="4174093" y="3024901"/>
                <a:ext cx="381477" cy="412909"/>
              </a:xfrm>
              <a:prstGeom prst="foldedCorner">
                <a:avLst>
                  <a:gd name="adj" fmla="val 3083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IR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4302916" y="3261314"/>
                <a:ext cx="121445" cy="125823"/>
                <a:chOff x="4238623" y="3646646"/>
                <a:chExt cx="145258" cy="150495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4286249" y="3646646"/>
                  <a:ext cx="47626" cy="45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4238623" y="3751421"/>
                  <a:ext cx="47626" cy="45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4336255" y="3751421"/>
                  <a:ext cx="47626" cy="4572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/>
                <p:cNvCxnSpPr>
                  <a:stCxn id="56" idx="3"/>
                  <a:endCxn id="57" idx="0"/>
                </p:cNvCxnSpPr>
                <p:nvPr/>
              </p:nvCxnSpPr>
              <p:spPr>
                <a:xfrm flipH="1">
                  <a:off x="4262436" y="3685670"/>
                  <a:ext cx="30788" cy="65751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>
                  <a:stCxn id="56" idx="5"/>
                  <a:endCxn id="58" idx="0"/>
                </p:cNvCxnSpPr>
                <p:nvPr/>
              </p:nvCxnSpPr>
              <p:spPr>
                <a:xfrm>
                  <a:off x="4326900" y="3685670"/>
                  <a:ext cx="33168" cy="65751"/>
                </a:xfrm>
                <a:prstGeom prst="line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Rectangle 50"/>
            <p:cNvSpPr/>
            <p:nvPr/>
          </p:nvSpPr>
          <p:spPr>
            <a:xfrm rot="16200000">
              <a:off x="3465062" y="5618457"/>
              <a:ext cx="1347827" cy="3461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Fact Extractor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4873628" y="5520768"/>
              <a:ext cx="515907" cy="442869"/>
              <a:chOff x="8371210" y="5400596"/>
              <a:chExt cx="515907" cy="442869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8500988" y="5400596"/>
                <a:ext cx="306462" cy="236414"/>
                <a:chOff x="8500988" y="5400596"/>
                <a:chExt cx="382662" cy="269040"/>
              </a:xfrm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8500988" y="5461000"/>
                  <a:ext cx="382662" cy="208636"/>
                </a:xfrm>
                <a:prstGeom prst="rect">
                  <a:avLst/>
                </a:prstGeom>
                <a:pattFill prst="ltVert">
                  <a:fgClr>
                    <a:schemeClr val="bg2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8500988" y="5400596"/>
                  <a:ext cx="382662" cy="60403"/>
                </a:xfrm>
                <a:prstGeom prst="rect">
                  <a:avLst/>
                </a:prstGeom>
                <a:pattFill prst="ltVert">
                  <a:fgClr>
                    <a:schemeClr val="bg2">
                      <a:lumMod val="50000"/>
                    </a:schemeClr>
                  </a:fgClr>
                  <a:bgClr>
                    <a:schemeClr val="bg1">
                      <a:lumMod val="75000"/>
                    </a:schemeClr>
                  </a:bgClr>
                </a:patt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8371210" y="5507306"/>
                <a:ext cx="306462" cy="236414"/>
                <a:chOff x="8500988" y="5400596"/>
                <a:chExt cx="382662" cy="26904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8500988" y="5461000"/>
                  <a:ext cx="382662" cy="208636"/>
                </a:xfrm>
                <a:prstGeom prst="rect">
                  <a:avLst/>
                </a:prstGeom>
                <a:pattFill prst="ltVert">
                  <a:fgClr>
                    <a:schemeClr val="bg2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8500988" y="5400596"/>
                  <a:ext cx="382662" cy="60403"/>
                </a:xfrm>
                <a:prstGeom prst="rect">
                  <a:avLst/>
                </a:prstGeom>
                <a:pattFill prst="ltVert">
                  <a:fgClr>
                    <a:schemeClr val="bg2">
                      <a:lumMod val="50000"/>
                    </a:schemeClr>
                  </a:fgClr>
                  <a:bgClr>
                    <a:schemeClr val="bg1">
                      <a:lumMod val="75000"/>
                    </a:schemeClr>
                  </a:bgClr>
                </a:patt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8580655" y="5607051"/>
                <a:ext cx="306462" cy="236414"/>
                <a:chOff x="8500988" y="5400596"/>
                <a:chExt cx="382662" cy="26904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8500988" y="5461000"/>
                  <a:ext cx="382662" cy="208636"/>
                </a:xfrm>
                <a:prstGeom prst="rect">
                  <a:avLst/>
                </a:prstGeom>
                <a:pattFill prst="ltVert">
                  <a:fgClr>
                    <a:schemeClr val="bg2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8500988" y="5400596"/>
                  <a:ext cx="382662" cy="60403"/>
                </a:xfrm>
                <a:prstGeom prst="rect">
                  <a:avLst/>
                </a:prstGeom>
                <a:pattFill prst="ltVert">
                  <a:fgClr>
                    <a:schemeClr val="bg2">
                      <a:lumMod val="50000"/>
                    </a:schemeClr>
                  </a:fgClr>
                  <a:bgClr>
                    <a:schemeClr val="bg1">
                      <a:lumMod val="75000"/>
                    </a:schemeClr>
                  </a:bgClr>
                </a:patt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74" name="Straight Arrow Connector 73"/>
            <p:cNvCxnSpPr/>
            <p:nvPr/>
          </p:nvCxnSpPr>
          <p:spPr>
            <a:xfrm flipV="1">
              <a:off x="3582267" y="5714646"/>
              <a:ext cx="3048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4458266" y="5714646"/>
              <a:ext cx="3048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5500294" y="5714646"/>
              <a:ext cx="3048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6095015" y="4401561"/>
              <a:ext cx="306462" cy="668120"/>
              <a:chOff x="5491088" y="4268692"/>
              <a:chExt cx="306462" cy="66812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5491088" y="4440419"/>
                <a:ext cx="306462" cy="236414"/>
                <a:chOff x="8500988" y="5400596"/>
                <a:chExt cx="382662" cy="269040"/>
              </a:xfrm>
            </p:grpSpPr>
            <p:sp>
              <p:nvSpPr>
                <p:cNvPr id="86" name="Rectangle 85"/>
                <p:cNvSpPr/>
                <p:nvPr/>
              </p:nvSpPr>
              <p:spPr>
                <a:xfrm>
                  <a:off x="8500988" y="5461000"/>
                  <a:ext cx="382662" cy="208636"/>
                </a:xfrm>
                <a:prstGeom prst="rect">
                  <a:avLst/>
                </a:prstGeom>
                <a:pattFill prst="ltVert">
                  <a:fgClr>
                    <a:schemeClr val="bg2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8500988" y="5400596"/>
                  <a:ext cx="382662" cy="60403"/>
                </a:xfrm>
                <a:prstGeom prst="rect">
                  <a:avLst/>
                </a:prstGeom>
                <a:pattFill prst="ltVert">
                  <a:fgClr>
                    <a:schemeClr val="bg2">
                      <a:lumMod val="50000"/>
                    </a:schemeClr>
                  </a:fgClr>
                  <a:bgClr>
                    <a:schemeClr val="bg1">
                      <a:lumMod val="75000"/>
                    </a:schemeClr>
                  </a:bgClr>
                </a:patt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98" name="Straight Arrow Connector 97"/>
              <p:cNvCxnSpPr/>
              <p:nvPr/>
            </p:nvCxnSpPr>
            <p:spPr>
              <a:xfrm flipV="1">
                <a:off x="5644319" y="4705435"/>
                <a:ext cx="0" cy="231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/>
              <p:nvPr/>
            </p:nvCxnSpPr>
            <p:spPr>
              <a:xfrm flipV="1">
                <a:off x="5644319" y="4268692"/>
                <a:ext cx="0" cy="1455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Rectangle 117"/>
            <p:cNvSpPr/>
            <p:nvPr/>
          </p:nvSpPr>
          <p:spPr>
            <a:xfrm>
              <a:off x="5981701" y="4112232"/>
              <a:ext cx="2171700" cy="2615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Result Extractor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700343" y="5992559"/>
              <a:ext cx="8114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Input Facts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189043" y="4401561"/>
              <a:ext cx="62388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Output </a:t>
              </a:r>
            </a:p>
            <a:p>
              <a:pPr algn="ctr"/>
              <a:r>
                <a:rPr lang="en-US" sz="1100" dirty="0"/>
                <a:t>Facts</a:t>
              </a:r>
            </a:p>
          </p:txBody>
        </p:sp>
        <p:sp>
          <p:nvSpPr>
            <p:cNvPr id="126" name="Folded Corner 125"/>
            <p:cNvSpPr/>
            <p:nvPr/>
          </p:nvSpPr>
          <p:spPr>
            <a:xfrm>
              <a:off x="9533261" y="4042313"/>
              <a:ext cx="563239" cy="504785"/>
            </a:xfrm>
            <a:prstGeom prst="foldedCorner">
              <a:avLst>
                <a:gd name="adj" fmla="val 3083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800" dirty="0"/>
            </a:p>
            <a:p>
              <a:pPr algn="ctr"/>
              <a:r>
                <a:rPr lang="en-US" sz="800" dirty="0"/>
                <a:t>Analysis Results</a:t>
              </a:r>
              <a:endParaRPr lang="en-US" sz="1000" dirty="0"/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>
              <a:off x="8293102" y="4260296"/>
              <a:ext cx="1130298" cy="2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oup 145"/>
            <p:cNvGrpSpPr/>
            <p:nvPr/>
          </p:nvGrpSpPr>
          <p:grpSpPr>
            <a:xfrm>
              <a:off x="6952265" y="4401561"/>
              <a:ext cx="306462" cy="668120"/>
              <a:chOff x="5491088" y="4268692"/>
              <a:chExt cx="306462" cy="668120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5491088" y="4440419"/>
                <a:ext cx="306462" cy="236414"/>
                <a:chOff x="8500988" y="5400596"/>
                <a:chExt cx="382662" cy="269040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8500988" y="5461000"/>
                  <a:ext cx="382662" cy="208636"/>
                </a:xfrm>
                <a:prstGeom prst="rect">
                  <a:avLst/>
                </a:prstGeom>
                <a:pattFill prst="ltVert">
                  <a:fgClr>
                    <a:schemeClr val="bg2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8500988" y="5400596"/>
                  <a:ext cx="382662" cy="60403"/>
                </a:xfrm>
                <a:prstGeom prst="rect">
                  <a:avLst/>
                </a:prstGeom>
                <a:pattFill prst="ltVert">
                  <a:fgClr>
                    <a:schemeClr val="bg2">
                      <a:lumMod val="50000"/>
                    </a:schemeClr>
                  </a:fgClr>
                  <a:bgClr>
                    <a:schemeClr val="bg1">
                      <a:lumMod val="75000"/>
                    </a:schemeClr>
                  </a:bgClr>
                </a:patt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8" name="Straight Arrow Connector 147"/>
              <p:cNvCxnSpPr/>
              <p:nvPr/>
            </p:nvCxnSpPr>
            <p:spPr>
              <a:xfrm flipV="1">
                <a:off x="5644319" y="4705435"/>
                <a:ext cx="0" cy="231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/>
              <p:cNvCxnSpPr/>
              <p:nvPr/>
            </p:nvCxnSpPr>
            <p:spPr>
              <a:xfrm flipV="1">
                <a:off x="5644319" y="4268692"/>
                <a:ext cx="0" cy="1455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7783649" y="4401561"/>
              <a:ext cx="306462" cy="668120"/>
              <a:chOff x="5491088" y="4268692"/>
              <a:chExt cx="306462" cy="668120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5491088" y="4440419"/>
                <a:ext cx="306462" cy="236414"/>
                <a:chOff x="8500988" y="5400596"/>
                <a:chExt cx="382662" cy="269040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8500988" y="5461000"/>
                  <a:ext cx="382662" cy="208636"/>
                </a:xfrm>
                <a:prstGeom prst="rect">
                  <a:avLst/>
                </a:prstGeom>
                <a:pattFill prst="ltVert">
                  <a:fgClr>
                    <a:schemeClr val="bg2">
                      <a:lumMod val="50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8500988" y="5400596"/>
                  <a:ext cx="382662" cy="60403"/>
                </a:xfrm>
                <a:prstGeom prst="rect">
                  <a:avLst/>
                </a:prstGeom>
                <a:pattFill prst="ltVert">
                  <a:fgClr>
                    <a:schemeClr val="bg2">
                      <a:lumMod val="50000"/>
                    </a:schemeClr>
                  </a:fgClr>
                  <a:bgClr>
                    <a:schemeClr val="bg1">
                      <a:lumMod val="75000"/>
                    </a:schemeClr>
                  </a:bgClr>
                </a:patt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5644319" y="4705435"/>
                <a:ext cx="0" cy="231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 flipV="1">
                <a:off x="5644319" y="4268692"/>
                <a:ext cx="0" cy="1455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TextBox 159"/>
            <p:cNvSpPr txBox="1"/>
            <p:nvPr/>
          </p:nvSpPr>
          <p:spPr>
            <a:xfrm>
              <a:off x="3814043" y="4074232"/>
              <a:ext cx="19411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2">
                      <a:lumMod val="50000"/>
                    </a:schemeClr>
                  </a:solidFill>
                </a:rPr>
                <a:t>Insieme’s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en-US" sz="1400" dirty="0" err="1">
                  <a:solidFill>
                    <a:schemeClr val="bg2">
                      <a:lumMod val="50000"/>
                    </a:schemeClr>
                  </a:solidFill>
                </a:rPr>
                <a:t>Datalog</a:t>
              </a:r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 based</a:t>
              </a:r>
            </a:p>
            <a:p>
              <a:r>
                <a:rPr lang="en-US" sz="1400" dirty="0">
                  <a:solidFill>
                    <a:schemeClr val="bg2">
                      <a:lumMod val="50000"/>
                    </a:schemeClr>
                  </a:solidFill>
                </a:rPr>
                <a:t>Analysis 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3059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09" y="4474282"/>
            <a:ext cx="9569141" cy="26832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D:</a:t>
            </a:r>
            <a:br>
              <a:rPr lang="en-US" dirty="0"/>
            </a:br>
            <a:r>
              <a:rPr lang="en-US" sz="2000" dirty="0"/>
              <a:t>Security In Smart Contracts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027905"/>
            <a:ext cx="11353800" cy="3446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540" y="238825"/>
            <a:ext cx="967740" cy="15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748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E:</a:t>
            </a:r>
            <a:br>
              <a:rPr lang="en-US" dirty="0"/>
            </a:br>
            <a:r>
              <a:rPr lang="en-US" sz="2000" dirty="0"/>
              <a:t>Points-To Analysis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Java Points-To Analysis in </a:t>
            </a:r>
            <a:r>
              <a:rPr lang="en-US" dirty="0" err="1"/>
              <a:t>Datalog</a:t>
            </a:r>
            <a:endParaRPr lang="en-US" dirty="0"/>
          </a:p>
          <a:p>
            <a:pPr lvl="1"/>
            <a:r>
              <a:rPr lang="en-US" dirty="0"/>
              <a:t>Builds memory abstractions for Java programs</a:t>
            </a:r>
          </a:p>
          <a:p>
            <a:pPr lvl="1"/>
            <a:r>
              <a:rPr lang="en-US" dirty="0"/>
              <a:t>Feature-Rich: various types of points-to contexts</a:t>
            </a:r>
          </a:p>
          <a:p>
            <a:pPr lvl="1"/>
            <a:r>
              <a:rPr lang="en-US" dirty="0"/>
              <a:t>Efficient implementation</a:t>
            </a:r>
          </a:p>
          <a:p>
            <a:r>
              <a:rPr lang="en-US" dirty="0"/>
              <a:t>Pipeline</a:t>
            </a:r>
          </a:p>
          <a:p>
            <a:pPr lvl="1"/>
            <a:r>
              <a:rPr lang="en-US" dirty="0"/>
              <a:t>SOOT for extracting semantic relations</a:t>
            </a:r>
          </a:p>
          <a:p>
            <a:pPr lvl="1"/>
            <a:r>
              <a:rPr lang="en-US" dirty="0" err="1"/>
              <a:t>Parameterizable</a:t>
            </a:r>
            <a:r>
              <a:rPr lang="en-US" dirty="0"/>
              <a:t> analysis </a:t>
            </a:r>
          </a:p>
          <a:p>
            <a:r>
              <a:rPr lang="en-US" dirty="0"/>
              <a:t>Recently ported to Soufflé</a:t>
            </a:r>
          </a:p>
          <a:p>
            <a:pPr lvl="1"/>
            <a:r>
              <a:rPr lang="en-US" dirty="0"/>
              <a:t>SOAP’17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39114" y="3811935"/>
            <a:ext cx="874395" cy="4000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x</a:t>
            </a:r>
          </a:p>
        </p:txBody>
      </p:sp>
      <p:sp>
        <p:nvSpPr>
          <p:cNvPr id="9" name="Oval 8"/>
          <p:cNvSpPr/>
          <p:nvPr/>
        </p:nvSpPr>
        <p:spPr>
          <a:xfrm>
            <a:off x="7039115" y="4873020"/>
            <a:ext cx="874394" cy="4000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y</a:t>
            </a:r>
          </a:p>
        </p:txBody>
      </p:sp>
      <p:sp>
        <p:nvSpPr>
          <p:cNvPr id="10" name="Oval 9"/>
          <p:cNvSpPr/>
          <p:nvPr/>
        </p:nvSpPr>
        <p:spPr>
          <a:xfrm>
            <a:off x="7039115" y="6054120"/>
            <a:ext cx="874394" cy="4000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z</a:t>
            </a:r>
          </a:p>
        </p:txBody>
      </p:sp>
      <p:cxnSp>
        <p:nvCxnSpPr>
          <p:cNvPr id="11" name="Straight Arrow Connector 10"/>
          <p:cNvCxnSpPr>
            <a:stCxn id="12" idx="4"/>
            <a:endCxn id="13" idx="0"/>
          </p:cNvCxnSpPr>
          <p:nvPr/>
        </p:nvCxnSpPr>
        <p:spPr>
          <a:xfrm>
            <a:off x="7476312" y="4211985"/>
            <a:ext cx="0" cy="661035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3" idx="4"/>
            <a:endCxn id="14" idx="0"/>
          </p:cNvCxnSpPr>
          <p:nvPr/>
        </p:nvCxnSpPr>
        <p:spPr>
          <a:xfrm>
            <a:off x="7476312" y="5273070"/>
            <a:ext cx="0" cy="781050"/>
          </a:xfrm>
          <a:prstGeom prst="straightConnector1">
            <a:avLst/>
          </a:prstGeom>
          <a:ln w="317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8785825" y="4371548"/>
            <a:ext cx="874394" cy="4000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</a:t>
            </a:r>
            <a:endParaRPr lang="en-AU" baseline="-25000" dirty="0"/>
          </a:p>
        </p:txBody>
      </p:sp>
      <p:sp>
        <p:nvSpPr>
          <p:cNvPr id="14" name="Oval 13"/>
          <p:cNvSpPr/>
          <p:nvPr/>
        </p:nvSpPr>
        <p:spPr>
          <a:xfrm>
            <a:off x="8838572" y="6112706"/>
            <a:ext cx="874394" cy="40005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b</a:t>
            </a:r>
            <a:endParaRPr lang="en-AU" baseline="-25000" dirty="0"/>
          </a:p>
        </p:txBody>
      </p:sp>
      <p:cxnSp>
        <p:nvCxnSpPr>
          <p:cNvPr id="15" name="Straight Arrow Connector 14"/>
          <p:cNvCxnSpPr>
            <a:stCxn id="12" idx="4"/>
          </p:cNvCxnSpPr>
          <p:nvPr/>
        </p:nvCxnSpPr>
        <p:spPr>
          <a:xfrm>
            <a:off x="7476312" y="4211985"/>
            <a:ext cx="1437565" cy="218149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6"/>
          </p:cNvCxnSpPr>
          <p:nvPr/>
        </p:nvCxnSpPr>
        <p:spPr>
          <a:xfrm flipV="1">
            <a:off x="7913509" y="4713012"/>
            <a:ext cx="1000368" cy="360033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7"/>
          </p:cNvCxnSpPr>
          <p:nvPr/>
        </p:nvCxnSpPr>
        <p:spPr>
          <a:xfrm flipV="1">
            <a:off x="7785457" y="4771598"/>
            <a:ext cx="1437565" cy="1341108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6"/>
          </p:cNvCxnSpPr>
          <p:nvPr/>
        </p:nvCxnSpPr>
        <p:spPr>
          <a:xfrm>
            <a:off x="7913509" y="6254145"/>
            <a:ext cx="925063" cy="58586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9275769" y="4713012"/>
            <a:ext cx="256398" cy="1399694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05021" y="5263485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0774406" y="4936625"/>
            <a:ext cx="605789" cy="0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39113" y="3240375"/>
            <a:ext cx="1236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tx2"/>
                </a:solidFill>
              </a:rPr>
              <a:t>Variables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791231" y="3674775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tx2"/>
                </a:solidFill>
              </a:rPr>
              <a:t>Heap Objects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209968" y="4708207"/>
            <a:ext cx="484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err="1">
                <a:solidFill>
                  <a:schemeClr val="tx2"/>
                </a:solidFill>
              </a:rPr>
              <a:t>vP</a:t>
            </a:r>
            <a:endParaRPr lang="en-AU" sz="2000" dirty="0">
              <a:solidFill>
                <a:schemeClr val="tx2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0774404" y="5438805"/>
            <a:ext cx="605789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202754" y="5233004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err="1">
                <a:solidFill>
                  <a:schemeClr val="tx2"/>
                </a:solidFill>
              </a:rPr>
              <a:t>hP</a:t>
            </a:r>
            <a:endParaRPr lang="en-AU" sz="2000" dirty="0">
              <a:solidFill>
                <a:schemeClr val="tx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0" y="586279"/>
            <a:ext cx="2260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49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326" name="Google Shape;32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AU" dirty="0"/>
              <a:t>Commercial-Grade Static </a:t>
            </a:r>
            <a:r>
              <a:rPr lang="en-AU" dirty="0" err="1"/>
              <a:t>Analyzers</a:t>
            </a:r>
            <a:r>
              <a:rPr lang="en-AU" dirty="0"/>
              <a:t> in </a:t>
            </a:r>
            <a:r>
              <a:rPr lang="en-AU" dirty="0" err="1"/>
              <a:t>Datalog</a:t>
            </a:r>
            <a:r>
              <a:rPr lang="en-AU" dirty="0"/>
              <a:t> is hard</a:t>
            </a:r>
          </a:p>
          <a:p>
            <a:pPr marL="685800" lvl="1" indent="-228600">
              <a:lnSpc>
                <a:spcPct val="80000"/>
              </a:lnSpc>
              <a:spcBef>
                <a:spcPts val="0"/>
              </a:spcBef>
              <a:buSzPts val="2800"/>
            </a:pPr>
            <a:r>
              <a:rPr lang="en-AU" dirty="0"/>
              <a:t>New language extensions for </a:t>
            </a:r>
            <a:r>
              <a:rPr lang="en-AU" dirty="0" err="1"/>
              <a:t>Datalog</a:t>
            </a:r>
            <a:r>
              <a:rPr lang="en-AU" dirty="0"/>
              <a:t> necessary</a:t>
            </a:r>
          </a:p>
          <a:p>
            <a:pPr marL="685800" lvl="1" indent="-228600">
              <a:lnSpc>
                <a:spcPct val="80000"/>
              </a:lnSpc>
              <a:spcBef>
                <a:spcPts val="0"/>
              </a:spcBef>
              <a:buSzPts val="2800"/>
            </a:pPr>
            <a:r>
              <a:rPr lang="en-AU" dirty="0"/>
              <a:t>New implementation strategies for </a:t>
            </a:r>
            <a:r>
              <a:rPr lang="en-AU" dirty="0" err="1"/>
              <a:t>Datalog</a:t>
            </a:r>
            <a:r>
              <a:rPr lang="en-AU" dirty="0"/>
              <a:t>  necessary</a:t>
            </a:r>
          </a:p>
          <a:p>
            <a:pPr marL="228600" indent="-228600">
              <a:lnSpc>
                <a:spcPct val="80000"/>
              </a:lnSpc>
              <a:spcBef>
                <a:spcPts val="0"/>
              </a:spcBef>
              <a:buSzPts val="2800"/>
            </a:pPr>
            <a:endParaRPr lang="en-AU" dirty="0"/>
          </a:p>
          <a:p>
            <a:pPr marL="228600" indent="-228600">
              <a:lnSpc>
                <a:spcPct val="80000"/>
              </a:lnSpc>
              <a:spcBef>
                <a:spcPts val="0"/>
              </a:spcBef>
              <a:buSzPts val="2800"/>
            </a:pPr>
            <a:r>
              <a:rPr lang="en-AU" dirty="0"/>
              <a:t>Enormous strides have been made in recent years</a:t>
            </a:r>
          </a:p>
          <a:p>
            <a:pPr marL="228600" indent="-228600">
              <a:lnSpc>
                <a:spcPct val="80000"/>
              </a:lnSpc>
              <a:spcBef>
                <a:spcPts val="0"/>
              </a:spcBef>
              <a:buSzPts val="2800"/>
            </a:pPr>
            <a:endParaRPr lang="en-AU" dirty="0"/>
          </a:p>
          <a:p>
            <a:pPr marL="228600" indent="-228600">
              <a:lnSpc>
                <a:spcPct val="80000"/>
              </a:lnSpc>
              <a:spcBef>
                <a:spcPts val="0"/>
              </a:spcBef>
              <a:buSzPts val="2800"/>
            </a:pPr>
            <a:r>
              <a:rPr lang="en-AU" dirty="0"/>
              <a:t>Still many remaining open challenges </a:t>
            </a:r>
          </a:p>
          <a:p>
            <a:pPr marL="685800" lvl="1" indent="-228600">
              <a:lnSpc>
                <a:spcPct val="80000"/>
              </a:lnSpc>
              <a:spcBef>
                <a:spcPts val="0"/>
              </a:spcBef>
              <a:buSzPts val="2800"/>
            </a:pPr>
            <a:r>
              <a:rPr lang="en-AU" dirty="0"/>
              <a:t>Compositional language extensions for libraries</a:t>
            </a:r>
          </a:p>
          <a:p>
            <a:pPr marL="685800" lvl="1" indent="-228600">
              <a:lnSpc>
                <a:spcPct val="80000"/>
              </a:lnSpc>
              <a:spcBef>
                <a:spcPts val="0"/>
              </a:spcBef>
              <a:buSzPts val="2800"/>
            </a:pPr>
            <a:r>
              <a:rPr lang="en-AU" dirty="0"/>
              <a:t>Symbolic computations</a:t>
            </a:r>
          </a:p>
          <a:p>
            <a:pPr marL="685800" lvl="1" indent="-228600">
              <a:lnSpc>
                <a:spcPct val="80000"/>
              </a:lnSpc>
              <a:spcBef>
                <a:spcPts val="0"/>
              </a:spcBef>
              <a:buSzPts val="2800"/>
            </a:pPr>
            <a:r>
              <a:rPr lang="en-AU" dirty="0"/>
              <a:t>Incremental evaluation</a:t>
            </a:r>
          </a:p>
          <a:p>
            <a:pPr marL="685800" lvl="1" indent="-228600">
              <a:lnSpc>
                <a:spcPct val="80000"/>
              </a:lnSpc>
              <a:spcBef>
                <a:spcPts val="0"/>
              </a:spcBef>
              <a:buSzPts val="2800"/>
            </a:pPr>
            <a:r>
              <a:rPr lang="en-AU" dirty="0"/>
              <a:t>Better data-structures</a:t>
            </a:r>
          </a:p>
          <a:p>
            <a:pPr marL="685800" lvl="1" indent="-228600">
              <a:lnSpc>
                <a:spcPct val="80000"/>
              </a:lnSpc>
              <a:spcBef>
                <a:spcPts val="0"/>
              </a:spcBef>
              <a:buSzPts val="2800"/>
            </a:pPr>
            <a:endParaRPr lang="en-AU" dirty="0"/>
          </a:p>
          <a:p>
            <a:pPr marL="228600" indent="-228600">
              <a:lnSpc>
                <a:spcPct val="80000"/>
              </a:lnSpc>
              <a:spcBef>
                <a:spcPts val="0"/>
              </a:spcBef>
              <a:buSzPts val="2800"/>
            </a:pPr>
            <a:r>
              <a:rPr lang="en-AU" dirty="0"/>
              <a:t>Join the effort</a:t>
            </a:r>
          </a:p>
          <a:p>
            <a:pPr marL="685800" lvl="1" indent="-228600">
              <a:lnSpc>
                <a:spcPct val="80000"/>
              </a:lnSpc>
              <a:spcBef>
                <a:spcPts val="0"/>
              </a:spcBef>
              <a:buSzPts val="2800"/>
            </a:pPr>
            <a:r>
              <a:rPr lang="en-AU" dirty="0">
                <a:hlinkClick r:id="rId3"/>
              </a:rPr>
              <a:t>http://souffle-lang.github.io</a:t>
            </a:r>
            <a:endParaRPr lang="en-AU" dirty="0"/>
          </a:p>
        </p:txBody>
      </p:sp>
      <p:sp>
        <p:nvSpPr>
          <p:cNvPr id="327" name="Google Shape;32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pic>
        <p:nvPicPr>
          <p:cNvPr id="2" name="Google Shape;95;p1">
            <a:extLst>
              <a:ext uri="{FF2B5EF4-FFF2-40B4-BE49-F238E27FC236}">
                <a16:creationId xmlns:a16="http://schemas.microsoft.com/office/drawing/2014/main" id="{A8065947-8FB6-8C62-B516-FC43D63BBBE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0673" y="5172260"/>
            <a:ext cx="3005137" cy="1004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182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Datalog</a:t>
            </a:r>
            <a:r>
              <a:rPr lang="en-US" dirty="0"/>
              <a:t> as DSL for Static Program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00" y="1822450"/>
            <a:ext cx="5163111" cy="4351338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Extractor</a:t>
            </a:r>
          </a:p>
          <a:p>
            <a:pPr lvl="1"/>
            <a:r>
              <a:rPr lang="en-AU" dirty="0"/>
              <a:t>Syntactic translation to logical relations</a:t>
            </a:r>
          </a:p>
          <a:p>
            <a:r>
              <a:rPr lang="en-AU" dirty="0" err="1"/>
              <a:t>Datalog</a:t>
            </a:r>
            <a:r>
              <a:rPr lang="en-AU" dirty="0"/>
              <a:t> Engine</a:t>
            </a:r>
          </a:p>
          <a:p>
            <a:pPr lvl="1"/>
            <a:r>
              <a:rPr lang="en-AU" dirty="0"/>
              <a:t>Extensional Database</a:t>
            </a:r>
          </a:p>
          <a:p>
            <a:pPr lvl="2"/>
            <a:r>
              <a:rPr lang="en-AU" dirty="0"/>
              <a:t>Input relations</a:t>
            </a:r>
          </a:p>
          <a:p>
            <a:pPr lvl="1"/>
            <a:r>
              <a:rPr lang="en-AU" dirty="0"/>
              <a:t>Rules</a:t>
            </a:r>
          </a:p>
          <a:p>
            <a:pPr lvl="2"/>
            <a:r>
              <a:rPr lang="en-AU" dirty="0"/>
              <a:t>Program analysis specification </a:t>
            </a:r>
          </a:p>
          <a:p>
            <a:pPr lvl="2"/>
            <a:r>
              <a:rPr lang="en-AU" dirty="0"/>
              <a:t>Language semantics</a:t>
            </a:r>
          </a:p>
          <a:p>
            <a:pPr lvl="1"/>
            <a:r>
              <a:rPr lang="en-AU" dirty="0" err="1"/>
              <a:t>Intensional</a:t>
            </a:r>
            <a:r>
              <a:rPr lang="en-AU" dirty="0"/>
              <a:t> Database</a:t>
            </a:r>
          </a:p>
          <a:p>
            <a:pPr lvl="2"/>
            <a:r>
              <a:rPr lang="en-AU" dirty="0"/>
              <a:t>Analysis results </a:t>
            </a:r>
          </a:p>
          <a:p>
            <a:r>
              <a:rPr lang="en-AU" dirty="0"/>
              <a:t>Early examples in literature</a:t>
            </a:r>
          </a:p>
          <a:p>
            <a:pPr lvl="1"/>
            <a:r>
              <a:rPr lang="en-AU" dirty="0"/>
              <a:t>Ullman/Engler/Reps/…</a:t>
            </a:r>
          </a:p>
        </p:txBody>
      </p:sp>
      <p:sp>
        <p:nvSpPr>
          <p:cNvPr id="15" name="Oval 14"/>
          <p:cNvSpPr/>
          <p:nvPr/>
        </p:nvSpPr>
        <p:spPr>
          <a:xfrm>
            <a:off x="5919805" y="2521753"/>
            <a:ext cx="1628775" cy="542925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Program</a:t>
            </a:r>
          </a:p>
        </p:txBody>
      </p:sp>
      <p:sp>
        <p:nvSpPr>
          <p:cNvPr id="16" name="Oval 15"/>
          <p:cNvSpPr/>
          <p:nvPr/>
        </p:nvSpPr>
        <p:spPr>
          <a:xfrm>
            <a:off x="10006025" y="2517382"/>
            <a:ext cx="1628775" cy="542925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Relations</a:t>
            </a:r>
          </a:p>
        </p:txBody>
      </p:sp>
      <p:sp>
        <p:nvSpPr>
          <p:cNvPr id="17" name="Oval 16"/>
          <p:cNvSpPr/>
          <p:nvPr/>
        </p:nvSpPr>
        <p:spPr>
          <a:xfrm>
            <a:off x="10006023" y="4662484"/>
            <a:ext cx="1628775" cy="542925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Result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7962915" y="3544096"/>
            <a:ext cx="1628775" cy="54292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  <a:p>
            <a:pPr algn="ctr"/>
            <a:r>
              <a:rPr lang="en-US" dirty="0"/>
              <a:t>Analysis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962915" y="2484843"/>
            <a:ext cx="1628775" cy="6080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Extractor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06023" y="3511556"/>
            <a:ext cx="1628775" cy="6080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Datalog</a:t>
            </a:r>
            <a:endParaRPr lang="en-US" dirty="0"/>
          </a:p>
          <a:p>
            <a:pPr algn="ctr"/>
            <a:r>
              <a:rPr lang="en-US" dirty="0"/>
              <a:t>Engine</a:t>
            </a:r>
          </a:p>
        </p:txBody>
      </p:sp>
      <p:cxnSp>
        <p:nvCxnSpPr>
          <p:cNvPr id="23" name="Straight Arrow Connector 22"/>
          <p:cNvCxnSpPr>
            <a:stCxn id="15" idx="6"/>
            <a:endCxn id="19" idx="1"/>
          </p:cNvCxnSpPr>
          <p:nvPr/>
        </p:nvCxnSpPr>
        <p:spPr>
          <a:xfrm flipV="1">
            <a:off x="7548580" y="2788845"/>
            <a:ext cx="414335" cy="4371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3"/>
            <a:endCxn id="16" idx="2"/>
          </p:cNvCxnSpPr>
          <p:nvPr/>
        </p:nvCxnSpPr>
        <p:spPr>
          <a:xfrm>
            <a:off x="9591690" y="2788845"/>
            <a:ext cx="414335" cy="0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4"/>
            <a:endCxn id="20" idx="0"/>
          </p:cNvCxnSpPr>
          <p:nvPr/>
        </p:nvCxnSpPr>
        <p:spPr>
          <a:xfrm flipH="1">
            <a:off x="10820411" y="3060307"/>
            <a:ext cx="2" cy="451249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2"/>
            <a:endCxn id="17" idx="0"/>
          </p:cNvCxnSpPr>
          <p:nvPr/>
        </p:nvCxnSpPr>
        <p:spPr>
          <a:xfrm>
            <a:off x="10820411" y="4119560"/>
            <a:ext cx="0" cy="542924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8" idx="6"/>
            <a:endCxn id="20" idx="1"/>
          </p:cNvCxnSpPr>
          <p:nvPr/>
        </p:nvCxnSpPr>
        <p:spPr>
          <a:xfrm flipV="1">
            <a:off x="9591690" y="3815558"/>
            <a:ext cx="414333" cy="1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723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Security Analysis in </a:t>
            </a:r>
            <a:r>
              <a:rPr lang="en-US" dirty="0" err="1"/>
              <a:t>Datalog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0" y="1752601"/>
            <a:ext cx="10265230" cy="10053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Vulnerable statement must be protected in the code</a:t>
            </a:r>
          </a:p>
          <a:p>
            <a:r>
              <a:rPr lang="en-US" dirty="0"/>
              <a:t>Safe and Unsafe regions in the CFG  as </a:t>
            </a:r>
            <a:r>
              <a:rPr lang="en-US" i="1" dirty="0"/>
              <a:t>gen/kill </a:t>
            </a:r>
            <a:r>
              <a:rPr lang="en-US" dirty="0"/>
              <a:t>DFA problem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0" y="668114"/>
            <a:ext cx="746350" cy="746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16" y="3333491"/>
            <a:ext cx="3403600" cy="2806700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4924248" y="3447364"/>
            <a:ext cx="841376" cy="2559017"/>
            <a:chOff x="5219699" y="3333491"/>
            <a:chExt cx="841376" cy="2559017"/>
          </a:xfrm>
        </p:grpSpPr>
        <p:sp>
          <p:nvSpPr>
            <p:cNvPr id="7" name="Oval 6"/>
            <p:cNvSpPr/>
            <p:nvPr/>
          </p:nvSpPr>
          <p:spPr>
            <a:xfrm>
              <a:off x="5219700" y="3333491"/>
              <a:ext cx="828675" cy="416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5219699" y="5478170"/>
              <a:ext cx="828675" cy="414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219700" y="4052900"/>
              <a:ext cx="828675" cy="414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l1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232400" y="4765535"/>
              <a:ext cx="828675" cy="4143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</a:t>
              </a:r>
            </a:p>
          </p:txBody>
        </p:sp>
        <p:cxnSp>
          <p:nvCxnSpPr>
            <p:cNvPr id="12" name="Straight Arrow Connector 11"/>
            <p:cNvCxnSpPr>
              <a:stCxn id="7" idx="4"/>
              <a:endCxn id="9" idx="0"/>
            </p:cNvCxnSpPr>
            <p:nvPr/>
          </p:nvCxnSpPr>
          <p:spPr>
            <a:xfrm>
              <a:off x="5634038" y="3749548"/>
              <a:ext cx="0" cy="30335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4"/>
              <a:endCxn id="10" idx="0"/>
            </p:cNvCxnSpPr>
            <p:nvPr/>
          </p:nvCxnSpPr>
          <p:spPr>
            <a:xfrm>
              <a:off x="5634038" y="4467238"/>
              <a:ext cx="12700" cy="2982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>
              <a:stCxn id="10" idx="2"/>
              <a:endCxn id="7" idx="2"/>
            </p:cNvCxnSpPr>
            <p:nvPr/>
          </p:nvCxnSpPr>
          <p:spPr>
            <a:xfrm rot="10800000">
              <a:off x="5219700" y="3541520"/>
              <a:ext cx="12700" cy="1431184"/>
            </a:xfrm>
            <a:prstGeom prst="curvedConnector3">
              <a:avLst>
                <a:gd name="adj1" fmla="val 190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>
              <a:stCxn id="7" idx="6"/>
              <a:endCxn id="8" idx="6"/>
            </p:cNvCxnSpPr>
            <p:nvPr/>
          </p:nvCxnSpPr>
          <p:spPr>
            <a:xfrm flipH="1">
              <a:off x="6048374" y="3541520"/>
              <a:ext cx="1" cy="2143819"/>
            </a:xfrm>
            <a:prstGeom prst="curvedConnector3">
              <a:avLst>
                <a:gd name="adj1" fmla="val -2286000000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645179" y="2872601"/>
            <a:ext cx="1134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Source: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733265" y="2871826"/>
            <a:ext cx="767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CFG:</a:t>
            </a:r>
            <a:endParaRPr lang="en-US" sz="2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877053" y="2871826"/>
            <a:ext cx="240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Datalog</a:t>
            </a:r>
            <a:r>
              <a:rPr lang="en-US" sz="2400" b="1" dirty="0"/>
              <a:t> Program: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75294" y="3333491"/>
            <a:ext cx="3314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Unsafe(”s”).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Unsafe(y) :- 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Unsafe(x), 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Edge(x, y), 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 !Protect(y).</a:t>
            </a:r>
          </a:p>
          <a:p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Violation(x) :-</a:t>
            </a:r>
            <a:br>
              <a:rPr lang="en-US" sz="24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Vulnerable(x),</a:t>
            </a:r>
          </a:p>
          <a:p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 Unsafe(x).</a:t>
            </a:r>
          </a:p>
        </p:txBody>
      </p:sp>
    </p:spTree>
    <p:extLst>
      <p:ext uri="{BB962C8B-B14F-4D97-AF65-F5344CB8AC3E}">
        <p14:creationId xmlns:p14="http://schemas.microsoft.com/office/powerpoint/2010/main" val="165120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ADCC-2C72-69A0-4578-1B58DA34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hasn’t </a:t>
            </a:r>
            <a:r>
              <a:rPr lang="en-US" dirty="0" err="1"/>
              <a:t>Datalog</a:t>
            </a:r>
            <a:r>
              <a:rPr lang="en-US" dirty="0"/>
              <a:t> been used for Commercial-Grade Analyzers over decades?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6C798-E013-520A-006E-89D123B60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</a:t>
            </a:r>
            <a:r>
              <a:rPr lang="en-US" dirty="0" err="1"/>
              <a:t>Datalog</a:t>
            </a:r>
            <a:r>
              <a:rPr lang="en-US" dirty="0"/>
              <a:t> implementations are too slow</a:t>
            </a:r>
          </a:p>
          <a:p>
            <a:pPr lvl="1"/>
            <a:r>
              <a:rPr lang="en-US" dirty="0"/>
              <a:t>Mainly disk-based / no large memory in early days</a:t>
            </a:r>
          </a:p>
          <a:p>
            <a:pPr lvl="1"/>
            <a:r>
              <a:rPr lang="en-US" dirty="0"/>
              <a:t>Data-centric view / no rule specialization</a:t>
            </a:r>
          </a:p>
          <a:p>
            <a:pPr lvl="1"/>
            <a:r>
              <a:rPr lang="en-US" dirty="0"/>
              <a:t>Complexity of analyzers </a:t>
            </a:r>
          </a:p>
          <a:p>
            <a:pPr marL="571500" lvl="1" indent="0">
              <a:buNone/>
            </a:pPr>
            <a:endParaRPr lang="en-US" dirty="0"/>
          </a:p>
          <a:p>
            <a:r>
              <a:rPr lang="en-US" dirty="0"/>
              <a:t>Plain </a:t>
            </a:r>
            <a:r>
              <a:rPr lang="en-US" dirty="0" err="1"/>
              <a:t>Datalog</a:t>
            </a:r>
            <a:r>
              <a:rPr lang="en-US" dirty="0"/>
              <a:t> is not expressive enough in practical setups</a:t>
            </a:r>
          </a:p>
          <a:p>
            <a:pPr lvl="1"/>
            <a:r>
              <a:rPr lang="en-US" dirty="0"/>
              <a:t>Finite constant assumption </a:t>
            </a:r>
          </a:p>
          <a:p>
            <a:pPr lvl="1"/>
            <a:r>
              <a:rPr lang="en-US" dirty="0"/>
              <a:t>No functors</a:t>
            </a:r>
          </a:p>
          <a:p>
            <a:pPr lvl="1"/>
            <a:r>
              <a:rPr lang="en-US" dirty="0"/>
              <a:t>No typing of rules</a:t>
            </a:r>
          </a:p>
          <a:p>
            <a:pPr lvl="1"/>
            <a:r>
              <a:rPr lang="en-US" dirty="0"/>
              <a:t>Deletion of tuples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A90DB-2A4D-9FBC-520E-550DBB15E0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3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1981200" y="152718"/>
            <a:ext cx="7561504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Hand crafted vs Datalog</a:t>
            </a:r>
            <a:endParaRPr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7436" y="1369583"/>
            <a:ext cx="4567187" cy="229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9659" y="1343927"/>
            <a:ext cx="4297776" cy="1025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13804" y="2642465"/>
            <a:ext cx="4438897" cy="353471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6052700" y="3835016"/>
            <a:ext cx="4107300" cy="20313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the gap?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evaluation algorithms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Bad data-structures 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index management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can we do?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                    :  A </a:t>
            </a:r>
            <a:r>
              <a:rPr lang="en-US" dirty="0" err="1"/>
              <a:t>Datalog</a:t>
            </a:r>
            <a:r>
              <a:rPr lang="en-US" dirty="0"/>
              <a:t> System</a:t>
            </a:r>
            <a:endParaRPr dirty="0"/>
          </a:p>
        </p:txBody>
      </p:sp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dirty="0" err="1"/>
              <a:t>Datalog</a:t>
            </a:r>
            <a:r>
              <a:rPr lang="en-US" sz="2590" dirty="0"/>
              <a:t> as DSL for </a:t>
            </a:r>
            <a:r>
              <a:rPr lang="en-AU" sz="2590" dirty="0"/>
              <a:t>static </a:t>
            </a:r>
            <a:r>
              <a:rPr lang="en-AU" sz="2590" dirty="0" err="1"/>
              <a:t>analyzer</a:t>
            </a:r>
            <a:r>
              <a:rPr lang="en-AU" sz="2590" dirty="0"/>
              <a:t> </a:t>
            </a:r>
          </a:p>
          <a:p>
            <a:pPr marL="685800" lvl="1" indent="-228600">
              <a:lnSpc>
                <a:spcPct val="70000"/>
              </a:lnSpc>
              <a:spcBef>
                <a:spcPts val="0"/>
              </a:spcBef>
              <a:buSzPts val="2590"/>
            </a:pPr>
            <a:endParaRPr lang="en-AU" sz="2190" dirty="0"/>
          </a:p>
          <a:p>
            <a:pPr marL="685800" lvl="1" indent="-228600">
              <a:lnSpc>
                <a:spcPct val="70000"/>
              </a:lnSpc>
              <a:spcBef>
                <a:spcPts val="0"/>
              </a:spcBef>
              <a:buSzPts val="2590"/>
            </a:pPr>
            <a:r>
              <a:rPr lang="en-AU" sz="2190" dirty="0"/>
              <a:t>8 years of research and industrial effort!!</a:t>
            </a:r>
            <a:endParaRPr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endParaRPr lang="en-US" sz="259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dirty="0"/>
              <a:t>New Language and Language Implementation</a:t>
            </a:r>
            <a:endParaRPr dirty="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dirty="0"/>
              <a:t>similar performance as hand-written C++ code</a:t>
            </a:r>
            <a:endParaRPr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endParaRPr lang="en-US" sz="2590" dirty="0"/>
          </a:p>
          <a:p>
            <a:pPr marL="22860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 dirty="0"/>
              <a:t>Assumptions</a:t>
            </a:r>
            <a:endParaRPr dirty="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dirty="0"/>
              <a:t>Rules do not change in static program analysis tools</a:t>
            </a:r>
            <a:endParaRPr dirty="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dirty="0"/>
              <a:t>Facts ( = input program representation) may change</a:t>
            </a:r>
            <a:endParaRPr dirty="0"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r>
              <a:rPr lang="en-US" sz="2220" dirty="0"/>
              <a:t>Executed on large multi-core shared-memory machines</a:t>
            </a:r>
            <a:endParaRPr dirty="0"/>
          </a:p>
          <a:p>
            <a:pPr marL="1143000" lvl="2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50"/>
              <a:buChar char="•"/>
            </a:pPr>
            <a:r>
              <a:rPr lang="en-US" sz="1850" dirty="0"/>
              <a:t>In-memory / highly parallelized data-structures   </a:t>
            </a:r>
            <a:endParaRPr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799" y="525554"/>
            <a:ext cx="3005137" cy="1004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558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4929</TotalTime>
  <Words>2050</Words>
  <Application>Microsoft Office PowerPoint</Application>
  <PresentationFormat>Widescreen</PresentationFormat>
  <Paragraphs>508</Paragraphs>
  <Slides>43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Cambria Math</vt:lpstr>
      <vt:lpstr>Courier</vt:lpstr>
      <vt:lpstr>Courier New</vt:lpstr>
      <vt:lpstr>Helvetica Neue</vt:lpstr>
      <vt:lpstr>Menlo</vt:lpstr>
      <vt:lpstr>Times</vt:lpstr>
      <vt:lpstr>Office Theme</vt:lpstr>
      <vt:lpstr>Commercial-Grade  Static Analyzers in Datalog</vt:lpstr>
      <vt:lpstr>Static Program Analysis Tools</vt:lpstr>
      <vt:lpstr>History of Datalog</vt:lpstr>
      <vt:lpstr>Connection beween Static Analysis &amp; Datalog</vt:lpstr>
      <vt:lpstr>Datalog as DSL for Static Program Analysis</vt:lpstr>
      <vt:lpstr>         Security Analysis in Datalog</vt:lpstr>
      <vt:lpstr>Why hasn’t Datalog been used for Commercial-Grade Analyzers over decades?</vt:lpstr>
      <vt:lpstr>Hand crafted vs Datalog</vt:lpstr>
      <vt:lpstr>                     :  A Datalog System</vt:lpstr>
      <vt:lpstr>Design Philosophy</vt:lpstr>
      <vt:lpstr>Language Features</vt:lpstr>
      <vt:lpstr>   : Souffle Language</vt:lpstr>
      <vt:lpstr>Breaking Termination with Functors</vt:lpstr>
      <vt:lpstr>Constructors as Records</vt:lpstr>
      <vt:lpstr>Records: How does it work?</vt:lpstr>
      <vt:lpstr>Recursive Record Constructors</vt:lpstr>
      <vt:lpstr>Symbolic Rewriting w. Algebraic Data Types</vt:lpstr>
      <vt:lpstr>Deletion via Subsumption</vt:lpstr>
      <vt:lpstr>Open Question in Language Design</vt:lpstr>
      <vt:lpstr>Implementation of  Souffle</vt:lpstr>
      <vt:lpstr>Futamura Projections</vt:lpstr>
      <vt:lpstr>How does Soufflé work?</vt:lpstr>
      <vt:lpstr>Relations as Indexes</vt:lpstr>
      <vt:lpstr>Index Selection as a Cover Problem</vt:lpstr>
      <vt:lpstr>Algorithmics &amp; Implementation</vt:lpstr>
      <vt:lpstr>Souffle’s Data-Structures for Indexes</vt:lpstr>
      <vt:lpstr>Soufflé's Performance </vt:lpstr>
      <vt:lpstr>Open Questions</vt:lpstr>
      <vt:lpstr>Tooling</vt:lpstr>
      <vt:lpstr>Provenance</vt:lpstr>
      <vt:lpstr>Example</vt:lpstr>
      <vt:lpstr>Constructing Proof-Trees</vt:lpstr>
      <vt:lpstr>Explain Negation</vt:lpstr>
      <vt:lpstr>Improve Performance with Profiling</vt:lpstr>
      <vt:lpstr>Profiling (cont’d)</vt:lpstr>
      <vt:lpstr>Open Questions</vt:lpstr>
      <vt:lpstr>Applications</vt:lpstr>
      <vt:lpstr>USE CASE A: Security In Open JDK7</vt:lpstr>
      <vt:lpstr>USE CASE B: AWS VPC Networks</vt:lpstr>
      <vt:lpstr>USE CASE C: Static Parallel C/C++ Code Analysis Framework</vt:lpstr>
      <vt:lpstr>USE CASE D: Security In Smart Contracts</vt:lpstr>
      <vt:lpstr>USE CASE E: Points-To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L1 - Overview</dc:title>
  <dc:creator>Bernhard Scholz</dc:creator>
  <cp:lastModifiedBy>Bernhard Scholz</cp:lastModifiedBy>
  <cp:revision>108</cp:revision>
  <dcterms:created xsi:type="dcterms:W3CDTF">2016-12-01T23:46:03Z</dcterms:created>
  <dcterms:modified xsi:type="dcterms:W3CDTF">2022-12-05T22:27:55Z</dcterms:modified>
</cp:coreProperties>
</file>