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D62A6-F6BE-274C-BB41-94C132F87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52C8EF-DC70-C64A-814D-7A73C3E4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53383-ACD3-FC4B-82D3-663608C53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36315-D9A0-004F-90AD-5C2F35208940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87606-7CE2-4B47-B030-2A348E050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4248F-F361-C041-8083-0A97FF387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59C85-0E04-624B-A8FD-F6F7AAA5E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8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5700C-B358-8A47-A720-B543F0F18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793E30-E6FC-4C43-AA39-549590C9F0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40367-C725-8949-B00D-DB1B2E0E3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36315-D9A0-004F-90AD-5C2F35208940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AF1FB-1B23-3848-99C7-D5BC52415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FC290-C124-104F-AC13-E1F860409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59C85-0E04-624B-A8FD-F6F7AAA5E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47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8215AC-1362-D64F-9B8F-7768B6287C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5AB80F-9152-7040-8331-CCEBB9B0C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7B57D-6AE7-CD4D-980E-FB06AB7E6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36315-D9A0-004F-90AD-5C2F35208940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BF660-83E6-F046-A5C8-6DEA94113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6F44F-9678-B944-AAD1-F9EEB1B2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59C85-0E04-624B-A8FD-F6F7AAA5E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51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F0E9A-D5EE-C948-BF89-E4FF19E4B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36C40-CF71-DE43-9753-389DFA39A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D06FC-A88C-C74A-BB50-C8B913FA6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36315-D9A0-004F-90AD-5C2F35208940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20AEE-9E40-1E40-9882-144E5E4F2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94D5A-3CA5-1843-BA64-B7CB6C762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59C85-0E04-624B-A8FD-F6F7AAA5E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58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A8934-A805-814E-AEF9-45B3E2988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7E630-B19A-0B4B-89FE-8BE2E1320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5E9E5-649D-C348-8C20-17DEA3087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36315-D9A0-004F-90AD-5C2F35208940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1F259-AF2E-5D46-8692-9861A7B55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BDC19-FCD1-3049-937E-85644C5C6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59C85-0E04-624B-A8FD-F6F7AAA5E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647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81EA5-A63D-E443-9C9A-A5CBCA5D5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36D66-FF0C-5A45-9F7A-979B3F27F2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768541-C01B-BD44-8BAA-3423C9CB8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3468C4-596A-2B40-82D5-FE63CDC8D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36315-D9A0-004F-90AD-5C2F35208940}" type="datetimeFigureOut">
              <a:rPr lang="en-US" smtClean="0"/>
              <a:t>9/9/20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FB1E3F-BBE3-264D-90C5-60F3564A3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05A7A8-2328-2843-BD6A-D4BA84E5F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59C85-0E04-624B-A8FD-F6F7AAA5E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DA9DF-8783-E647-99FC-1799FC180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6567D-8A1B-8449-9F6D-BFE21518F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D55645-4450-6843-8768-A8CA60F20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5710FF-8362-D643-A0F3-35F7409EFD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8A7FDD-38CD-2B45-80EB-190D1034FD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73C799-F172-4B4E-8ACE-2AB89127E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36315-D9A0-004F-90AD-5C2F35208940}" type="datetimeFigureOut">
              <a:rPr lang="en-US" smtClean="0"/>
              <a:t>9/9/20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4476CA-E4BF-C140-A378-7BCA77546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0CE05C-FB64-414E-89C2-E35C0C76B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59C85-0E04-624B-A8FD-F6F7AAA5E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27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EE211-04B6-6D40-93C3-4804B7C84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DD8D7-F518-164B-8923-1741625C0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36315-D9A0-004F-90AD-5C2F35208940}" type="datetimeFigureOut">
              <a:rPr lang="en-US" smtClean="0"/>
              <a:t>9/9/20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9A9772-1A48-5C41-8188-86B0B66BB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84EB96-3B1E-494E-9D2B-7FE2DCD79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59C85-0E04-624B-A8FD-F6F7AAA5E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579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ED2C81-2FFE-A84C-B555-823848744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36315-D9A0-004F-90AD-5C2F35208940}" type="datetimeFigureOut">
              <a:rPr lang="en-US" smtClean="0"/>
              <a:t>9/9/20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53BFC4-F9A6-A84A-92AB-9E8914320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602F42-B846-C548-BA23-A6A00592F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59C85-0E04-624B-A8FD-F6F7AAA5E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758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2511E-913E-3446-AF09-68B3B03EA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F31EA-28C5-A74C-9882-4C2DFA448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3F1B05-132F-9A49-93BE-60CEC20EC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BFB54-6865-3943-90DA-E03CA2310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36315-D9A0-004F-90AD-5C2F35208940}" type="datetimeFigureOut">
              <a:rPr lang="en-US" smtClean="0"/>
              <a:t>9/9/20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312B2A-851C-C14A-82C2-6439EB67E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50D4-837F-D849-9861-9E324F267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59C85-0E04-624B-A8FD-F6F7AAA5E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63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8761D-F816-C843-9B78-BEB05A327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84C64E-1A5A-E440-A0E0-9BA22D0024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9CED53-5A33-2E4C-B48A-69797168D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92542E-CE27-EA4A-A8DA-E899AF2CB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36315-D9A0-004F-90AD-5C2F35208940}" type="datetimeFigureOut">
              <a:rPr lang="en-US" smtClean="0"/>
              <a:t>9/9/20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DC9CCB-1968-8B4A-95E3-7EC7204F2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CF677-4AF3-3E4A-9E0C-416206A67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59C85-0E04-624B-A8FD-F6F7AAA5E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21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D76627-A8DC-B64C-BD45-613EFFF57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9660C-EA56-A447-B68A-FF016BDAE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AD347-F35C-2C40-B0EB-778D9D1C0A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36315-D9A0-004F-90AD-5C2F35208940}" type="datetimeFigureOut">
              <a:rPr lang="en-US" smtClean="0"/>
              <a:t>9/9/20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5A19D-469F-7E42-82DE-D78DE3C75C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F9AA4-CE87-5343-AD5B-79F5D7B11A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59C85-0E04-624B-A8FD-F6F7AAA5E6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863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1732A59-579C-1244-BB61-8722E9151271}"/>
              </a:ext>
            </a:extLst>
          </p:cNvPr>
          <p:cNvSpPr/>
          <p:nvPr/>
        </p:nvSpPr>
        <p:spPr>
          <a:xfrm>
            <a:off x="4383156" y="2290119"/>
            <a:ext cx="1172817" cy="4464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Village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9EB3B02-BB0E-0348-886B-9AB81A8BEE78}"/>
              </a:ext>
            </a:extLst>
          </p:cNvPr>
          <p:cNvSpPr/>
          <p:nvPr/>
        </p:nvSpPr>
        <p:spPr>
          <a:xfrm>
            <a:off x="1659835" y="2290119"/>
            <a:ext cx="1172816" cy="4464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A93D0A1-904F-8740-B518-4544920D01FB}"/>
              </a:ext>
            </a:extLst>
          </p:cNvPr>
          <p:cNvSpPr/>
          <p:nvPr/>
        </p:nvSpPr>
        <p:spPr>
          <a:xfrm>
            <a:off x="3021495" y="2290119"/>
            <a:ext cx="1172817" cy="4464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Town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CFDE4E9-E2A2-9645-B5C0-9F4F4A54B582}"/>
              </a:ext>
            </a:extLst>
          </p:cNvPr>
          <p:cNvSpPr/>
          <p:nvPr/>
        </p:nvSpPr>
        <p:spPr>
          <a:xfrm>
            <a:off x="1540565" y="1938131"/>
            <a:ext cx="4217503" cy="11529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Place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5C37022-3538-B64D-AEC3-C3CFFC43BE86}"/>
              </a:ext>
            </a:extLst>
          </p:cNvPr>
          <p:cNvSpPr/>
          <p:nvPr/>
        </p:nvSpPr>
        <p:spPr>
          <a:xfrm>
            <a:off x="1338470" y="1540566"/>
            <a:ext cx="4625008" cy="17294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Symbol Universe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453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Bernhard Scholz</dc:creator>
  <cp:lastModifiedBy>Bernhard Scholz</cp:lastModifiedBy>
  <cp:revision>2</cp:revision>
  <dcterms:created xsi:type="dcterms:W3CDTF">2020-09-08T23:50:28Z</dcterms:created>
  <dcterms:modified xsi:type="dcterms:W3CDTF">2020-09-09T00:01:28Z</dcterms:modified>
</cp:coreProperties>
</file>