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Old English Text MT" panose="03040902040508030806" pitchFamily="66" charset="0"/>
      <p:regular r:id="rId9"/>
    </p:embeddedFont>
    <p:embeddedFont>
      <p:font typeface="Press Start 2P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C33"/>
    <a:srgbClr val="BC9862"/>
    <a:srgbClr val="06E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afeea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afeea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bafeeab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bafeeab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afeeab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afeeab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afeeab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afeeab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9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875" y="100800"/>
            <a:ext cx="8964000" cy="4892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RESTART</a:t>
            </a:r>
            <a:endParaRPr sz="65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6875" y="100800"/>
            <a:ext cx="8964000" cy="4892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QUIT</a:t>
            </a:r>
            <a:endParaRPr sz="65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444237" y="385816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391F8-721B-DF85-3AB0-EA2790D03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21" y="385816"/>
            <a:ext cx="1523809" cy="533333"/>
          </a:xfrm>
          <a:prstGeom prst="rect">
            <a:avLst/>
          </a:prstGeom>
        </p:spPr>
      </p:pic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88106BC0-54E8-C48F-DD2B-5C6B27C7C494}"/>
              </a:ext>
            </a:extLst>
          </p:cNvPr>
          <p:cNvSpPr/>
          <p:nvPr/>
        </p:nvSpPr>
        <p:spPr>
          <a:xfrm>
            <a:off x="3507245" y="450883"/>
            <a:ext cx="1397794" cy="403200"/>
          </a:xfrm>
          <a:prstGeom prst="rect">
            <a:avLst/>
          </a:prstGeom>
          <a:solidFill>
            <a:srgbClr val="FEC415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RESTART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" name="Google Shape;72;p16">
            <a:extLst>
              <a:ext uri="{FF2B5EF4-FFF2-40B4-BE49-F238E27FC236}">
                <a16:creationId xmlns:a16="http://schemas.microsoft.com/office/drawing/2014/main" id="{2A936CC8-6BED-8A2C-3AF1-1AD94E55F1C2}"/>
              </a:ext>
            </a:extLst>
          </p:cNvPr>
          <p:cNvSpPr/>
          <p:nvPr/>
        </p:nvSpPr>
        <p:spPr>
          <a:xfrm>
            <a:off x="270605" y="385817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5567D376-9B6E-6AAA-59CB-3CBF31304089}"/>
              </a:ext>
            </a:extLst>
          </p:cNvPr>
          <p:cNvSpPr/>
          <p:nvPr/>
        </p:nvSpPr>
        <p:spPr>
          <a:xfrm>
            <a:off x="333612" y="450883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" name="Google Shape;72;p16">
            <a:extLst>
              <a:ext uri="{FF2B5EF4-FFF2-40B4-BE49-F238E27FC236}">
                <a16:creationId xmlns:a16="http://schemas.microsoft.com/office/drawing/2014/main" id="{E8527C31-CCA7-D586-9CD8-50F6E603DB4D}"/>
              </a:ext>
            </a:extLst>
          </p:cNvPr>
          <p:cNvSpPr/>
          <p:nvPr/>
        </p:nvSpPr>
        <p:spPr>
          <a:xfrm>
            <a:off x="5010352" y="385817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73;p16">
            <a:extLst>
              <a:ext uri="{FF2B5EF4-FFF2-40B4-BE49-F238E27FC236}">
                <a16:creationId xmlns:a16="http://schemas.microsoft.com/office/drawing/2014/main" id="{85A7D113-6736-FEF2-FC89-695614552BE3}"/>
              </a:ext>
            </a:extLst>
          </p:cNvPr>
          <p:cNvSpPr/>
          <p:nvPr/>
        </p:nvSpPr>
        <p:spPr>
          <a:xfrm>
            <a:off x="5073359" y="450883"/>
            <a:ext cx="1397794" cy="40320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EXIT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" name="Google Shape;73;p16">
            <a:extLst>
              <a:ext uri="{FF2B5EF4-FFF2-40B4-BE49-F238E27FC236}">
                <a16:creationId xmlns:a16="http://schemas.microsoft.com/office/drawing/2014/main" id="{08ABF957-8AD7-1F65-4C7B-04D01CBC8E0D}"/>
              </a:ext>
            </a:extLst>
          </p:cNvPr>
          <p:cNvSpPr/>
          <p:nvPr/>
        </p:nvSpPr>
        <p:spPr>
          <a:xfrm>
            <a:off x="4627517" y="3303431"/>
            <a:ext cx="3099257" cy="778178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EMERALD RUN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7A71C1-9C48-F66D-B90A-25C6BDDF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154" y="3590198"/>
            <a:ext cx="982819" cy="982819"/>
          </a:xfrm>
          <a:prstGeom prst="rect">
            <a:avLst/>
          </a:prstGeom>
        </p:spPr>
      </p:pic>
      <p:sp>
        <p:nvSpPr>
          <p:cNvPr id="12" name="Google Shape;72;p16">
            <a:extLst>
              <a:ext uri="{FF2B5EF4-FFF2-40B4-BE49-F238E27FC236}">
                <a16:creationId xmlns:a16="http://schemas.microsoft.com/office/drawing/2014/main" id="{6E000FFE-6C49-3BBA-90C6-A336212404BE}"/>
              </a:ext>
            </a:extLst>
          </p:cNvPr>
          <p:cNvSpPr/>
          <p:nvPr/>
        </p:nvSpPr>
        <p:spPr>
          <a:xfrm>
            <a:off x="165657" y="128415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3;p16">
            <a:extLst>
              <a:ext uri="{FF2B5EF4-FFF2-40B4-BE49-F238E27FC236}">
                <a16:creationId xmlns:a16="http://schemas.microsoft.com/office/drawing/2014/main" id="{4C19FBAB-537E-5CA5-F34C-6956426A9698}"/>
              </a:ext>
            </a:extLst>
          </p:cNvPr>
          <p:cNvSpPr/>
          <p:nvPr/>
        </p:nvSpPr>
        <p:spPr>
          <a:xfrm>
            <a:off x="228664" y="1349217"/>
            <a:ext cx="1397794" cy="403200"/>
          </a:xfrm>
          <a:prstGeom prst="rect">
            <a:avLst/>
          </a:prstGeom>
          <a:solidFill>
            <a:srgbClr val="00B0F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SAVE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0" name="Google Shape;72;p16">
            <a:extLst>
              <a:ext uri="{FF2B5EF4-FFF2-40B4-BE49-F238E27FC236}">
                <a16:creationId xmlns:a16="http://schemas.microsoft.com/office/drawing/2014/main" id="{718C9548-0142-0942-B490-7C25E4777DDF}"/>
              </a:ext>
            </a:extLst>
          </p:cNvPr>
          <p:cNvSpPr/>
          <p:nvPr/>
        </p:nvSpPr>
        <p:spPr>
          <a:xfrm>
            <a:off x="1794414" y="128415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3;p16">
            <a:extLst>
              <a:ext uri="{FF2B5EF4-FFF2-40B4-BE49-F238E27FC236}">
                <a16:creationId xmlns:a16="http://schemas.microsoft.com/office/drawing/2014/main" id="{26F1A10C-3723-AD02-884E-4BF909D37EFA}"/>
              </a:ext>
            </a:extLst>
          </p:cNvPr>
          <p:cNvSpPr/>
          <p:nvPr/>
        </p:nvSpPr>
        <p:spPr>
          <a:xfrm>
            <a:off x="1857421" y="1349217"/>
            <a:ext cx="1397794" cy="403200"/>
          </a:xfrm>
          <a:prstGeom prst="rect">
            <a:avLst/>
          </a:prstGeom>
          <a:solidFill>
            <a:srgbClr val="00B0F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LOAD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3" name="Google Shape;72;p16">
            <a:extLst>
              <a:ext uri="{FF2B5EF4-FFF2-40B4-BE49-F238E27FC236}">
                <a16:creationId xmlns:a16="http://schemas.microsoft.com/office/drawing/2014/main" id="{2472EB20-9A91-1A2E-B887-7EBC29B777FD}"/>
              </a:ext>
            </a:extLst>
          </p:cNvPr>
          <p:cNvSpPr/>
          <p:nvPr/>
        </p:nvSpPr>
        <p:spPr>
          <a:xfrm>
            <a:off x="3381230" y="128415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3;p16">
            <a:extLst>
              <a:ext uri="{FF2B5EF4-FFF2-40B4-BE49-F238E27FC236}">
                <a16:creationId xmlns:a16="http://schemas.microsoft.com/office/drawing/2014/main" id="{C670129B-7DED-6CF0-8ACD-4916D54526B5}"/>
              </a:ext>
            </a:extLst>
          </p:cNvPr>
          <p:cNvSpPr/>
          <p:nvPr/>
        </p:nvSpPr>
        <p:spPr>
          <a:xfrm>
            <a:off x="3444237" y="1349217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RESUME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7D2328F2-6B89-618F-7E47-67D3060D9F9B}"/>
              </a:ext>
            </a:extLst>
          </p:cNvPr>
          <p:cNvSpPr/>
          <p:nvPr/>
        </p:nvSpPr>
        <p:spPr>
          <a:xfrm rot="5400000">
            <a:off x="2801844" y="2425463"/>
            <a:ext cx="533332" cy="5328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Google Shape;73;p16">
            <a:extLst>
              <a:ext uri="{FF2B5EF4-FFF2-40B4-BE49-F238E27FC236}">
                <a16:creationId xmlns:a16="http://schemas.microsoft.com/office/drawing/2014/main" id="{9319A9A0-EB56-CA4D-D9FA-28320628BE5A}"/>
              </a:ext>
            </a:extLst>
          </p:cNvPr>
          <p:cNvSpPr/>
          <p:nvPr/>
        </p:nvSpPr>
        <p:spPr>
          <a:xfrm>
            <a:off x="4627516" y="2249331"/>
            <a:ext cx="3099257" cy="778178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PAUSED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6FC8F2-07A9-5A2C-6AF5-415623F62125}"/>
              </a:ext>
            </a:extLst>
          </p:cNvPr>
          <p:cNvSpPr/>
          <p:nvPr/>
        </p:nvSpPr>
        <p:spPr>
          <a:xfrm>
            <a:off x="1322258" y="2249331"/>
            <a:ext cx="608400" cy="479788"/>
          </a:xfrm>
          <a:prstGeom prst="rect">
            <a:avLst/>
          </a:prstGeom>
          <a:solidFill>
            <a:srgbClr val="BC986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rgbClr val="176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Emerald Forest </a:t>
            </a:r>
            <a:r>
              <a:rPr lang="en-GB" sz="900" dirty="0">
                <a:solidFill>
                  <a:srgbClr val="176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  <a:sym typeface="Wingdings" panose="05000000000000000000" pitchFamily="2" charset="2"/>
              </a:rPr>
              <a:t></a:t>
            </a:r>
            <a:endParaRPr lang="en-GB" sz="900" dirty="0">
              <a:solidFill>
                <a:srgbClr val="176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pic>
        <p:nvPicPr>
          <p:cNvPr id="1026" name="Picture 2" descr="placa | Nova Skin | Oak planks, Wood doors, Grey glass">
            <a:extLst>
              <a:ext uri="{FF2B5EF4-FFF2-40B4-BE49-F238E27FC236}">
                <a16:creationId xmlns:a16="http://schemas.microsoft.com/office/drawing/2014/main" id="{9CD65E53-602F-3758-4455-7478EEFE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14" y="3692520"/>
            <a:ext cx="921590" cy="100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685C2A-9996-17EE-96A2-B524284A401A}"/>
              </a:ext>
            </a:extLst>
          </p:cNvPr>
          <p:cNvSpPr/>
          <p:nvPr/>
        </p:nvSpPr>
        <p:spPr>
          <a:xfrm rot="5400000">
            <a:off x="1541568" y="2791149"/>
            <a:ext cx="169779" cy="45719"/>
          </a:xfrm>
          <a:prstGeom prst="rect">
            <a:avLst/>
          </a:prstGeom>
          <a:solidFill>
            <a:srgbClr val="BC986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8" name="Google Shape;72;p16">
            <a:extLst>
              <a:ext uri="{FF2B5EF4-FFF2-40B4-BE49-F238E27FC236}">
                <a16:creationId xmlns:a16="http://schemas.microsoft.com/office/drawing/2014/main" id="{6F148857-08F1-3422-85AF-D92F4DE54D8A}"/>
              </a:ext>
            </a:extLst>
          </p:cNvPr>
          <p:cNvSpPr/>
          <p:nvPr/>
        </p:nvSpPr>
        <p:spPr>
          <a:xfrm>
            <a:off x="5063875" y="128415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3;p16">
            <a:extLst>
              <a:ext uri="{FF2B5EF4-FFF2-40B4-BE49-F238E27FC236}">
                <a16:creationId xmlns:a16="http://schemas.microsoft.com/office/drawing/2014/main" id="{3D07F4E5-4B10-A18A-9190-51BA1675273A}"/>
              </a:ext>
            </a:extLst>
          </p:cNvPr>
          <p:cNvSpPr/>
          <p:nvPr/>
        </p:nvSpPr>
        <p:spPr>
          <a:xfrm>
            <a:off x="5126882" y="1349217"/>
            <a:ext cx="1397794" cy="40320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QUIT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29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34200" y="233550"/>
            <a:ext cx="8676000" cy="4676400"/>
          </a:xfrm>
          <a:prstGeom prst="rect">
            <a:avLst/>
          </a:prstGeom>
          <a:solidFill>
            <a:srgbClr val="E60B0B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QUIT</a:t>
            </a:r>
            <a:endParaRPr sz="60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200" cy="5143500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34010" y="233550"/>
            <a:ext cx="8676190" cy="4676400"/>
          </a:xfrm>
          <a:prstGeom prst="rect">
            <a:avLst/>
          </a:prstGeom>
          <a:solidFill>
            <a:srgbClr val="00B050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36494655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17</Words>
  <Application>Microsoft Office PowerPoint</Application>
  <PresentationFormat>On-screen Show (16:9)</PresentationFormat>
  <Paragraphs>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Old English Text MT</vt:lpstr>
      <vt:lpstr>Press Start 2P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Billey</dc:creator>
  <cp:lastModifiedBy>Andre Billey</cp:lastModifiedBy>
  <cp:revision>8</cp:revision>
  <dcterms:modified xsi:type="dcterms:W3CDTF">2023-04-23T21:10:01Z</dcterms:modified>
</cp:coreProperties>
</file>