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Press Start 2P" panose="020B0604020202020204" charset="0"/>
      <p:regular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EC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-92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bafeeab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bafeeab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2bafeeabd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2bafeeabd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2bafeeabd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2bafeeabd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2bafeeabd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2bafeeabd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4693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00" y="0"/>
            <a:ext cx="9144000" cy="51435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86875" y="100800"/>
            <a:ext cx="8964000" cy="4892400"/>
          </a:xfrm>
          <a:prstGeom prst="rect">
            <a:avLst/>
          </a:prstGeom>
          <a:gradFill>
            <a:gsLst>
              <a:gs pos="0">
                <a:srgbClr val="FFFF00"/>
              </a:gs>
              <a:gs pos="100000">
                <a:srgbClr val="795B04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RESTART</a:t>
            </a:r>
            <a:endParaRPr sz="65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200" y="0"/>
            <a:ext cx="9144000" cy="51435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86875" y="100800"/>
            <a:ext cx="8964000" cy="48924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QUIT</a:t>
            </a:r>
            <a:endParaRPr sz="65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3444237" y="385816"/>
            <a:ext cx="1523809" cy="533333"/>
          </a:xfrm>
          <a:prstGeom prst="rect">
            <a:avLst/>
          </a:prstGeom>
          <a:solidFill>
            <a:srgbClr val="43323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7391F8-721B-DF85-3AB0-EA2790D03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421" y="385816"/>
            <a:ext cx="1523809" cy="533333"/>
          </a:xfrm>
          <a:prstGeom prst="rect">
            <a:avLst/>
          </a:prstGeom>
        </p:spPr>
      </p:pic>
      <p:sp>
        <p:nvSpPr>
          <p:cNvPr id="4" name="Google Shape;67;p15">
            <a:extLst>
              <a:ext uri="{FF2B5EF4-FFF2-40B4-BE49-F238E27FC236}">
                <a16:creationId xmlns:a16="http://schemas.microsoft.com/office/drawing/2014/main" id="{88106BC0-54E8-C48F-DD2B-5C6B27C7C494}"/>
              </a:ext>
            </a:extLst>
          </p:cNvPr>
          <p:cNvSpPr/>
          <p:nvPr/>
        </p:nvSpPr>
        <p:spPr>
          <a:xfrm>
            <a:off x="3507245" y="450883"/>
            <a:ext cx="1397794" cy="403200"/>
          </a:xfrm>
          <a:prstGeom prst="rect">
            <a:avLst/>
          </a:prstGeom>
          <a:solidFill>
            <a:srgbClr val="FEC415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ss Start 2P"/>
                <a:ea typeface="Press Start 2P"/>
                <a:cs typeface="Press Start 2P"/>
                <a:sym typeface="Press Start 2P"/>
              </a:rPr>
              <a:t>RESTART</a:t>
            </a:r>
            <a:endParaRPr sz="1200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2" name="Google Shape;72;p16">
            <a:extLst>
              <a:ext uri="{FF2B5EF4-FFF2-40B4-BE49-F238E27FC236}">
                <a16:creationId xmlns:a16="http://schemas.microsoft.com/office/drawing/2014/main" id="{2A936CC8-6BED-8A2C-3AF1-1AD94E55F1C2}"/>
              </a:ext>
            </a:extLst>
          </p:cNvPr>
          <p:cNvSpPr/>
          <p:nvPr/>
        </p:nvSpPr>
        <p:spPr>
          <a:xfrm>
            <a:off x="270605" y="385817"/>
            <a:ext cx="1523809" cy="533333"/>
          </a:xfrm>
          <a:prstGeom prst="rect">
            <a:avLst/>
          </a:prstGeom>
          <a:solidFill>
            <a:srgbClr val="43323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73;p16">
            <a:extLst>
              <a:ext uri="{FF2B5EF4-FFF2-40B4-BE49-F238E27FC236}">
                <a16:creationId xmlns:a16="http://schemas.microsoft.com/office/drawing/2014/main" id="{5567D376-9B6E-6AAA-59CB-3CBF31304089}"/>
              </a:ext>
            </a:extLst>
          </p:cNvPr>
          <p:cNvSpPr/>
          <p:nvPr/>
        </p:nvSpPr>
        <p:spPr>
          <a:xfrm>
            <a:off x="333612" y="450883"/>
            <a:ext cx="1397794" cy="403200"/>
          </a:xfrm>
          <a:prstGeom prst="rect">
            <a:avLst/>
          </a:prstGeom>
          <a:solidFill>
            <a:srgbClr val="00B050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ss Start 2P"/>
                <a:ea typeface="Press Start 2P"/>
                <a:cs typeface="Press Start 2P"/>
                <a:sym typeface="Press Start 2P"/>
              </a:rPr>
              <a:t>START</a:t>
            </a:r>
            <a:endParaRPr sz="1200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6" name="Google Shape;72;p16">
            <a:extLst>
              <a:ext uri="{FF2B5EF4-FFF2-40B4-BE49-F238E27FC236}">
                <a16:creationId xmlns:a16="http://schemas.microsoft.com/office/drawing/2014/main" id="{E8527C31-CCA7-D586-9CD8-50F6E603DB4D}"/>
              </a:ext>
            </a:extLst>
          </p:cNvPr>
          <p:cNvSpPr/>
          <p:nvPr/>
        </p:nvSpPr>
        <p:spPr>
          <a:xfrm>
            <a:off x="5010352" y="385817"/>
            <a:ext cx="1523809" cy="533333"/>
          </a:xfrm>
          <a:prstGeom prst="rect">
            <a:avLst/>
          </a:prstGeom>
          <a:solidFill>
            <a:srgbClr val="43323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3;p16">
            <a:extLst>
              <a:ext uri="{FF2B5EF4-FFF2-40B4-BE49-F238E27FC236}">
                <a16:creationId xmlns:a16="http://schemas.microsoft.com/office/drawing/2014/main" id="{85A7D113-6736-FEF2-FC89-695614552BE3}"/>
              </a:ext>
            </a:extLst>
          </p:cNvPr>
          <p:cNvSpPr/>
          <p:nvPr/>
        </p:nvSpPr>
        <p:spPr>
          <a:xfrm>
            <a:off x="5073359" y="450883"/>
            <a:ext cx="1397794" cy="403200"/>
          </a:xfrm>
          <a:prstGeom prst="rect">
            <a:avLst/>
          </a:prstGeom>
          <a:solidFill>
            <a:srgbClr val="FF0000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ss Start 2P"/>
                <a:ea typeface="Press Start 2P"/>
                <a:cs typeface="Press Start 2P"/>
                <a:sym typeface="Press Start 2P"/>
              </a:rPr>
              <a:t>EXIT</a:t>
            </a:r>
            <a:endParaRPr sz="1200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8" name="Google Shape;72;p16">
            <a:extLst>
              <a:ext uri="{FF2B5EF4-FFF2-40B4-BE49-F238E27FC236}">
                <a16:creationId xmlns:a16="http://schemas.microsoft.com/office/drawing/2014/main" id="{3658A06D-2D03-7C8E-FA92-93EBAB4C86B2}"/>
              </a:ext>
            </a:extLst>
          </p:cNvPr>
          <p:cNvSpPr/>
          <p:nvPr/>
        </p:nvSpPr>
        <p:spPr>
          <a:xfrm>
            <a:off x="9791912" y="4605392"/>
            <a:ext cx="1523809" cy="533333"/>
          </a:xfrm>
          <a:prstGeom prst="rect">
            <a:avLst/>
          </a:prstGeom>
          <a:solidFill>
            <a:srgbClr val="43323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2;p16">
            <a:extLst>
              <a:ext uri="{FF2B5EF4-FFF2-40B4-BE49-F238E27FC236}">
                <a16:creationId xmlns:a16="http://schemas.microsoft.com/office/drawing/2014/main" id="{4B6E7CE8-DB5A-981F-CFD2-FF153211753A}"/>
              </a:ext>
            </a:extLst>
          </p:cNvPr>
          <p:cNvSpPr/>
          <p:nvPr/>
        </p:nvSpPr>
        <p:spPr>
          <a:xfrm>
            <a:off x="8268103" y="4605391"/>
            <a:ext cx="1523809" cy="533333"/>
          </a:xfrm>
          <a:prstGeom prst="rect">
            <a:avLst/>
          </a:prstGeom>
          <a:solidFill>
            <a:srgbClr val="43323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Google Shape;72;p16">
            <a:extLst>
              <a:ext uri="{FF2B5EF4-FFF2-40B4-BE49-F238E27FC236}">
                <a16:creationId xmlns:a16="http://schemas.microsoft.com/office/drawing/2014/main" id="{CE9F338A-A7DB-4712-5725-20A49B163ADD}"/>
              </a:ext>
            </a:extLst>
          </p:cNvPr>
          <p:cNvSpPr/>
          <p:nvPr/>
        </p:nvSpPr>
        <p:spPr>
          <a:xfrm>
            <a:off x="8268103" y="4081610"/>
            <a:ext cx="1523809" cy="533333"/>
          </a:xfrm>
          <a:prstGeom prst="rect">
            <a:avLst/>
          </a:prstGeom>
          <a:solidFill>
            <a:srgbClr val="43323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72;p16">
            <a:extLst>
              <a:ext uri="{FF2B5EF4-FFF2-40B4-BE49-F238E27FC236}">
                <a16:creationId xmlns:a16="http://schemas.microsoft.com/office/drawing/2014/main" id="{8D10DDEF-34AE-3133-AF9E-19D35EDCA7E8}"/>
              </a:ext>
            </a:extLst>
          </p:cNvPr>
          <p:cNvSpPr/>
          <p:nvPr/>
        </p:nvSpPr>
        <p:spPr>
          <a:xfrm>
            <a:off x="9791911" y="4081610"/>
            <a:ext cx="1523809" cy="533333"/>
          </a:xfrm>
          <a:prstGeom prst="rect">
            <a:avLst/>
          </a:prstGeom>
          <a:solidFill>
            <a:srgbClr val="43323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73;p16">
            <a:extLst>
              <a:ext uri="{FF2B5EF4-FFF2-40B4-BE49-F238E27FC236}">
                <a16:creationId xmlns:a16="http://schemas.microsoft.com/office/drawing/2014/main" id="{622693EA-C5D4-D3BC-07F0-01EC84506BC4}"/>
              </a:ext>
            </a:extLst>
          </p:cNvPr>
          <p:cNvSpPr/>
          <p:nvPr/>
        </p:nvSpPr>
        <p:spPr>
          <a:xfrm>
            <a:off x="927561" y="2417455"/>
            <a:ext cx="1397794" cy="403200"/>
          </a:xfrm>
          <a:prstGeom prst="rect">
            <a:avLst/>
          </a:prstGeom>
          <a:solidFill>
            <a:srgbClr val="00B050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ss Start 2P"/>
                <a:ea typeface="Press Start 2P"/>
                <a:cs typeface="Press Start 2P"/>
                <a:sym typeface="Press Start 2P"/>
              </a:rPr>
              <a:t>START</a:t>
            </a:r>
            <a:endParaRPr sz="1200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4" name="Google Shape;73;p16">
            <a:extLst>
              <a:ext uri="{FF2B5EF4-FFF2-40B4-BE49-F238E27FC236}">
                <a16:creationId xmlns:a16="http://schemas.microsoft.com/office/drawing/2014/main" id="{DF2C3642-D488-0F20-E79F-EFAF4A3ACDAE}"/>
              </a:ext>
            </a:extLst>
          </p:cNvPr>
          <p:cNvSpPr/>
          <p:nvPr/>
        </p:nvSpPr>
        <p:spPr>
          <a:xfrm>
            <a:off x="2333682" y="2820655"/>
            <a:ext cx="1397794" cy="403200"/>
          </a:xfrm>
          <a:prstGeom prst="rect">
            <a:avLst/>
          </a:prstGeom>
          <a:solidFill>
            <a:srgbClr val="00B050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ss Start 2P"/>
                <a:ea typeface="Press Start 2P"/>
                <a:cs typeface="Press Start 2P"/>
                <a:sym typeface="Press Start 2P"/>
              </a:rPr>
              <a:t>START</a:t>
            </a:r>
            <a:endParaRPr sz="1200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5" name="Google Shape;73;p16">
            <a:extLst>
              <a:ext uri="{FF2B5EF4-FFF2-40B4-BE49-F238E27FC236}">
                <a16:creationId xmlns:a16="http://schemas.microsoft.com/office/drawing/2014/main" id="{12EBFF90-5C7B-54C5-DC5D-0A6620AA00B8}"/>
              </a:ext>
            </a:extLst>
          </p:cNvPr>
          <p:cNvSpPr/>
          <p:nvPr/>
        </p:nvSpPr>
        <p:spPr>
          <a:xfrm>
            <a:off x="935888" y="2820655"/>
            <a:ext cx="1397794" cy="403200"/>
          </a:xfrm>
          <a:prstGeom prst="rect">
            <a:avLst/>
          </a:prstGeom>
          <a:solidFill>
            <a:srgbClr val="00B050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ss Start 2P"/>
                <a:ea typeface="Press Start 2P"/>
                <a:cs typeface="Press Start 2P"/>
                <a:sym typeface="Press Start 2P"/>
              </a:rPr>
              <a:t>START</a:t>
            </a:r>
            <a:endParaRPr sz="1200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6" name="Google Shape;73;p16">
            <a:extLst>
              <a:ext uri="{FF2B5EF4-FFF2-40B4-BE49-F238E27FC236}">
                <a16:creationId xmlns:a16="http://schemas.microsoft.com/office/drawing/2014/main" id="{D2890E0A-037D-A9F9-B4FC-A4A61994C929}"/>
              </a:ext>
            </a:extLst>
          </p:cNvPr>
          <p:cNvSpPr/>
          <p:nvPr/>
        </p:nvSpPr>
        <p:spPr>
          <a:xfrm>
            <a:off x="2325355" y="2417455"/>
            <a:ext cx="1397794" cy="403200"/>
          </a:xfrm>
          <a:prstGeom prst="rect">
            <a:avLst/>
          </a:prstGeom>
          <a:solidFill>
            <a:srgbClr val="00B050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ss Start 2P"/>
                <a:ea typeface="Press Start 2P"/>
                <a:cs typeface="Press Start 2P"/>
                <a:sym typeface="Press Start 2P"/>
              </a:rPr>
              <a:t>START</a:t>
            </a:r>
            <a:endParaRPr sz="1200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7" name="Google Shape;73;p16">
            <a:extLst>
              <a:ext uri="{FF2B5EF4-FFF2-40B4-BE49-F238E27FC236}">
                <a16:creationId xmlns:a16="http://schemas.microsoft.com/office/drawing/2014/main" id="{08ABF957-8AD7-1F65-4C7B-04D01CBC8E0D}"/>
              </a:ext>
            </a:extLst>
          </p:cNvPr>
          <p:cNvSpPr/>
          <p:nvPr/>
        </p:nvSpPr>
        <p:spPr>
          <a:xfrm>
            <a:off x="4627517" y="3303431"/>
            <a:ext cx="3099257" cy="778178"/>
          </a:xfrm>
          <a:prstGeom prst="rect">
            <a:avLst/>
          </a:prstGeom>
          <a:noFill/>
          <a:ln w="381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ss Start 2P"/>
                <a:ea typeface="Press Start 2P"/>
                <a:cs typeface="Press Start 2P"/>
                <a:sym typeface="Press Start 2P"/>
              </a:rPr>
              <a:t>EMERALD RUN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F51FB66-356C-EE42-CE38-676C04F55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3915" y="1550817"/>
            <a:ext cx="714475" cy="50489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77A71C1-9C48-F66D-B90A-25C6BDDF99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0154" y="3590198"/>
            <a:ext cx="982819" cy="98281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/>
          <p:nvPr/>
        </p:nvSpPr>
        <p:spPr>
          <a:xfrm>
            <a:off x="200" y="0"/>
            <a:ext cx="9144000" cy="5143500"/>
          </a:xfrm>
          <a:prstGeom prst="rect">
            <a:avLst/>
          </a:prstGeom>
          <a:solidFill>
            <a:srgbClr val="43323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6"/>
          <p:cNvSpPr/>
          <p:nvPr/>
        </p:nvSpPr>
        <p:spPr>
          <a:xfrm>
            <a:off x="234200" y="233550"/>
            <a:ext cx="8676000" cy="4676400"/>
          </a:xfrm>
          <a:prstGeom prst="rect">
            <a:avLst/>
          </a:prstGeom>
          <a:solidFill>
            <a:srgbClr val="E60B0B"/>
          </a:solidFill>
          <a:ln w="1143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dirty="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QUIT</a:t>
            </a:r>
            <a:endParaRPr sz="6000" dirty="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/>
          <p:nvPr/>
        </p:nvSpPr>
        <p:spPr>
          <a:xfrm>
            <a:off x="0" y="0"/>
            <a:ext cx="9144200" cy="5143500"/>
          </a:xfrm>
          <a:prstGeom prst="rect">
            <a:avLst/>
          </a:prstGeom>
          <a:solidFill>
            <a:srgbClr val="43323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6"/>
          <p:cNvSpPr/>
          <p:nvPr/>
        </p:nvSpPr>
        <p:spPr>
          <a:xfrm>
            <a:off x="234010" y="233550"/>
            <a:ext cx="8676190" cy="4676400"/>
          </a:xfrm>
          <a:prstGeom prst="rect">
            <a:avLst/>
          </a:prstGeom>
          <a:solidFill>
            <a:srgbClr val="00B050"/>
          </a:solidFill>
          <a:ln w="1143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START</a:t>
            </a:r>
            <a:endParaRPr sz="1200" dirty="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</p:spTree>
    <p:extLst>
      <p:ext uri="{BB962C8B-B14F-4D97-AF65-F5344CB8AC3E}">
        <p14:creationId xmlns:p14="http://schemas.microsoft.com/office/powerpoint/2010/main" val="364946558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13</Words>
  <Application>Microsoft Office PowerPoint</Application>
  <PresentationFormat>On-screen Show (16:9)</PresentationFormat>
  <Paragraphs>12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Press Start 2P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 Billey</dc:creator>
  <cp:lastModifiedBy>Andre Billey</cp:lastModifiedBy>
  <cp:revision>4</cp:revision>
  <dcterms:modified xsi:type="dcterms:W3CDTF">2023-04-16T01:14:43Z</dcterms:modified>
</cp:coreProperties>
</file>