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2" r:id="rId6"/>
    <p:sldId id="257" r:id="rId7"/>
    <p:sldId id="260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9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4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2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4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F4AD-A667-4873-9472-6818CBE632C9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D694-2B3F-4C59-8A95-D81155373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5112568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algn="just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basicamente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descobrir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menor distância de um vértice inicial a cada um dos vértices de um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Suas arestas não podem ter pesos negativos.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Complexidade: O([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]log n) onde m é o número de arestas e n é o número de vértices.</a:t>
            </a:r>
            <a:endParaRPr lang="pt-B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260648"/>
            <a:ext cx="849694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7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96404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12711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29002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04753"/>
            <a:ext cx="46863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55323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12711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2" y="3229694"/>
            <a:ext cx="4533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9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37945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12711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63" y="3276178"/>
            <a:ext cx="47339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33073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06" y="3423245"/>
            <a:ext cx="44005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8066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39" y="3220169"/>
            <a:ext cx="4543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5444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48" y="3389337"/>
            <a:ext cx="4419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6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99564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31" y="3423245"/>
            <a:ext cx="44291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98614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323803"/>
            <a:ext cx="4733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69926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05" y="3314278"/>
            <a:ext cx="47148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1137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81" y="3404195"/>
            <a:ext cx="44100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5112568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Funcionamento:</a:t>
            </a:r>
          </a:p>
          <a:p>
            <a:pPr algn="just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Começar com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conjunto de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quais não são visitados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conjunto de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visitados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 lista de prioridades, que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em todos 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cada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valor de distância inicial. Isso será definido como zero para 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inicial, e infinito para todos os outros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260648"/>
            <a:ext cx="849694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8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93073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05" y="3323803"/>
            <a:ext cx="47148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48536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05" y="3314278"/>
            <a:ext cx="47148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1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177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64" y="3442295"/>
            <a:ext cx="45339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3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59010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13" y="3229694"/>
            <a:ext cx="47910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1960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39" y="3408387"/>
            <a:ext cx="4543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95129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89" y="3429000"/>
            <a:ext cx="4562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9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3179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88" y="3220169"/>
            <a:ext cx="4800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4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343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39" y="3432770"/>
            <a:ext cx="45434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64751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80" y="3432770"/>
            <a:ext cx="46482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5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97638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614" y="3413720"/>
            <a:ext cx="45148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4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511256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 como 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atual,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distância provisória para cada um de seus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vizinhos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visitados.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distância do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atual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vizinho à distância do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todos 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vizinhos não visitados do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 tiverem sido mapeados,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 como visitado, removendo-o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lista de prioridades. Os vértices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visitados não serão verificados novamente.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260648"/>
            <a:ext cx="849694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16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84312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22" y="3470870"/>
            <a:ext cx="4629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6639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4" y="3413720"/>
            <a:ext cx="4552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3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6750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22" y="3451820"/>
            <a:ext cx="4667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3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99377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64" y="3423245"/>
            <a:ext cx="45339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8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22626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4" y="3423245"/>
            <a:ext cx="4552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7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57329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97" y="3423245"/>
            <a:ext cx="4676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92411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47" y="3429000"/>
            <a:ext cx="46196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200845" y="630932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511256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destino específico foi marcado visitado (ao planejar uma rota entre dois nós específicos) ou se a menor distância provisória do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 para 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na lista de prioridades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infinito (o que significa que não há conexão entre 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 e 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não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visitados)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deve-se parar.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algoritmo acabou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contrário,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visitado com a menor distância provisória,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defini-lo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o novo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“vértice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atual", 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processo de cálculo da distância provisória a cada um de seus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vizinhos não visitados.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260648"/>
            <a:ext cx="849694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5112568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Aplicações:</a:t>
            </a:r>
          </a:p>
          <a:p>
            <a:pPr algn="just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ver este algoritmo funcionando na prática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se deseja saber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o menor caminho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percorrer de uma cidade a outra.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mesmo quando os dados da internet percorrem pelos roteadores, seguindo o menor caminho, partindo de um roteador específico ao roteador de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destino, por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260648"/>
            <a:ext cx="849694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1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67944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350100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5508104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2627784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3347864" y="56612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4788024" y="56612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4682571" y="5195755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3707904" y="5195755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3242411" y="3861048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4788024" y="3861048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5508104" y="5301208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4067944" y="6021288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2987824" y="5301208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2627784" y="242088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5508104" y="242088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4067944" y="134076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4788024" y="1700808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3242411" y="1700808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3347864" y="2780928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3242411" y="3035515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4682571" y="3035515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4427984" y="2060848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3347864" y="4941168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4788024" y="4941168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2987824" y="3140968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4427984" y="4221088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314419" y="1772816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00790" y="1727951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707904" y="241159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427984" y="21955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148064" y="334770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148064" y="393305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07904" y="298766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680510" y="363573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328582" y="393305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427984" y="421179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32040" y="457183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704846" y="55799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984766" y="515719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4264686" y="608400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824526" y="551723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616614" y="515719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635896" y="457183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95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1752037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539552" y="1700808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2288476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tângulo 59"/>
          <p:cNvSpPr/>
          <p:nvPr/>
        </p:nvSpPr>
        <p:spPr>
          <a:xfrm>
            <a:off x="539552" y="2237247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286454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tângulo 61"/>
          <p:cNvSpPr/>
          <p:nvPr/>
        </p:nvSpPr>
        <p:spPr>
          <a:xfrm>
            <a:off x="539552" y="2813311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3408221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tângulo 64"/>
          <p:cNvSpPr/>
          <p:nvPr/>
        </p:nvSpPr>
        <p:spPr>
          <a:xfrm>
            <a:off x="539552" y="3356992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394466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Retângulo 66"/>
          <p:cNvSpPr/>
          <p:nvPr/>
        </p:nvSpPr>
        <p:spPr>
          <a:xfrm>
            <a:off x="539552" y="3893431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452072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tângulo 69"/>
          <p:cNvSpPr/>
          <p:nvPr/>
        </p:nvSpPr>
        <p:spPr>
          <a:xfrm>
            <a:off x="539552" y="4469495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5064405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539552" y="5013176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560084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tângulo 74"/>
          <p:cNvSpPr/>
          <p:nvPr/>
        </p:nvSpPr>
        <p:spPr>
          <a:xfrm>
            <a:off x="539552" y="5549615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06" y="6176908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Retângulo 76"/>
          <p:cNvSpPr/>
          <p:nvPr/>
        </p:nvSpPr>
        <p:spPr>
          <a:xfrm>
            <a:off x="539552" y="6125679"/>
            <a:ext cx="432048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1619672" y="1700808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 (8)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1752037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tângulo 79"/>
          <p:cNvSpPr/>
          <p:nvPr/>
        </p:nvSpPr>
        <p:spPr>
          <a:xfrm>
            <a:off x="2987824" y="1700808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 (6)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1752037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Retângulo 81"/>
          <p:cNvSpPr/>
          <p:nvPr/>
        </p:nvSpPr>
        <p:spPr>
          <a:xfrm>
            <a:off x="4355976" y="1700808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 (3)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619672" y="2237247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r>
              <a:rPr lang="pt-BR" dirty="0" smtClean="0">
                <a:solidFill>
                  <a:schemeClr val="tx1"/>
                </a:solidFill>
              </a:rPr>
              <a:t> (1)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2288476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Retângulo 84"/>
          <p:cNvSpPr/>
          <p:nvPr/>
        </p:nvSpPr>
        <p:spPr>
          <a:xfrm>
            <a:off x="2987824" y="2237247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 (8)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2288476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Retângulo 86"/>
          <p:cNvSpPr/>
          <p:nvPr/>
        </p:nvSpPr>
        <p:spPr>
          <a:xfrm>
            <a:off x="4355976" y="2237247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 (2)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1619672" y="281331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 (2)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286454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tângulo 89"/>
          <p:cNvSpPr/>
          <p:nvPr/>
        </p:nvSpPr>
        <p:spPr>
          <a:xfrm>
            <a:off x="2987824" y="281331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(8)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286454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Retângulo 91"/>
          <p:cNvSpPr/>
          <p:nvPr/>
        </p:nvSpPr>
        <p:spPr>
          <a:xfrm>
            <a:off x="4355976" y="281331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 (3)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1619672" y="3356992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r>
              <a:rPr lang="pt-BR" dirty="0" smtClean="0">
                <a:solidFill>
                  <a:schemeClr val="tx1"/>
                </a:solidFill>
              </a:rPr>
              <a:t> (1)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3408221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Retângulo 94"/>
          <p:cNvSpPr/>
          <p:nvPr/>
        </p:nvSpPr>
        <p:spPr>
          <a:xfrm>
            <a:off x="2987824" y="3356992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 (2)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408221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Retângulo 96"/>
          <p:cNvSpPr/>
          <p:nvPr/>
        </p:nvSpPr>
        <p:spPr>
          <a:xfrm>
            <a:off x="4355976" y="3356992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 (6)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619672" y="389343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r>
              <a:rPr lang="pt-BR" dirty="0" smtClean="0">
                <a:solidFill>
                  <a:schemeClr val="tx1"/>
                </a:solidFill>
              </a:rPr>
              <a:t> (3)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394466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tângulo 99"/>
          <p:cNvSpPr/>
          <p:nvPr/>
        </p:nvSpPr>
        <p:spPr>
          <a:xfrm>
            <a:off x="2987824" y="389343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r>
              <a:rPr lang="pt-BR" dirty="0" smtClean="0">
                <a:solidFill>
                  <a:schemeClr val="tx1"/>
                </a:solidFill>
              </a:rPr>
              <a:t> (8)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944660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etângulo 101"/>
          <p:cNvSpPr/>
          <p:nvPr/>
        </p:nvSpPr>
        <p:spPr>
          <a:xfrm>
            <a:off x="4355976" y="3893431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 (1)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619672" y="446949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r>
              <a:rPr lang="pt-BR" dirty="0" smtClean="0">
                <a:solidFill>
                  <a:schemeClr val="tx1"/>
                </a:solidFill>
              </a:rPr>
              <a:t> (6)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452072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tângulo 104"/>
          <p:cNvSpPr/>
          <p:nvPr/>
        </p:nvSpPr>
        <p:spPr>
          <a:xfrm>
            <a:off x="2987824" y="446949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 (9)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452072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Retângulo 106"/>
          <p:cNvSpPr/>
          <p:nvPr/>
        </p:nvSpPr>
        <p:spPr>
          <a:xfrm>
            <a:off x="4355976" y="446949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r>
              <a:rPr lang="pt-BR" dirty="0" smtClean="0">
                <a:solidFill>
                  <a:schemeClr val="tx1"/>
                </a:solidFill>
              </a:rPr>
              <a:t> (8)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62" y="452072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Retângulo 108"/>
          <p:cNvSpPr/>
          <p:nvPr/>
        </p:nvSpPr>
        <p:spPr>
          <a:xfrm>
            <a:off x="5724128" y="446949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(1)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14" y="452072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Retângulo 110"/>
          <p:cNvSpPr/>
          <p:nvPr/>
        </p:nvSpPr>
        <p:spPr>
          <a:xfrm>
            <a:off x="7092280" y="446949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 (7)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619672" y="5013176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9 (1)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5064405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Retângulo 113"/>
          <p:cNvSpPr/>
          <p:nvPr/>
        </p:nvSpPr>
        <p:spPr>
          <a:xfrm>
            <a:off x="2987824" y="5013176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r>
              <a:rPr lang="pt-BR" dirty="0" smtClean="0">
                <a:solidFill>
                  <a:schemeClr val="tx1"/>
                </a:solidFill>
              </a:rPr>
              <a:t> (2)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5064405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Retângulo 115"/>
          <p:cNvSpPr/>
          <p:nvPr/>
        </p:nvSpPr>
        <p:spPr>
          <a:xfrm>
            <a:off x="4355976" y="5013176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 (9)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1619672" y="554961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  <a:r>
              <a:rPr lang="pt-BR" dirty="0" smtClean="0">
                <a:solidFill>
                  <a:schemeClr val="tx1"/>
                </a:solidFill>
              </a:rPr>
              <a:t> (4)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560084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Retângulo 118"/>
          <p:cNvSpPr/>
          <p:nvPr/>
        </p:nvSpPr>
        <p:spPr>
          <a:xfrm>
            <a:off x="2987824" y="554961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  <a:r>
              <a:rPr lang="pt-BR" dirty="0" smtClean="0">
                <a:solidFill>
                  <a:schemeClr val="tx1"/>
                </a:solidFill>
              </a:rPr>
              <a:t> (2)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5600844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Retângulo 120"/>
          <p:cNvSpPr/>
          <p:nvPr/>
        </p:nvSpPr>
        <p:spPr>
          <a:xfrm>
            <a:off x="4355976" y="5549615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 (6)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619672" y="6125679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r>
              <a:rPr lang="pt-BR" dirty="0" smtClean="0">
                <a:solidFill>
                  <a:schemeClr val="tx1"/>
                </a:solidFill>
              </a:rPr>
              <a:t> (4)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6176908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tângulo 124"/>
          <p:cNvSpPr/>
          <p:nvPr/>
        </p:nvSpPr>
        <p:spPr>
          <a:xfrm>
            <a:off x="2987824" y="6125679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 (1)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6176908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Retângulo 126"/>
          <p:cNvSpPr/>
          <p:nvPr/>
        </p:nvSpPr>
        <p:spPr>
          <a:xfrm>
            <a:off x="4355976" y="6125679"/>
            <a:ext cx="720080" cy="399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 (1)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136357"/>
            <a:ext cx="3168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Adjacências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63406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12711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29002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28" y="2129002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4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63" y="3333328"/>
            <a:ext cx="47339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8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96944" cy="792088"/>
          </a:xfrm>
        </p:spPr>
        <p:txBody>
          <a:bodyPr>
            <a:normAutofit/>
          </a:bodyPr>
          <a:lstStyle/>
          <a:p>
            <a:r>
              <a:rPr lang="pt-BR" sz="4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busca - </a:t>
            </a:r>
            <a:r>
              <a:rPr lang="pt-BR" sz="4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pt-BR" sz="4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76368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63688" y="36450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Elipse 5"/>
          <p:cNvSpPr/>
          <p:nvPr/>
        </p:nvSpPr>
        <p:spPr>
          <a:xfrm>
            <a:off x="320384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323528" y="47251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04360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2483768" y="580526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>
            <a:stCxn id="2" idx="5"/>
            <a:endCxn id="9" idx="0"/>
          </p:cNvCxnSpPr>
          <p:nvPr/>
        </p:nvCxnSpPr>
        <p:spPr>
          <a:xfrm>
            <a:off x="2378315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" idx="3"/>
            <a:endCxn id="8" idx="0"/>
          </p:cNvCxnSpPr>
          <p:nvPr/>
        </p:nvCxnSpPr>
        <p:spPr>
          <a:xfrm flipH="1">
            <a:off x="1403648" y="5339771"/>
            <a:ext cx="465493" cy="465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2"/>
            <a:endCxn id="7" idx="7"/>
          </p:cNvCxnSpPr>
          <p:nvPr/>
        </p:nvCxnSpPr>
        <p:spPr>
          <a:xfrm flipH="1">
            <a:off x="938155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6"/>
            <a:endCxn id="6" idx="1"/>
          </p:cNvCxnSpPr>
          <p:nvPr/>
        </p:nvCxnSpPr>
        <p:spPr>
          <a:xfrm>
            <a:off x="2483768" y="400506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6" idx="4"/>
            <a:endCxn id="9" idx="6"/>
          </p:cNvCxnSpPr>
          <p:nvPr/>
        </p:nvCxnSpPr>
        <p:spPr>
          <a:xfrm flipH="1">
            <a:off x="320384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8" idx="6"/>
            <a:endCxn id="9" idx="2"/>
          </p:cNvCxnSpPr>
          <p:nvPr/>
        </p:nvCxnSpPr>
        <p:spPr>
          <a:xfrm>
            <a:off x="1763688" y="616530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8" idx="2"/>
            <a:endCxn id="7" idx="4"/>
          </p:cNvCxnSpPr>
          <p:nvPr/>
        </p:nvCxnSpPr>
        <p:spPr>
          <a:xfrm flipH="1" flipV="1">
            <a:off x="683568" y="5445224"/>
            <a:ext cx="36004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2352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Elipse 47"/>
          <p:cNvSpPr/>
          <p:nvPr/>
        </p:nvSpPr>
        <p:spPr>
          <a:xfrm>
            <a:off x="3203848" y="25649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Elipse 48"/>
          <p:cNvSpPr/>
          <p:nvPr/>
        </p:nvSpPr>
        <p:spPr>
          <a:xfrm>
            <a:off x="1763688" y="14847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to 53"/>
          <p:cNvCxnSpPr>
            <a:stCxn id="49" idx="6"/>
            <a:endCxn id="48" idx="1"/>
          </p:cNvCxnSpPr>
          <p:nvPr/>
        </p:nvCxnSpPr>
        <p:spPr>
          <a:xfrm>
            <a:off x="2483768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2"/>
            <a:endCxn id="46" idx="7"/>
          </p:cNvCxnSpPr>
          <p:nvPr/>
        </p:nvCxnSpPr>
        <p:spPr>
          <a:xfrm flipH="1">
            <a:off x="938155" y="1844824"/>
            <a:ext cx="825533" cy="82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8" idx="2"/>
            <a:endCxn id="46" idx="6"/>
          </p:cNvCxnSpPr>
          <p:nvPr/>
        </p:nvCxnSpPr>
        <p:spPr>
          <a:xfrm flipH="1">
            <a:off x="1043608" y="29249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6" idx="5"/>
            <a:endCxn id="5" idx="1"/>
          </p:cNvCxnSpPr>
          <p:nvPr/>
        </p:nvCxnSpPr>
        <p:spPr>
          <a:xfrm>
            <a:off x="93815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8" idx="3"/>
            <a:endCxn id="5" idx="7"/>
          </p:cNvCxnSpPr>
          <p:nvPr/>
        </p:nvCxnSpPr>
        <p:spPr>
          <a:xfrm flipH="1">
            <a:off x="2378315" y="3179531"/>
            <a:ext cx="930986" cy="570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49" idx="4"/>
            <a:endCxn id="5" idx="0"/>
          </p:cNvCxnSpPr>
          <p:nvPr/>
        </p:nvCxnSpPr>
        <p:spPr>
          <a:xfrm>
            <a:off x="2123728" y="220486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>
            <a:stCxn id="2" idx="2"/>
            <a:endCxn id="7" idx="6"/>
          </p:cNvCxnSpPr>
          <p:nvPr/>
        </p:nvCxnSpPr>
        <p:spPr>
          <a:xfrm flipH="1">
            <a:off x="104360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6" idx="2"/>
            <a:endCxn id="2" idx="6"/>
          </p:cNvCxnSpPr>
          <p:nvPr/>
        </p:nvCxnSpPr>
        <p:spPr>
          <a:xfrm flipH="1">
            <a:off x="2483768" y="508518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7" idx="0"/>
            <a:endCxn id="46" idx="4"/>
          </p:cNvCxnSpPr>
          <p:nvPr/>
        </p:nvCxnSpPr>
        <p:spPr>
          <a:xfrm flipV="1">
            <a:off x="683568" y="328498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5" idx="4"/>
            <a:endCxn id="2" idx="0"/>
          </p:cNvCxnSpPr>
          <p:nvPr/>
        </p:nvCxnSpPr>
        <p:spPr>
          <a:xfrm>
            <a:off x="2123728" y="436510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010163" y="1916832"/>
            <a:ext cx="3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43808" y="190754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3648" y="25556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33958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43808" y="349171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43808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403648" y="3131676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6254" y="37797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24326" y="407707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123728" y="435581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627784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400590" y="5723964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680510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960430" y="6228020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20270" y="566124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12358" y="5301208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331640" y="4715852"/>
            <a:ext cx="3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97039"/>
              </p:ext>
            </p:extLst>
          </p:nvPr>
        </p:nvGraphicFramePr>
        <p:xfrm>
          <a:off x="3309301" y="1685793"/>
          <a:ext cx="5688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  <a:gridCol w="6320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12711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29002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28" y="2129002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4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50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2" y="2132856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121965" y="1238562"/>
            <a:ext cx="157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Distância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80" y="3276178"/>
            <a:ext cx="47244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585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1936</Words>
  <Application>Microsoft Office PowerPoint</Application>
  <PresentationFormat>Apresentação na tela (4:3)</PresentationFormat>
  <Paragraphs>1367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Usuário do Windows</dc:creator>
  <cp:lastModifiedBy>Usuário do Windows</cp:lastModifiedBy>
  <cp:revision>81</cp:revision>
  <dcterms:created xsi:type="dcterms:W3CDTF">2020-10-21T22:53:14Z</dcterms:created>
  <dcterms:modified xsi:type="dcterms:W3CDTF">2020-11-02T02:35:41Z</dcterms:modified>
</cp:coreProperties>
</file>