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7" r:id="rId7"/>
    <p:sldId id="269" r:id="rId8"/>
    <p:sldId id="260" r:id="rId9"/>
    <p:sldId id="268" r:id="rId10"/>
    <p:sldId id="261" r:id="rId11"/>
    <p:sldId id="262" r:id="rId12"/>
    <p:sldId id="263" r:id="rId13"/>
    <p:sldId id="264" r:id="rId14"/>
    <p:sldId id="265" r:id="rId15"/>
    <p:sldId id="270" r:id="rId16"/>
    <p:sldId id="266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310E-830D-430C-85B5-A2F98AE73C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96F7-42B7-4BD7-8AA2-D08A07543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82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310E-830D-430C-85B5-A2F98AE73C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96F7-42B7-4BD7-8AA2-D08A07543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50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310E-830D-430C-85B5-A2F98AE73C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96F7-42B7-4BD7-8AA2-D08A07543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95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310E-830D-430C-85B5-A2F98AE73C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96F7-42B7-4BD7-8AA2-D08A07543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36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310E-830D-430C-85B5-A2F98AE73C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96F7-42B7-4BD7-8AA2-D08A07543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70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310E-830D-430C-85B5-A2F98AE73C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96F7-42B7-4BD7-8AA2-D08A07543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99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310E-830D-430C-85B5-A2F98AE73C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96F7-42B7-4BD7-8AA2-D08A07543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66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310E-830D-430C-85B5-A2F98AE73C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96F7-42B7-4BD7-8AA2-D08A07543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47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310E-830D-430C-85B5-A2F98AE73C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96F7-42B7-4BD7-8AA2-D08A07543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86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310E-830D-430C-85B5-A2F98AE73C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96F7-42B7-4BD7-8AA2-D08A07543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3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310E-830D-430C-85B5-A2F98AE73C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96F7-42B7-4BD7-8AA2-D08A07543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96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1310E-830D-430C-85B5-A2F98AE73C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E96F7-42B7-4BD7-8AA2-D08A07543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02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32656"/>
            <a:ext cx="8640960" cy="6264696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1) </a:t>
            </a:r>
            <a:r>
              <a:rPr lang="pt-BR" sz="3000" dirty="0">
                <a:solidFill>
                  <a:schemeClr val="tx1"/>
                </a:solidFill>
              </a:rPr>
              <a:t>Realizar as etapas de inserção, remoção e</a:t>
            </a:r>
          </a:p>
          <a:p>
            <a:pPr algn="just"/>
            <a:r>
              <a:rPr lang="pt-BR" sz="3000" dirty="0">
                <a:solidFill>
                  <a:schemeClr val="tx1"/>
                </a:solidFill>
              </a:rPr>
              <a:t>rotação (quando necessário), em uma árvore</a:t>
            </a:r>
          </a:p>
          <a:p>
            <a:pPr algn="just"/>
            <a:r>
              <a:rPr lang="pt-BR" sz="3000" dirty="0">
                <a:solidFill>
                  <a:schemeClr val="tx1"/>
                </a:solidFill>
              </a:rPr>
              <a:t>rubro-negra, para:</a:t>
            </a:r>
          </a:p>
          <a:p>
            <a:pPr algn="just"/>
            <a:r>
              <a:rPr lang="pt-BR" sz="3000" dirty="0">
                <a:solidFill>
                  <a:schemeClr val="tx1"/>
                </a:solidFill>
              </a:rPr>
              <a:t>a) Inserir 30, 19, 45, 16, 12 e 37</a:t>
            </a:r>
          </a:p>
          <a:p>
            <a:pPr algn="just"/>
            <a:r>
              <a:rPr lang="pt-BR" sz="3000" dirty="0">
                <a:solidFill>
                  <a:schemeClr val="tx1"/>
                </a:solidFill>
              </a:rPr>
              <a:t>b) Remover 19 e 45</a:t>
            </a:r>
          </a:p>
          <a:p>
            <a:pPr algn="just"/>
            <a:r>
              <a:rPr lang="pt-BR" sz="3000" dirty="0">
                <a:solidFill>
                  <a:schemeClr val="tx1"/>
                </a:solidFill>
              </a:rPr>
              <a:t>c) Inserir 21</a:t>
            </a:r>
          </a:p>
          <a:p>
            <a:pPr algn="just"/>
            <a:r>
              <a:rPr lang="pt-BR" sz="3000" dirty="0">
                <a:solidFill>
                  <a:schemeClr val="tx1"/>
                </a:solidFill>
              </a:rPr>
              <a:t>d) Remover 16 e 12</a:t>
            </a:r>
          </a:p>
        </p:txBody>
      </p:sp>
    </p:spTree>
    <p:extLst>
      <p:ext uri="{BB962C8B-B14F-4D97-AF65-F5344CB8AC3E}">
        <p14:creationId xmlns:p14="http://schemas.microsoft.com/office/powerpoint/2010/main" val="421093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5472608" cy="648072"/>
          </a:xfrm>
        </p:spPr>
        <p:txBody>
          <a:bodyPr>
            <a:normAutofit/>
          </a:bodyPr>
          <a:lstStyle/>
          <a:p>
            <a:r>
              <a:rPr lang="pt-BR" sz="3000" b="1" dirty="0" smtClean="0">
                <a:solidFill>
                  <a:schemeClr val="tx1"/>
                </a:solidFill>
              </a:rPr>
              <a:t>Inserir: 37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48478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41178" y="167583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496025" y="2803790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669259" y="2994843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16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Conector reto 3"/>
          <p:cNvCxnSpPr>
            <a:stCxn id="5" idx="3"/>
            <a:endCxn id="7" idx="7"/>
          </p:cNvCxnSpPr>
          <p:nvPr/>
        </p:nvCxnSpPr>
        <p:spPr>
          <a:xfrm flipH="1">
            <a:off x="3295040" y="2283799"/>
            <a:ext cx="909993" cy="6570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5655565" y="2803790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828799" y="2994843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45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Conector reto 12"/>
          <p:cNvCxnSpPr>
            <a:endCxn id="9" idx="1"/>
          </p:cNvCxnSpPr>
          <p:nvPr/>
        </p:nvCxnSpPr>
        <p:spPr>
          <a:xfrm>
            <a:off x="4892695" y="2283799"/>
            <a:ext cx="899959" cy="6570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1559921" y="4084641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733155" y="4275694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12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2244138" y="3548841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3432129" y="4130978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605363" y="4322031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19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7" name="Conector reto 16"/>
          <p:cNvCxnSpPr>
            <a:stCxn id="7" idx="5"/>
          </p:cNvCxnSpPr>
          <p:nvPr/>
        </p:nvCxnSpPr>
        <p:spPr>
          <a:xfrm>
            <a:off x="3295040" y="3602805"/>
            <a:ext cx="425121" cy="52817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4719461" y="4130978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892695" y="4322031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37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1" name="Conector reto 20"/>
          <p:cNvCxnSpPr>
            <a:stCxn id="9" idx="3"/>
          </p:cNvCxnSpPr>
          <p:nvPr/>
        </p:nvCxnSpPr>
        <p:spPr>
          <a:xfrm flipH="1">
            <a:off x="5364088" y="3602805"/>
            <a:ext cx="428566" cy="52817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2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5472608" cy="648072"/>
          </a:xfrm>
        </p:spPr>
        <p:txBody>
          <a:bodyPr>
            <a:normAutofit/>
          </a:bodyPr>
          <a:lstStyle/>
          <a:p>
            <a:r>
              <a:rPr lang="pt-BR" sz="3000" b="1" dirty="0" smtClean="0">
                <a:solidFill>
                  <a:schemeClr val="tx1"/>
                </a:solidFill>
              </a:rPr>
              <a:t>Remover: 19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48478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41178" y="167583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496025" y="2803790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669259" y="2994843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16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Conector reto 3"/>
          <p:cNvCxnSpPr>
            <a:stCxn id="5" idx="3"/>
            <a:endCxn id="7" idx="7"/>
          </p:cNvCxnSpPr>
          <p:nvPr/>
        </p:nvCxnSpPr>
        <p:spPr>
          <a:xfrm flipH="1">
            <a:off x="3295040" y="2283799"/>
            <a:ext cx="909993" cy="6570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5655565" y="2803790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828799" y="2994843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45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Conector reto 12"/>
          <p:cNvCxnSpPr>
            <a:stCxn id="5" idx="5"/>
            <a:endCxn id="9" idx="1"/>
          </p:cNvCxnSpPr>
          <p:nvPr/>
        </p:nvCxnSpPr>
        <p:spPr>
          <a:xfrm>
            <a:off x="4866959" y="2283799"/>
            <a:ext cx="925695" cy="6570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1559921" y="4084641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733155" y="4275694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12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2244138" y="3548841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4719461" y="4130978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892695" y="4322031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37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1" name="Conector reto 20"/>
          <p:cNvCxnSpPr>
            <a:stCxn id="9" idx="3"/>
          </p:cNvCxnSpPr>
          <p:nvPr/>
        </p:nvCxnSpPr>
        <p:spPr>
          <a:xfrm flipH="1">
            <a:off x="5364088" y="3602805"/>
            <a:ext cx="428566" cy="52817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55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5472608" cy="648072"/>
          </a:xfrm>
        </p:spPr>
        <p:txBody>
          <a:bodyPr>
            <a:normAutofit/>
          </a:bodyPr>
          <a:lstStyle/>
          <a:p>
            <a:r>
              <a:rPr lang="pt-BR" sz="3000" b="1" dirty="0" smtClean="0">
                <a:solidFill>
                  <a:schemeClr val="tx1"/>
                </a:solidFill>
              </a:rPr>
              <a:t>Remover: 45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48478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41178" y="167583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496025" y="2803790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669259" y="2994843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16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Conector reto 3"/>
          <p:cNvCxnSpPr>
            <a:stCxn id="5" idx="3"/>
            <a:endCxn id="7" idx="7"/>
          </p:cNvCxnSpPr>
          <p:nvPr/>
        </p:nvCxnSpPr>
        <p:spPr>
          <a:xfrm flipH="1">
            <a:off x="3295040" y="2283799"/>
            <a:ext cx="909993" cy="6570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</p:cNvCxnSpPr>
          <p:nvPr/>
        </p:nvCxnSpPr>
        <p:spPr>
          <a:xfrm>
            <a:off x="4866959" y="2283799"/>
            <a:ext cx="925695" cy="6570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1559921" y="4084641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733155" y="4275694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12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2244138" y="3548841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5655565" y="2803790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5828799" y="2994843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37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1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5472608" cy="648072"/>
          </a:xfrm>
        </p:spPr>
        <p:txBody>
          <a:bodyPr>
            <a:normAutofit/>
          </a:bodyPr>
          <a:lstStyle/>
          <a:p>
            <a:r>
              <a:rPr lang="pt-BR" sz="3000" b="1" dirty="0" smtClean="0">
                <a:solidFill>
                  <a:schemeClr val="tx1"/>
                </a:solidFill>
              </a:rPr>
              <a:t>Inserir: 21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48478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41178" y="167583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496025" y="2803790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669259" y="2994843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16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Conector reto 3"/>
          <p:cNvCxnSpPr>
            <a:stCxn id="5" idx="3"/>
            <a:endCxn id="7" idx="7"/>
          </p:cNvCxnSpPr>
          <p:nvPr/>
        </p:nvCxnSpPr>
        <p:spPr>
          <a:xfrm flipH="1">
            <a:off x="3295040" y="2283799"/>
            <a:ext cx="909993" cy="6570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</p:cNvCxnSpPr>
          <p:nvPr/>
        </p:nvCxnSpPr>
        <p:spPr>
          <a:xfrm>
            <a:off x="4866959" y="2283799"/>
            <a:ext cx="925695" cy="6570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1559921" y="4084641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733155" y="4275694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12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2244138" y="3548841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5655565" y="2803790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5828799" y="2994843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37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432129" y="4084641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674457" y="4273371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21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7" name="Conector reto 16"/>
          <p:cNvCxnSpPr>
            <a:stCxn id="7" idx="5"/>
          </p:cNvCxnSpPr>
          <p:nvPr/>
        </p:nvCxnSpPr>
        <p:spPr>
          <a:xfrm>
            <a:off x="3295040" y="3602805"/>
            <a:ext cx="379417" cy="52817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5472608" cy="648072"/>
          </a:xfrm>
        </p:spPr>
        <p:txBody>
          <a:bodyPr>
            <a:normAutofit/>
          </a:bodyPr>
          <a:lstStyle/>
          <a:p>
            <a:r>
              <a:rPr lang="pt-BR" sz="3000" b="1" dirty="0" smtClean="0">
                <a:solidFill>
                  <a:schemeClr val="tx1"/>
                </a:solidFill>
              </a:rPr>
              <a:t>Remover: 16 – PARTE 1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48478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41178" y="167583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496025" y="2803790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669259" y="2994843"/>
            <a:ext cx="595107" cy="55399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21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Conector reto 3"/>
          <p:cNvCxnSpPr>
            <a:stCxn id="5" idx="3"/>
            <a:endCxn id="7" idx="7"/>
          </p:cNvCxnSpPr>
          <p:nvPr/>
        </p:nvCxnSpPr>
        <p:spPr>
          <a:xfrm flipH="1">
            <a:off x="3295040" y="2283799"/>
            <a:ext cx="909993" cy="6570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</p:cNvCxnSpPr>
          <p:nvPr/>
        </p:nvCxnSpPr>
        <p:spPr>
          <a:xfrm>
            <a:off x="4866959" y="2283799"/>
            <a:ext cx="925695" cy="6570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1559921" y="4084641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733155" y="4275694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12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2244138" y="3548841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5655565" y="2803790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5828799" y="2994843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37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32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5472608" cy="648072"/>
          </a:xfrm>
        </p:spPr>
        <p:txBody>
          <a:bodyPr>
            <a:normAutofit/>
          </a:bodyPr>
          <a:lstStyle/>
          <a:p>
            <a:r>
              <a:rPr lang="pt-BR" sz="3000" b="1" dirty="0" smtClean="0">
                <a:solidFill>
                  <a:schemeClr val="tx1"/>
                </a:solidFill>
              </a:rPr>
              <a:t>Remover: 16 – PARTE 2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48478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41178" y="167583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496025" y="2803790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669259" y="2994843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21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Conector reto 3"/>
          <p:cNvCxnSpPr>
            <a:stCxn id="5" idx="3"/>
            <a:endCxn id="7" idx="7"/>
          </p:cNvCxnSpPr>
          <p:nvPr/>
        </p:nvCxnSpPr>
        <p:spPr>
          <a:xfrm flipH="1">
            <a:off x="3295040" y="2283799"/>
            <a:ext cx="909993" cy="6570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</p:cNvCxnSpPr>
          <p:nvPr/>
        </p:nvCxnSpPr>
        <p:spPr>
          <a:xfrm>
            <a:off x="4866959" y="2283799"/>
            <a:ext cx="925695" cy="6570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1559921" y="4084641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733155" y="4275694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12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2244138" y="3548841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5655565" y="2803790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5828799" y="2994843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37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7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5472608" cy="648072"/>
          </a:xfrm>
        </p:spPr>
        <p:txBody>
          <a:bodyPr>
            <a:normAutofit/>
          </a:bodyPr>
          <a:lstStyle/>
          <a:p>
            <a:r>
              <a:rPr lang="pt-BR" sz="3000" b="1" dirty="0" smtClean="0">
                <a:solidFill>
                  <a:schemeClr val="tx1"/>
                </a:solidFill>
              </a:rPr>
              <a:t>Remover: 12 – PARTE 1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48478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41178" y="167583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518427" y="2803790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691661" y="2994843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21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Conector reto 3"/>
          <p:cNvCxnSpPr>
            <a:stCxn id="5" idx="3"/>
            <a:endCxn id="7" idx="7"/>
          </p:cNvCxnSpPr>
          <p:nvPr/>
        </p:nvCxnSpPr>
        <p:spPr>
          <a:xfrm flipH="1">
            <a:off x="3317442" y="2283799"/>
            <a:ext cx="887591" cy="6570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</p:cNvCxnSpPr>
          <p:nvPr/>
        </p:nvCxnSpPr>
        <p:spPr>
          <a:xfrm>
            <a:off x="4866959" y="2283799"/>
            <a:ext cx="925695" cy="6570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5655565" y="2803790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5828799" y="2994843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37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15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5472608" cy="648072"/>
          </a:xfrm>
        </p:spPr>
        <p:txBody>
          <a:bodyPr>
            <a:normAutofit/>
          </a:bodyPr>
          <a:lstStyle/>
          <a:p>
            <a:r>
              <a:rPr lang="pt-BR" sz="3000" b="1" dirty="0" smtClean="0">
                <a:solidFill>
                  <a:schemeClr val="tx1"/>
                </a:solidFill>
              </a:rPr>
              <a:t>Remover: 12 – PARTE 2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48478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41178" y="167583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518427" y="2803790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691661" y="2994843"/>
            <a:ext cx="595107" cy="55399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21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Conector reto 3"/>
          <p:cNvCxnSpPr>
            <a:stCxn id="5" idx="3"/>
            <a:endCxn id="7" idx="7"/>
          </p:cNvCxnSpPr>
          <p:nvPr/>
        </p:nvCxnSpPr>
        <p:spPr>
          <a:xfrm flipH="1">
            <a:off x="3317442" y="2283799"/>
            <a:ext cx="887591" cy="6570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</p:cNvCxnSpPr>
          <p:nvPr/>
        </p:nvCxnSpPr>
        <p:spPr>
          <a:xfrm>
            <a:off x="4866959" y="2283799"/>
            <a:ext cx="925695" cy="6570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5655565" y="2803790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5828799" y="2994843"/>
            <a:ext cx="595107" cy="55399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37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47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8424936" cy="6192688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2) </a:t>
            </a:r>
            <a:r>
              <a:rPr lang="pt-BR" sz="3000" dirty="0">
                <a:solidFill>
                  <a:schemeClr val="tx1"/>
                </a:solidFill>
              </a:rPr>
              <a:t>Realizar as etapas de inserção, remoção e</a:t>
            </a:r>
          </a:p>
          <a:p>
            <a:pPr algn="just"/>
            <a:r>
              <a:rPr lang="pt-BR" sz="3000" dirty="0">
                <a:solidFill>
                  <a:schemeClr val="tx1"/>
                </a:solidFill>
              </a:rPr>
              <a:t>rotação (quando necessário), em uma árvore</a:t>
            </a:r>
          </a:p>
          <a:p>
            <a:pPr algn="just"/>
            <a:r>
              <a:rPr lang="pt-BR" sz="3000" dirty="0">
                <a:solidFill>
                  <a:schemeClr val="tx1"/>
                </a:solidFill>
              </a:rPr>
              <a:t>rubro-negra para:</a:t>
            </a:r>
          </a:p>
          <a:p>
            <a:pPr algn="just"/>
            <a:r>
              <a:rPr lang="pt-BR" sz="3000" dirty="0">
                <a:solidFill>
                  <a:schemeClr val="tx1"/>
                </a:solidFill>
              </a:rPr>
              <a:t>a) Inserir 15, 20, 12, 7 e 27</a:t>
            </a:r>
          </a:p>
          <a:p>
            <a:pPr algn="just"/>
            <a:r>
              <a:rPr lang="pt-BR" sz="3000" dirty="0">
                <a:solidFill>
                  <a:schemeClr val="tx1"/>
                </a:solidFill>
              </a:rPr>
              <a:t>b) Remover 20</a:t>
            </a:r>
          </a:p>
          <a:p>
            <a:pPr algn="just"/>
            <a:r>
              <a:rPr lang="pt-BR" sz="3000" dirty="0">
                <a:solidFill>
                  <a:schemeClr val="tx1"/>
                </a:solidFill>
              </a:rPr>
              <a:t>c) Inserir 14, 30 e 35</a:t>
            </a:r>
          </a:p>
          <a:p>
            <a:pPr algn="just"/>
            <a:r>
              <a:rPr lang="pt-BR" sz="3000" dirty="0">
                <a:solidFill>
                  <a:schemeClr val="tx1"/>
                </a:solidFill>
              </a:rPr>
              <a:t>d) Remover 7</a:t>
            </a:r>
          </a:p>
          <a:p>
            <a:pPr algn="just"/>
            <a:r>
              <a:rPr lang="pt-BR" sz="3000" dirty="0">
                <a:solidFill>
                  <a:schemeClr val="tx1"/>
                </a:solidFill>
              </a:rPr>
              <a:t>e) Inserir 5 e 3</a:t>
            </a:r>
            <a:endParaRPr lang="pt-BR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4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5472608" cy="720080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Inserir: 15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563888" y="1340768"/>
            <a:ext cx="792088" cy="7920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15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5472608" cy="648072"/>
          </a:xfrm>
        </p:spPr>
        <p:txBody>
          <a:bodyPr>
            <a:normAutofit/>
          </a:bodyPr>
          <a:lstStyle/>
          <a:p>
            <a:r>
              <a:rPr lang="pt-BR" sz="3000" b="1" dirty="0" smtClean="0">
                <a:solidFill>
                  <a:schemeClr val="tx1"/>
                </a:solidFill>
              </a:rPr>
              <a:t>Inserir: 30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48478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41178" y="167583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4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5472608" cy="720080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Inserir: 20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563888" y="1340768"/>
            <a:ext cx="792088" cy="7920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4355976" y="2492896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20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stCxn id="2" idx="5"/>
            <a:endCxn id="4" idx="0"/>
          </p:cNvCxnSpPr>
          <p:nvPr/>
        </p:nvCxnSpPr>
        <p:spPr>
          <a:xfrm>
            <a:off x="4239977" y="2016857"/>
            <a:ext cx="512043" cy="476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8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5472608" cy="720080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Inserir: 12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563888" y="1340768"/>
            <a:ext cx="792088" cy="7920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4355976" y="2492896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20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stCxn id="2" idx="6"/>
            <a:endCxn id="4" idx="0"/>
          </p:cNvCxnSpPr>
          <p:nvPr/>
        </p:nvCxnSpPr>
        <p:spPr>
          <a:xfrm>
            <a:off x="4355976" y="1736812"/>
            <a:ext cx="39604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2843808" y="2492896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12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>
            <a:stCxn id="2" idx="2"/>
            <a:endCxn id="7" idx="0"/>
          </p:cNvCxnSpPr>
          <p:nvPr/>
        </p:nvCxnSpPr>
        <p:spPr>
          <a:xfrm flipH="1">
            <a:off x="3239852" y="1736812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5472608" cy="720080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Inserir: 7 – PARTE 1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563888" y="1340768"/>
            <a:ext cx="792088" cy="7920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4355976" y="2492896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20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stCxn id="2" idx="6"/>
            <a:endCxn id="4" idx="0"/>
          </p:cNvCxnSpPr>
          <p:nvPr/>
        </p:nvCxnSpPr>
        <p:spPr>
          <a:xfrm>
            <a:off x="4355976" y="1736812"/>
            <a:ext cx="39604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2843808" y="2492896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12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>
            <a:stCxn id="2" idx="2"/>
            <a:endCxn id="7" idx="0"/>
          </p:cNvCxnSpPr>
          <p:nvPr/>
        </p:nvCxnSpPr>
        <p:spPr>
          <a:xfrm flipH="1">
            <a:off x="3239852" y="1736812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123728" y="3645024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0" name="Conector reto 9"/>
          <p:cNvCxnSpPr>
            <a:stCxn id="7" idx="2"/>
            <a:endCxn id="9" idx="0"/>
          </p:cNvCxnSpPr>
          <p:nvPr/>
        </p:nvCxnSpPr>
        <p:spPr>
          <a:xfrm flipH="1">
            <a:off x="2519772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47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5472608" cy="720080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Inserir: 7 – PARTE 2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563888" y="1340768"/>
            <a:ext cx="792088" cy="7920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4355976" y="2492896"/>
            <a:ext cx="792088" cy="7920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20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stCxn id="2" idx="6"/>
            <a:endCxn id="4" idx="0"/>
          </p:cNvCxnSpPr>
          <p:nvPr/>
        </p:nvCxnSpPr>
        <p:spPr>
          <a:xfrm>
            <a:off x="4355976" y="1736812"/>
            <a:ext cx="39604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2843808" y="2492896"/>
            <a:ext cx="792088" cy="7920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12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>
            <a:stCxn id="2" idx="2"/>
            <a:endCxn id="7" idx="0"/>
          </p:cNvCxnSpPr>
          <p:nvPr/>
        </p:nvCxnSpPr>
        <p:spPr>
          <a:xfrm flipH="1">
            <a:off x="3239852" y="1736812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123728" y="3645024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0" name="Conector reto 9"/>
          <p:cNvCxnSpPr>
            <a:stCxn id="7" idx="2"/>
            <a:endCxn id="9" idx="0"/>
          </p:cNvCxnSpPr>
          <p:nvPr/>
        </p:nvCxnSpPr>
        <p:spPr>
          <a:xfrm flipH="1">
            <a:off x="2519772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10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5472608" cy="720080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Inserir: 27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563888" y="1340768"/>
            <a:ext cx="792088" cy="7920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4355976" y="2492896"/>
            <a:ext cx="792088" cy="7920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20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stCxn id="2" idx="6"/>
            <a:endCxn id="4" idx="0"/>
          </p:cNvCxnSpPr>
          <p:nvPr/>
        </p:nvCxnSpPr>
        <p:spPr>
          <a:xfrm>
            <a:off x="4355976" y="1736812"/>
            <a:ext cx="39604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2843808" y="2492896"/>
            <a:ext cx="792088" cy="7920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12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>
            <a:stCxn id="2" idx="2"/>
            <a:endCxn id="7" idx="0"/>
          </p:cNvCxnSpPr>
          <p:nvPr/>
        </p:nvCxnSpPr>
        <p:spPr>
          <a:xfrm flipH="1">
            <a:off x="3239852" y="1736812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123728" y="3645024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0" name="Conector reto 9"/>
          <p:cNvCxnSpPr>
            <a:stCxn id="7" idx="2"/>
            <a:endCxn id="9" idx="0"/>
          </p:cNvCxnSpPr>
          <p:nvPr/>
        </p:nvCxnSpPr>
        <p:spPr>
          <a:xfrm flipH="1">
            <a:off x="2519772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5076056" y="3645024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27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stCxn id="4" idx="6"/>
            <a:endCxn id="11" idx="0"/>
          </p:cNvCxnSpPr>
          <p:nvPr/>
        </p:nvCxnSpPr>
        <p:spPr>
          <a:xfrm>
            <a:off x="5148064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5472608" cy="720080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Remover: 20 – PARTE 1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563888" y="1340768"/>
            <a:ext cx="792088" cy="7920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4355976" y="2492896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27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stCxn id="2" idx="6"/>
            <a:endCxn id="4" idx="0"/>
          </p:cNvCxnSpPr>
          <p:nvPr/>
        </p:nvCxnSpPr>
        <p:spPr>
          <a:xfrm>
            <a:off x="4355976" y="1736812"/>
            <a:ext cx="39604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2843808" y="2492896"/>
            <a:ext cx="792088" cy="7920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12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>
            <a:stCxn id="2" idx="2"/>
            <a:endCxn id="7" idx="0"/>
          </p:cNvCxnSpPr>
          <p:nvPr/>
        </p:nvCxnSpPr>
        <p:spPr>
          <a:xfrm flipH="1">
            <a:off x="3239852" y="1736812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123728" y="3645024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0" name="Conector reto 9"/>
          <p:cNvCxnSpPr>
            <a:stCxn id="7" idx="2"/>
            <a:endCxn id="9" idx="0"/>
          </p:cNvCxnSpPr>
          <p:nvPr/>
        </p:nvCxnSpPr>
        <p:spPr>
          <a:xfrm flipH="1">
            <a:off x="2519772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7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5472608" cy="720080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Remover: 20 – PARTE 2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563888" y="1340768"/>
            <a:ext cx="792088" cy="7920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4355976" y="2492896"/>
            <a:ext cx="792088" cy="7920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27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stCxn id="2" idx="6"/>
            <a:endCxn id="4" idx="0"/>
          </p:cNvCxnSpPr>
          <p:nvPr/>
        </p:nvCxnSpPr>
        <p:spPr>
          <a:xfrm>
            <a:off x="4355976" y="1736812"/>
            <a:ext cx="39604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2843808" y="2492896"/>
            <a:ext cx="792088" cy="7920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12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>
            <a:stCxn id="2" idx="2"/>
            <a:endCxn id="7" idx="0"/>
          </p:cNvCxnSpPr>
          <p:nvPr/>
        </p:nvCxnSpPr>
        <p:spPr>
          <a:xfrm flipH="1">
            <a:off x="3239852" y="1736812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123728" y="3645024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0" name="Conector reto 9"/>
          <p:cNvCxnSpPr>
            <a:stCxn id="7" idx="2"/>
            <a:endCxn id="9" idx="0"/>
          </p:cNvCxnSpPr>
          <p:nvPr/>
        </p:nvCxnSpPr>
        <p:spPr>
          <a:xfrm flipH="1">
            <a:off x="2519772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48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5472608" cy="720080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Inserir: 14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563888" y="1340768"/>
            <a:ext cx="792088" cy="7920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4355976" y="2492896"/>
            <a:ext cx="792088" cy="7920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27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stCxn id="2" idx="6"/>
            <a:endCxn id="4" idx="0"/>
          </p:cNvCxnSpPr>
          <p:nvPr/>
        </p:nvCxnSpPr>
        <p:spPr>
          <a:xfrm>
            <a:off x="4355976" y="1736812"/>
            <a:ext cx="39604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2843808" y="2492896"/>
            <a:ext cx="792088" cy="7920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12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>
            <a:stCxn id="2" idx="2"/>
            <a:endCxn id="7" idx="0"/>
          </p:cNvCxnSpPr>
          <p:nvPr/>
        </p:nvCxnSpPr>
        <p:spPr>
          <a:xfrm flipH="1">
            <a:off x="3239852" y="1736812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123728" y="3645024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0" name="Conector reto 9"/>
          <p:cNvCxnSpPr>
            <a:stCxn id="7" idx="2"/>
            <a:endCxn id="9" idx="0"/>
          </p:cNvCxnSpPr>
          <p:nvPr/>
        </p:nvCxnSpPr>
        <p:spPr>
          <a:xfrm flipH="1">
            <a:off x="2519772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3563888" y="3645024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14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stCxn id="7" idx="6"/>
            <a:endCxn id="11" idx="0"/>
          </p:cNvCxnSpPr>
          <p:nvPr/>
        </p:nvCxnSpPr>
        <p:spPr>
          <a:xfrm>
            <a:off x="3635896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5472608" cy="720080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Inserir: 30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563888" y="1340768"/>
            <a:ext cx="792088" cy="7920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4355976" y="2492896"/>
            <a:ext cx="792088" cy="7920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27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stCxn id="2" idx="6"/>
            <a:endCxn id="4" idx="0"/>
          </p:cNvCxnSpPr>
          <p:nvPr/>
        </p:nvCxnSpPr>
        <p:spPr>
          <a:xfrm>
            <a:off x="4355976" y="1736812"/>
            <a:ext cx="39604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2843808" y="2492896"/>
            <a:ext cx="792088" cy="7920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12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>
            <a:stCxn id="2" idx="2"/>
            <a:endCxn id="7" idx="0"/>
          </p:cNvCxnSpPr>
          <p:nvPr/>
        </p:nvCxnSpPr>
        <p:spPr>
          <a:xfrm flipH="1">
            <a:off x="3239852" y="1736812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123728" y="3645024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0" name="Conector reto 9"/>
          <p:cNvCxnSpPr>
            <a:stCxn id="7" idx="2"/>
            <a:endCxn id="9" idx="0"/>
          </p:cNvCxnSpPr>
          <p:nvPr/>
        </p:nvCxnSpPr>
        <p:spPr>
          <a:xfrm flipH="1">
            <a:off x="2519772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3563888" y="3645024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14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stCxn id="7" idx="6"/>
            <a:endCxn id="11" idx="0"/>
          </p:cNvCxnSpPr>
          <p:nvPr/>
        </p:nvCxnSpPr>
        <p:spPr>
          <a:xfrm>
            <a:off x="3635896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5076056" y="3645024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30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4" name="Conector reto 13"/>
          <p:cNvCxnSpPr>
            <a:stCxn id="4" idx="6"/>
            <a:endCxn id="13" idx="0"/>
          </p:cNvCxnSpPr>
          <p:nvPr/>
        </p:nvCxnSpPr>
        <p:spPr>
          <a:xfrm>
            <a:off x="5148064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89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5472608" cy="720080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Inserir: 35 – PARTE 1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563888" y="1340768"/>
            <a:ext cx="792088" cy="7920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4355976" y="2492896"/>
            <a:ext cx="792088" cy="7920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27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stCxn id="2" idx="6"/>
            <a:endCxn id="4" idx="0"/>
          </p:cNvCxnSpPr>
          <p:nvPr/>
        </p:nvCxnSpPr>
        <p:spPr>
          <a:xfrm>
            <a:off x="4355976" y="1736812"/>
            <a:ext cx="39604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2843808" y="2492896"/>
            <a:ext cx="792088" cy="7920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12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>
            <a:stCxn id="2" idx="2"/>
            <a:endCxn id="7" idx="0"/>
          </p:cNvCxnSpPr>
          <p:nvPr/>
        </p:nvCxnSpPr>
        <p:spPr>
          <a:xfrm flipH="1">
            <a:off x="3239852" y="1736812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123728" y="3645024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0" name="Conector reto 9"/>
          <p:cNvCxnSpPr>
            <a:stCxn id="7" idx="2"/>
            <a:endCxn id="9" idx="0"/>
          </p:cNvCxnSpPr>
          <p:nvPr/>
        </p:nvCxnSpPr>
        <p:spPr>
          <a:xfrm flipH="1">
            <a:off x="2519772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3563888" y="3645024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14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stCxn id="7" idx="6"/>
            <a:endCxn id="11" idx="0"/>
          </p:cNvCxnSpPr>
          <p:nvPr/>
        </p:nvCxnSpPr>
        <p:spPr>
          <a:xfrm>
            <a:off x="3635896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5076056" y="3645024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30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4" name="Conector reto 13"/>
          <p:cNvCxnSpPr>
            <a:stCxn id="4" idx="6"/>
            <a:endCxn id="13" idx="0"/>
          </p:cNvCxnSpPr>
          <p:nvPr/>
        </p:nvCxnSpPr>
        <p:spPr>
          <a:xfrm>
            <a:off x="5148064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5796136" y="4797152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35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6" name="Conector reto 15"/>
          <p:cNvCxnSpPr>
            <a:stCxn id="13" idx="6"/>
            <a:endCxn id="15" idx="0"/>
          </p:cNvCxnSpPr>
          <p:nvPr/>
        </p:nvCxnSpPr>
        <p:spPr>
          <a:xfrm>
            <a:off x="5868144" y="4041068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3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5472608" cy="648072"/>
          </a:xfrm>
        </p:spPr>
        <p:txBody>
          <a:bodyPr>
            <a:normAutofit/>
          </a:bodyPr>
          <a:lstStyle/>
          <a:p>
            <a:r>
              <a:rPr lang="pt-BR" sz="3000" b="1" dirty="0" smtClean="0">
                <a:solidFill>
                  <a:schemeClr val="tx1"/>
                </a:solidFill>
              </a:rPr>
              <a:t>Inserir: 19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48478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41178" y="167583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849189" y="2728847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022423" y="2919900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19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Conector reto 3"/>
          <p:cNvCxnSpPr>
            <a:stCxn id="5" idx="3"/>
            <a:endCxn id="7" idx="7"/>
          </p:cNvCxnSpPr>
          <p:nvPr/>
        </p:nvCxnSpPr>
        <p:spPr>
          <a:xfrm flipH="1">
            <a:off x="3648204" y="2283799"/>
            <a:ext cx="556829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5472608" cy="720080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Inserir: 35 – PARTE 2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563888" y="1340768"/>
            <a:ext cx="792088" cy="7920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5076056" y="2492896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30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stCxn id="2" idx="6"/>
            <a:endCxn id="4" idx="0"/>
          </p:cNvCxnSpPr>
          <p:nvPr/>
        </p:nvCxnSpPr>
        <p:spPr>
          <a:xfrm>
            <a:off x="4355976" y="1736812"/>
            <a:ext cx="111612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2123728" y="2492896"/>
            <a:ext cx="792088" cy="7920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12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>
            <a:stCxn id="2" idx="2"/>
            <a:endCxn id="7" idx="0"/>
          </p:cNvCxnSpPr>
          <p:nvPr/>
        </p:nvCxnSpPr>
        <p:spPr>
          <a:xfrm flipH="1">
            <a:off x="2519772" y="1736812"/>
            <a:ext cx="104411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1403648" y="3645024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0" name="Conector reto 9"/>
          <p:cNvCxnSpPr>
            <a:stCxn id="7" idx="2"/>
            <a:endCxn id="9" idx="0"/>
          </p:cNvCxnSpPr>
          <p:nvPr/>
        </p:nvCxnSpPr>
        <p:spPr>
          <a:xfrm flipH="1">
            <a:off x="1799692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2843808" y="3645024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14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stCxn id="7" idx="6"/>
            <a:endCxn id="11" idx="0"/>
          </p:cNvCxnSpPr>
          <p:nvPr/>
        </p:nvCxnSpPr>
        <p:spPr>
          <a:xfrm>
            <a:off x="2915816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5796136" y="3645024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35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4" name="Conector reto 13"/>
          <p:cNvCxnSpPr>
            <a:stCxn id="4" idx="6"/>
            <a:endCxn id="13" idx="0"/>
          </p:cNvCxnSpPr>
          <p:nvPr/>
        </p:nvCxnSpPr>
        <p:spPr>
          <a:xfrm>
            <a:off x="5868144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4355976" y="3645024"/>
            <a:ext cx="792088" cy="7920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27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6" name="Conector reto 15"/>
          <p:cNvCxnSpPr>
            <a:stCxn id="4" idx="2"/>
            <a:endCxn id="15" idx="0"/>
          </p:cNvCxnSpPr>
          <p:nvPr/>
        </p:nvCxnSpPr>
        <p:spPr>
          <a:xfrm flipH="1">
            <a:off x="4752020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6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5472608" cy="720080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Inserir: 35 – PARTE 3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563888" y="1340768"/>
            <a:ext cx="792088" cy="7920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5076056" y="2492896"/>
            <a:ext cx="792088" cy="7920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30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stCxn id="2" idx="6"/>
            <a:endCxn id="4" idx="0"/>
          </p:cNvCxnSpPr>
          <p:nvPr/>
        </p:nvCxnSpPr>
        <p:spPr>
          <a:xfrm>
            <a:off x="4355976" y="1736812"/>
            <a:ext cx="111612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2123728" y="2492896"/>
            <a:ext cx="792088" cy="7920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12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>
            <a:stCxn id="2" idx="2"/>
            <a:endCxn id="7" idx="0"/>
          </p:cNvCxnSpPr>
          <p:nvPr/>
        </p:nvCxnSpPr>
        <p:spPr>
          <a:xfrm flipH="1">
            <a:off x="2519772" y="1736812"/>
            <a:ext cx="104411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1403648" y="3645024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0" name="Conector reto 9"/>
          <p:cNvCxnSpPr>
            <a:stCxn id="7" idx="2"/>
            <a:endCxn id="9" idx="0"/>
          </p:cNvCxnSpPr>
          <p:nvPr/>
        </p:nvCxnSpPr>
        <p:spPr>
          <a:xfrm flipH="1">
            <a:off x="1799692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2843808" y="3645024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14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stCxn id="7" idx="6"/>
            <a:endCxn id="11" idx="0"/>
          </p:cNvCxnSpPr>
          <p:nvPr/>
        </p:nvCxnSpPr>
        <p:spPr>
          <a:xfrm>
            <a:off x="2915816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5796136" y="3645024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35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4" name="Conector reto 13"/>
          <p:cNvCxnSpPr>
            <a:stCxn id="4" idx="6"/>
            <a:endCxn id="13" idx="0"/>
          </p:cNvCxnSpPr>
          <p:nvPr/>
        </p:nvCxnSpPr>
        <p:spPr>
          <a:xfrm>
            <a:off x="5868144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4355976" y="3645024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27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6" name="Conector reto 15"/>
          <p:cNvCxnSpPr>
            <a:stCxn id="4" idx="2"/>
            <a:endCxn id="15" idx="0"/>
          </p:cNvCxnSpPr>
          <p:nvPr/>
        </p:nvCxnSpPr>
        <p:spPr>
          <a:xfrm flipH="1">
            <a:off x="4752020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7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5472608" cy="720080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Remover: 7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563888" y="1340768"/>
            <a:ext cx="792088" cy="7920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5076056" y="2492896"/>
            <a:ext cx="792088" cy="7920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30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stCxn id="2" idx="6"/>
            <a:endCxn id="4" idx="0"/>
          </p:cNvCxnSpPr>
          <p:nvPr/>
        </p:nvCxnSpPr>
        <p:spPr>
          <a:xfrm>
            <a:off x="4355976" y="1736812"/>
            <a:ext cx="111612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2123728" y="2492896"/>
            <a:ext cx="792088" cy="7920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12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>
            <a:stCxn id="2" idx="2"/>
            <a:endCxn id="7" idx="0"/>
          </p:cNvCxnSpPr>
          <p:nvPr/>
        </p:nvCxnSpPr>
        <p:spPr>
          <a:xfrm flipH="1">
            <a:off x="2519772" y="1736812"/>
            <a:ext cx="104411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2843808" y="3645024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14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stCxn id="7" idx="6"/>
            <a:endCxn id="11" idx="0"/>
          </p:cNvCxnSpPr>
          <p:nvPr/>
        </p:nvCxnSpPr>
        <p:spPr>
          <a:xfrm>
            <a:off x="2915816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5796136" y="3645024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35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4" name="Conector reto 13"/>
          <p:cNvCxnSpPr>
            <a:stCxn id="4" idx="6"/>
            <a:endCxn id="13" idx="0"/>
          </p:cNvCxnSpPr>
          <p:nvPr/>
        </p:nvCxnSpPr>
        <p:spPr>
          <a:xfrm>
            <a:off x="5868144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4355976" y="3645024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27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6" name="Conector reto 15"/>
          <p:cNvCxnSpPr>
            <a:stCxn id="4" idx="2"/>
            <a:endCxn id="15" idx="0"/>
          </p:cNvCxnSpPr>
          <p:nvPr/>
        </p:nvCxnSpPr>
        <p:spPr>
          <a:xfrm flipH="1">
            <a:off x="4752020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33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5472608" cy="720080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Inserir: </a:t>
            </a:r>
            <a:r>
              <a:rPr lang="pt-BR" sz="3000" dirty="0">
                <a:solidFill>
                  <a:schemeClr val="tx1"/>
                </a:solidFill>
              </a:rPr>
              <a:t>5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563888" y="1340768"/>
            <a:ext cx="792088" cy="7920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5076056" y="2492896"/>
            <a:ext cx="792088" cy="7920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30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stCxn id="2" idx="6"/>
            <a:endCxn id="4" idx="0"/>
          </p:cNvCxnSpPr>
          <p:nvPr/>
        </p:nvCxnSpPr>
        <p:spPr>
          <a:xfrm>
            <a:off x="4355976" y="1736812"/>
            <a:ext cx="111612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2123728" y="2492896"/>
            <a:ext cx="792088" cy="7920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12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>
            <a:stCxn id="2" idx="2"/>
            <a:endCxn id="7" idx="0"/>
          </p:cNvCxnSpPr>
          <p:nvPr/>
        </p:nvCxnSpPr>
        <p:spPr>
          <a:xfrm flipH="1">
            <a:off x="2519772" y="1736812"/>
            <a:ext cx="104411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2843808" y="3645024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14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stCxn id="7" idx="6"/>
            <a:endCxn id="11" idx="0"/>
          </p:cNvCxnSpPr>
          <p:nvPr/>
        </p:nvCxnSpPr>
        <p:spPr>
          <a:xfrm>
            <a:off x="2915816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5796136" y="3645024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35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4" name="Conector reto 13"/>
          <p:cNvCxnSpPr>
            <a:stCxn id="4" idx="6"/>
            <a:endCxn id="13" idx="0"/>
          </p:cNvCxnSpPr>
          <p:nvPr/>
        </p:nvCxnSpPr>
        <p:spPr>
          <a:xfrm>
            <a:off x="5868144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4355976" y="3645024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27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6" name="Conector reto 15"/>
          <p:cNvCxnSpPr>
            <a:stCxn id="4" idx="2"/>
            <a:endCxn id="15" idx="0"/>
          </p:cNvCxnSpPr>
          <p:nvPr/>
        </p:nvCxnSpPr>
        <p:spPr>
          <a:xfrm flipH="1">
            <a:off x="4752020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1331640" y="3645024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5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>
            <a:stCxn id="7" idx="2"/>
            <a:endCxn id="17" idx="0"/>
          </p:cNvCxnSpPr>
          <p:nvPr/>
        </p:nvCxnSpPr>
        <p:spPr>
          <a:xfrm flipH="1">
            <a:off x="1727684" y="2888940"/>
            <a:ext cx="39604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83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5472608" cy="720080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Inserir: 3 – PARTE 1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563888" y="1340768"/>
            <a:ext cx="792088" cy="7920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5076056" y="2492896"/>
            <a:ext cx="792088" cy="7920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30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stCxn id="2" idx="6"/>
            <a:endCxn id="4" idx="0"/>
          </p:cNvCxnSpPr>
          <p:nvPr/>
        </p:nvCxnSpPr>
        <p:spPr>
          <a:xfrm>
            <a:off x="4355976" y="1736812"/>
            <a:ext cx="111612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2123728" y="2492896"/>
            <a:ext cx="792088" cy="7920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12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>
            <a:stCxn id="2" idx="2"/>
            <a:endCxn id="7" idx="0"/>
          </p:cNvCxnSpPr>
          <p:nvPr/>
        </p:nvCxnSpPr>
        <p:spPr>
          <a:xfrm flipH="1">
            <a:off x="2519772" y="1736812"/>
            <a:ext cx="104411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2843808" y="3645024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14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stCxn id="7" idx="6"/>
            <a:endCxn id="11" idx="0"/>
          </p:cNvCxnSpPr>
          <p:nvPr/>
        </p:nvCxnSpPr>
        <p:spPr>
          <a:xfrm>
            <a:off x="2915816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5796136" y="3645024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35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4" name="Conector reto 13"/>
          <p:cNvCxnSpPr>
            <a:stCxn id="4" idx="6"/>
            <a:endCxn id="13" idx="0"/>
          </p:cNvCxnSpPr>
          <p:nvPr/>
        </p:nvCxnSpPr>
        <p:spPr>
          <a:xfrm>
            <a:off x="5868144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4355976" y="3645024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27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6" name="Conector reto 15"/>
          <p:cNvCxnSpPr>
            <a:stCxn id="4" idx="2"/>
            <a:endCxn id="15" idx="0"/>
          </p:cNvCxnSpPr>
          <p:nvPr/>
        </p:nvCxnSpPr>
        <p:spPr>
          <a:xfrm flipH="1">
            <a:off x="4752020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1331640" y="3645024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5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>
            <a:stCxn id="7" idx="2"/>
            <a:endCxn id="17" idx="0"/>
          </p:cNvCxnSpPr>
          <p:nvPr/>
        </p:nvCxnSpPr>
        <p:spPr>
          <a:xfrm flipH="1">
            <a:off x="1727684" y="2888940"/>
            <a:ext cx="39604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611560" y="4797152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3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0" name="Conector reto 9"/>
          <p:cNvCxnSpPr>
            <a:stCxn id="17" idx="2"/>
            <a:endCxn id="18" idx="0"/>
          </p:cNvCxnSpPr>
          <p:nvPr/>
        </p:nvCxnSpPr>
        <p:spPr>
          <a:xfrm flipH="1">
            <a:off x="1007604" y="4041068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08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5472608" cy="720080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Inserir: 3 – PARTE 2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563888" y="1340768"/>
            <a:ext cx="792088" cy="7920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5076056" y="2492896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30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>
            <a:stCxn id="2" idx="6"/>
            <a:endCxn id="4" idx="0"/>
          </p:cNvCxnSpPr>
          <p:nvPr/>
        </p:nvCxnSpPr>
        <p:spPr>
          <a:xfrm>
            <a:off x="4355976" y="1736812"/>
            <a:ext cx="111612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2123728" y="2492896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12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>
            <a:stCxn id="2" idx="2"/>
            <a:endCxn id="7" idx="0"/>
          </p:cNvCxnSpPr>
          <p:nvPr/>
        </p:nvCxnSpPr>
        <p:spPr>
          <a:xfrm flipH="1">
            <a:off x="2519772" y="1736812"/>
            <a:ext cx="104411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2843808" y="3645024"/>
            <a:ext cx="792088" cy="7920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14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>
            <a:stCxn id="7" idx="6"/>
            <a:endCxn id="11" idx="0"/>
          </p:cNvCxnSpPr>
          <p:nvPr/>
        </p:nvCxnSpPr>
        <p:spPr>
          <a:xfrm>
            <a:off x="2915816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5796136" y="3645024"/>
            <a:ext cx="792088" cy="7920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35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4" name="Conector reto 13"/>
          <p:cNvCxnSpPr>
            <a:stCxn id="4" idx="6"/>
            <a:endCxn id="13" idx="0"/>
          </p:cNvCxnSpPr>
          <p:nvPr/>
        </p:nvCxnSpPr>
        <p:spPr>
          <a:xfrm>
            <a:off x="5868144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4355976" y="3645024"/>
            <a:ext cx="792088" cy="7920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27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6" name="Conector reto 15"/>
          <p:cNvCxnSpPr>
            <a:stCxn id="4" idx="2"/>
            <a:endCxn id="15" idx="0"/>
          </p:cNvCxnSpPr>
          <p:nvPr/>
        </p:nvCxnSpPr>
        <p:spPr>
          <a:xfrm flipH="1">
            <a:off x="4752020" y="2888940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1331640" y="3645024"/>
            <a:ext cx="792088" cy="7920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5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>
            <a:stCxn id="7" idx="2"/>
            <a:endCxn id="17" idx="0"/>
          </p:cNvCxnSpPr>
          <p:nvPr/>
        </p:nvCxnSpPr>
        <p:spPr>
          <a:xfrm flipH="1">
            <a:off x="1727684" y="2888940"/>
            <a:ext cx="39604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611560" y="4797152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3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0" name="Conector reto 9"/>
          <p:cNvCxnSpPr>
            <a:stCxn id="17" idx="2"/>
            <a:endCxn id="18" idx="0"/>
          </p:cNvCxnSpPr>
          <p:nvPr/>
        </p:nvCxnSpPr>
        <p:spPr>
          <a:xfrm flipH="1">
            <a:off x="1007604" y="4041068"/>
            <a:ext cx="32403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60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8352928" cy="6048672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3</a:t>
            </a:r>
            <a:r>
              <a:rPr lang="pt-BR" sz="3000" dirty="0">
                <a:solidFill>
                  <a:schemeClr val="tx1"/>
                </a:solidFill>
              </a:rPr>
              <a:t>) Realizar as etapas de inserção, remoção e</a:t>
            </a:r>
          </a:p>
          <a:p>
            <a:pPr algn="just"/>
            <a:r>
              <a:rPr lang="pt-BR" sz="3000" dirty="0">
                <a:solidFill>
                  <a:schemeClr val="tx1"/>
                </a:solidFill>
              </a:rPr>
              <a:t>rotação (quando necessário), em uma árvore</a:t>
            </a:r>
          </a:p>
          <a:p>
            <a:pPr algn="just"/>
            <a:r>
              <a:rPr lang="pt-BR" sz="3000" dirty="0">
                <a:solidFill>
                  <a:schemeClr val="tx1"/>
                </a:solidFill>
              </a:rPr>
              <a:t>rubro-negra, para</a:t>
            </a:r>
            <a:r>
              <a:rPr lang="pt-BR" sz="3000" dirty="0" smtClean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a</a:t>
            </a:r>
            <a:r>
              <a:rPr lang="pt-BR" sz="3000" dirty="0">
                <a:solidFill>
                  <a:schemeClr val="tx1"/>
                </a:solidFill>
              </a:rPr>
              <a:t>) Inserir 17, 14, 6, 15 e 9</a:t>
            </a:r>
          </a:p>
          <a:p>
            <a:pPr algn="just"/>
            <a:r>
              <a:rPr lang="pt-BR" sz="3000" dirty="0">
                <a:solidFill>
                  <a:schemeClr val="tx1"/>
                </a:solidFill>
              </a:rPr>
              <a:t>b) Remover 17</a:t>
            </a:r>
          </a:p>
          <a:p>
            <a:pPr algn="just"/>
            <a:r>
              <a:rPr lang="pt-BR" sz="3000" dirty="0">
                <a:solidFill>
                  <a:schemeClr val="tx1"/>
                </a:solidFill>
              </a:rPr>
              <a:t>c) Inserir 26 e 34</a:t>
            </a:r>
          </a:p>
          <a:p>
            <a:pPr algn="just"/>
            <a:r>
              <a:rPr lang="pt-BR" sz="3000" dirty="0">
                <a:solidFill>
                  <a:schemeClr val="tx1"/>
                </a:solidFill>
              </a:rPr>
              <a:t>d) Remover 6</a:t>
            </a:r>
          </a:p>
          <a:p>
            <a:pPr algn="just"/>
            <a:r>
              <a:rPr lang="pt-BR" sz="3000" dirty="0">
                <a:solidFill>
                  <a:schemeClr val="tx1"/>
                </a:solidFill>
              </a:rPr>
              <a:t>e) Inserir 11 e 2</a:t>
            </a:r>
            <a:endParaRPr lang="pt-BR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2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6120680" cy="792088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Inserir: 17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779912" y="1556792"/>
            <a:ext cx="792088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180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6120680" cy="792088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Inserir: 14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779912" y="1556792"/>
            <a:ext cx="792088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17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059832" y="263691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cxnSp>
        <p:nvCxnSpPr>
          <p:cNvPr id="6" name="Conector reto 5"/>
          <p:cNvCxnSpPr>
            <a:stCxn id="2" idx="2"/>
            <a:endCxn id="4" idx="0"/>
          </p:cNvCxnSpPr>
          <p:nvPr/>
        </p:nvCxnSpPr>
        <p:spPr>
          <a:xfrm flipH="1">
            <a:off x="3455876" y="191683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0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6120680" cy="792088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Inserir: 6 – PARTE 1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779912" y="1556792"/>
            <a:ext cx="792088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17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059832" y="263691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cxnSp>
        <p:nvCxnSpPr>
          <p:cNvPr id="6" name="Conector reto 5"/>
          <p:cNvCxnSpPr>
            <a:stCxn id="2" idx="2"/>
            <a:endCxn id="4" idx="0"/>
          </p:cNvCxnSpPr>
          <p:nvPr/>
        </p:nvCxnSpPr>
        <p:spPr>
          <a:xfrm flipH="1">
            <a:off x="3455876" y="191683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2339752" y="371703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8" name="Conector reto 7"/>
          <p:cNvCxnSpPr>
            <a:stCxn id="4" idx="2"/>
            <a:endCxn id="7" idx="0"/>
          </p:cNvCxnSpPr>
          <p:nvPr/>
        </p:nvCxnSpPr>
        <p:spPr>
          <a:xfrm flipH="1">
            <a:off x="2735796" y="299695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1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5472608" cy="648072"/>
          </a:xfrm>
        </p:spPr>
        <p:txBody>
          <a:bodyPr>
            <a:normAutofit/>
          </a:bodyPr>
          <a:lstStyle/>
          <a:p>
            <a:r>
              <a:rPr lang="pt-BR" sz="3000" b="1" dirty="0" smtClean="0">
                <a:solidFill>
                  <a:schemeClr val="tx1"/>
                </a:solidFill>
              </a:rPr>
              <a:t>Inserir: 45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48478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41178" y="167583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31840" y="2865936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305074" y="3056989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19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Conector reto 3"/>
          <p:cNvCxnSpPr>
            <a:stCxn id="5" idx="3"/>
          </p:cNvCxnSpPr>
          <p:nvPr/>
        </p:nvCxnSpPr>
        <p:spPr>
          <a:xfrm flipH="1">
            <a:off x="3779912" y="2283799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4836285" y="2865936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009519" y="3056989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45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4782555" y="2309430"/>
            <a:ext cx="365509" cy="5565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8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6120680" cy="792088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Inserir: 6 – PARTE 2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779912" y="155679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059832" y="263691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6" name="Conector reto 5"/>
          <p:cNvCxnSpPr>
            <a:stCxn id="2" idx="2"/>
            <a:endCxn id="4" idx="0"/>
          </p:cNvCxnSpPr>
          <p:nvPr/>
        </p:nvCxnSpPr>
        <p:spPr>
          <a:xfrm flipH="1">
            <a:off x="3455876" y="191683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4499992" y="2636912"/>
            <a:ext cx="792088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17</a:t>
            </a:r>
            <a:endParaRPr lang="pt-BR" dirty="0"/>
          </a:p>
        </p:txBody>
      </p:sp>
      <p:cxnSp>
        <p:nvCxnSpPr>
          <p:cNvPr id="8" name="Conector reto 7"/>
          <p:cNvCxnSpPr>
            <a:stCxn id="2" idx="6"/>
            <a:endCxn id="7" idx="0"/>
          </p:cNvCxnSpPr>
          <p:nvPr/>
        </p:nvCxnSpPr>
        <p:spPr>
          <a:xfrm>
            <a:off x="4572000" y="191683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1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6120680" cy="792088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Inserir: 6 – PARTE 3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779912" y="1556792"/>
            <a:ext cx="792088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059832" y="263691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6" name="Conector reto 5"/>
          <p:cNvCxnSpPr>
            <a:stCxn id="2" idx="2"/>
            <a:endCxn id="4" idx="0"/>
          </p:cNvCxnSpPr>
          <p:nvPr/>
        </p:nvCxnSpPr>
        <p:spPr>
          <a:xfrm flipH="1">
            <a:off x="3455876" y="191683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4499992" y="263691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17</a:t>
            </a:r>
            <a:endParaRPr lang="pt-BR" dirty="0"/>
          </a:p>
        </p:txBody>
      </p:sp>
      <p:cxnSp>
        <p:nvCxnSpPr>
          <p:cNvPr id="8" name="Conector reto 7"/>
          <p:cNvCxnSpPr>
            <a:stCxn id="2" idx="6"/>
            <a:endCxn id="7" idx="0"/>
          </p:cNvCxnSpPr>
          <p:nvPr/>
        </p:nvCxnSpPr>
        <p:spPr>
          <a:xfrm>
            <a:off x="4572000" y="191683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88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6120680" cy="792088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Inserir: 15 – PARTE 1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779912" y="1556792"/>
            <a:ext cx="792088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059832" y="263691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6" name="Conector reto 5"/>
          <p:cNvCxnSpPr>
            <a:stCxn id="2" idx="2"/>
            <a:endCxn id="4" idx="0"/>
          </p:cNvCxnSpPr>
          <p:nvPr/>
        </p:nvCxnSpPr>
        <p:spPr>
          <a:xfrm flipH="1">
            <a:off x="3455876" y="191683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4499992" y="263691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17</a:t>
            </a:r>
            <a:endParaRPr lang="pt-BR" dirty="0"/>
          </a:p>
        </p:txBody>
      </p:sp>
      <p:cxnSp>
        <p:nvCxnSpPr>
          <p:cNvPr id="8" name="Conector reto 7"/>
          <p:cNvCxnSpPr>
            <a:stCxn id="2" idx="6"/>
            <a:endCxn id="7" idx="0"/>
          </p:cNvCxnSpPr>
          <p:nvPr/>
        </p:nvCxnSpPr>
        <p:spPr>
          <a:xfrm>
            <a:off x="4572000" y="191683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3779912" y="371703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cxnSp>
        <p:nvCxnSpPr>
          <p:cNvPr id="12" name="Conector reto 11"/>
          <p:cNvCxnSpPr>
            <a:stCxn id="7" idx="2"/>
            <a:endCxn id="9" idx="0"/>
          </p:cNvCxnSpPr>
          <p:nvPr/>
        </p:nvCxnSpPr>
        <p:spPr>
          <a:xfrm flipH="1">
            <a:off x="4175956" y="299695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47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6120680" cy="792088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Inserir: 15 – PARTE 2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779912" y="1556792"/>
            <a:ext cx="792088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059832" y="2636912"/>
            <a:ext cx="792088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6" name="Conector reto 5"/>
          <p:cNvCxnSpPr>
            <a:stCxn id="2" idx="2"/>
            <a:endCxn id="4" idx="0"/>
          </p:cNvCxnSpPr>
          <p:nvPr/>
        </p:nvCxnSpPr>
        <p:spPr>
          <a:xfrm flipH="1">
            <a:off x="3455876" y="191683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4499992" y="2636912"/>
            <a:ext cx="792088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17</a:t>
            </a:r>
            <a:endParaRPr lang="pt-BR" dirty="0"/>
          </a:p>
        </p:txBody>
      </p:sp>
      <p:cxnSp>
        <p:nvCxnSpPr>
          <p:cNvPr id="8" name="Conector reto 7"/>
          <p:cNvCxnSpPr>
            <a:stCxn id="2" idx="6"/>
            <a:endCxn id="7" idx="0"/>
          </p:cNvCxnSpPr>
          <p:nvPr/>
        </p:nvCxnSpPr>
        <p:spPr>
          <a:xfrm>
            <a:off x="4572000" y="191683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3779912" y="371703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cxnSp>
        <p:nvCxnSpPr>
          <p:cNvPr id="12" name="Conector reto 11"/>
          <p:cNvCxnSpPr>
            <a:stCxn id="7" idx="2"/>
            <a:endCxn id="9" idx="0"/>
          </p:cNvCxnSpPr>
          <p:nvPr/>
        </p:nvCxnSpPr>
        <p:spPr>
          <a:xfrm flipH="1">
            <a:off x="4175956" y="299695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3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6120680" cy="792088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Inserir: 9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779912" y="1556792"/>
            <a:ext cx="792088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2339752" y="2636912"/>
            <a:ext cx="792088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6" name="Conector reto 5"/>
          <p:cNvCxnSpPr>
            <a:stCxn id="2" idx="2"/>
            <a:endCxn id="4" idx="0"/>
          </p:cNvCxnSpPr>
          <p:nvPr/>
        </p:nvCxnSpPr>
        <p:spPr>
          <a:xfrm flipH="1">
            <a:off x="2735796" y="1916832"/>
            <a:ext cx="10441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5220072" y="2636912"/>
            <a:ext cx="792088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17</a:t>
            </a:r>
            <a:endParaRPr lang="pt-BR" dirty="0"/>
          </a:p>
        </p:txBody>
      </p:sp>
      <p:cxnSp>
        <p:nvCxnSpPr>
          <p:cNvPr id="8" name="Conector reto 7"/>
          <p:cNvCxnSpPr>
            <a:stCxn id="2" idx="6"/>
            <a:endCxn id="7" idx="0"/>
          </p:cNvCxnSpPr>
          <p:nvPr/>
        </p:nvCxnSpPr>
        <p:spPr>
          <a:xfrm>
            <a:off x="4572000" y="1916832"/>
            <a:ext cx="10441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4499992" y="371703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cxnSp>
        <p:nvCxnSpPr>
          <p:cNvPr id="12" name="Conector reto 11"/>
          <p:cNvCxnSpPr>
            <a:stCxn id="7" idx="2"/>
            <a:endCxn id="9" idx="0"/>
          </p:cNvCxnSpPr>
          <p:nvPr/>
        </p:nvCxnSpPr>
        <p:spPr>
          <a:xfrm flipH="1">
            <a:off x="4896036" y="299695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3059832" y="371703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1" name="Conector reto 10"/>
          <p:cNvCxnSpPr>
            <a:stCxn id="4" idx="6"/>
            <a:endCxn id="10" idx="0"/>
          </p:cNvCxnSpPr>
          <p:nvPr/>
        </p:nvCxnSpPr>
        <p:spPr>
          <a:xfrm>
            <a:off x="3131840" y="299695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6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6120680" cy="792088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Remover: </a:t>
            </a:r>
            <a:r>
              <a:rPr lang="pt-BR" sz="3000" dirty="0" smtClean="0">
                <a:solidFill>
                  <a:schemeClr val="tx1"/>
                </a:solidFill>
              </a:rPr>
              <a:t>17 – PARTE 1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779912" y="1556792"/>
            <a:ext cx="792088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2339752" y="2636912"/>
            <a:ext cx="792088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6" name="Conector reto 5"/>
          <p:cNvCxnSpPr>
            <a:stCxn id="2" idx="2"/>
            <a:endCxn id="4" idx="0"/>
          </p:cNvCxnSpPr>
          <p:nvPr/>
        </p:nvCxnSpPr>
        <p:spPr>
          <a:xfrm flipH="1">
            <a:off x="2735796" y="1916832"/>
            <a:ext cx="10441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5220072" y="263691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cxnSp>
        <p:nvCxnSpPr>
          <p:cNvPr id="8" name="Conector reto 7"/>
          <p:cNvCxnSpPr>
            <a:stCxn id="2" idx="6"/>
            <a:endCxn id="7" idx="0"/>
          </p:cNvCxnSpPr>
          <p:nvPr/>
        </p:nvCxnSpPr>
        <p:spPr>
          <a:xfrm>
            <a:off x="4572000" y="1916832"/>
            <a:ext cx="10441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3059832" y="371703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1" name="Conector reto 10"/>
          <p:cNvCxnSpPr>
            <a:stCxn id="4" idx="6"/>
            <a:endCxn id="10" idx="0"/>
          </p:cNvCxnSpPr>
          <p:nvPr/>
        </p:nvCxnSpPr>
        <p:spPr>
          <a:xfrm>
            <a:off x="3131840" y="299695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6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6120680" cy="792088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Remover: </a:t>
            </a:r>
            <a:r>
              <a:rPr lang="pt-BR" sz="3000" dirty="0" smtClean="0">
                <a:solidFill>
                  <a:schemeClr val="tx1"/>
                </a:solidFill>
              </a:rPr>
              <a:t>17 – PARTE 2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779912" y="1556792"/>
            <a:ext cx="792088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2339752" y="2636912"/>
            <a:ext cx="792088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6" name="Conector reto 5"/>
          <p:cNvCxnSpPr>
            <a:stCxn id="2" idx="2"/>
            <a:endCxn id="4" idx="0"/>
          </p:cNvCxnSpPr>
          <p:nvPr/>
        </p:nvCxnSpPr>
        <p:spPr>
          <a:xfrm flipH="1">
            <a:off x="2735796" y="1916832"/>
            <a:ext cx="10441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5220072" y="2636912"/>
            <a:ext cx="792088" cy="72008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cxnSp>
        <p:nvCxnSpPr>
          <p:cNvPr id="8" name="Conector reto 7"/>
          <p:cNvCxnSpPr>
            <a:stCxn id="2" idx="6"/>
            <a:endCxn id="7" idx="0"/>
          </p:cNvCxnSpPr>
          <p:nvPr/>
        </p:nvCxnSpPr>
        <p:spPr>
          <a:xfrm>
            <a:off x="4572000" y="1916832"/>
            <a:ext cx="10441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3059832" y="371703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1" name="Conector reto 10"/>
          <p:cNvCxnSpPr>
            <a:stCxn id="4" idx="6"/>
            <a:endCxn id="10" idx="0"/>
          </p:cNvCxnSpPr>
          <p:nvPr/>
        </p:nvCxnSpPr>
        <p:spPr>
          <a:xfrm>
            <a:off x="3131840" y="299695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95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6120680" cy="792088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Inserir: 26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779912" y="1556792"/>
            <a:ext cx="792088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2339752" y="2636912"/>
            <a:ext cx="792088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6" name="Conector reto 5"/>
          <p:cNvCxnSpPr>
            <a:stCxn id="2" idx="2"/>
            <a:endCxn id="4" idx="0"/>
          </p:cNvCxnSpPr>
          <p:nvPr/>
        </p:nvCxnSpPr>
        <p:spPr>
          <a:xfrm flipH="1">
            <a:off x="2735796" y="1916832"/>
            <a:ext cx="10441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5220072" y="2636912"/>
            <a:ext cx="792088" cy="72008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cxnSp>
        <p:nvCxnSpPr>
          <p:cNvPr id="8" name="Conector reto 7"/>
          <p:cNvCxnSpPr>
            <a:stCxn id="2" idx="6"/>
            <a:endCxn id="7" idx="0"/>
          </p:cNvCxnSpPr>
          <p:nvPr/>
        </p:nvCxnSpPr>
        <p:spPr>
          <a:xfrm>
            <a:off x="4572000" y="1916832"/>
            <a:ext cx="10441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3059832" y="371703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1" name="Conector reto 10"/>
          <p:cNvCxnSpPr>
            <a:stCxn id="4" idx="6"/>
            <a:endCxn id="10" idx="0"/>
          </p:cNvCxnSpPr>
          <p:nvPr/>
        </p:nvCxnSpPr>
        <p:spPr>
          <a:xfrm>
            <a:off x="3131840" y="299695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5940152" y="371703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26</a:t>
            </a:r>
            <a:endParaRPr lang="pt-BR" dirty="0"/>
          </a:p>
        </p:txBody>
      </p:sp>
      <p:cxnSp>
        <p:nvCxnSpPr>
          <p:cNvPr id="9" name="Conector reto 8"/>
          <p:cNvCxnSpPr>
            <a:stCxn id="7" idx="6"/>
            <a:endCxn id="12" idx="0"/>
          </p:cNvCxnSpPr>
          <p:nvPr/>
        </p:nvCxnSpPr>
        <p:spPr>
          <a:xfrm>
            <a:off x="6012160" y="299695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23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6120680" cy="792088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Inserir: 34 – PARTE 1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779912" y="1556792"/>
            <a:ext cx="792088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2339752" y="2636912"/>
            <a:ext cx="792088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6" name="Conector reto 5"/>
          <p:cNvCxnSpPr>
            <a:stCxn id="2" idx="2"/>
            <a:endCxn id="4" idx="0"/>
          </p:cNvCxnSpPr>
          <p:nvPr/>
        </p:nvCxnSpPr>
        <p:spPr>
          <a:xfrm flipH="1">
            <a:off x="2735796" y="1916832"/>
            <a:ext cx="10441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5220072" y="2636912"/>
            <a:ext cx="792088" cy="72008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cxnSp>
        <p:nvCxnSpPr>
          <p:cNvPr id="8" name="Conector reto 7"/>
          <p:cNvCxnSpPr>
            <a:stCxn id="2" idx="6"/>
            <a:endCxn id="7" idx="0"/>
          </p:cNvCxnSpPr>
          <p:nvPr/>
        </p:nvCxnSpPr>
        <p:spPr>
          <a:xfrm>
            <a:off x="4572000" y="1916832"/>
            <a:ext cx="10441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3059832" y="371703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1" name="Conector reto 10"/>
          <p:cNvCxnSpPr>
            <a:stCxn id="4" idx="6"/>
            <a:endCxn id="10" idx="0"/>
          </p:cNvCxnSpPr>
          <p:nvPr/>
        </p:nvCxnSpPr>
        <p:spPr>
          <a:xfrm>
            <a:off x="3131840" y="299695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5940152" y="371703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26</a:t>
            </a:r>
            <a:endParaRPr lang="pt-BR" dirty="0"/>
          </a:p>
        </p:txBody>
      </p:sp>
      <p:cxnSp>
        <p:nvCxnSpPr>
          <p:cNvPr id="9" name="Conector reto 8"/>
          <p:cNvCxnSpPr>
            <a:stCxn id="7" idx="6"/>
            <a:endCxn id="12" idx="0"/>
          </p:cNvCxnSpPr>
          <p:nvPr/>
        </p:nvCxnSpPr>
        <p:spPr>
          <a:xfrm>
            <a:off x="6012160" y="299695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6660232" y="479715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34</a:t>
            </a:r>
            <a:endParaRPr lang="pt-BR" dirty="0"/>
          </a:p>
        </p:txBody>
      </p:sp>
      <p:cxnSp>
        <p:nvCxnSpPr>
          <p:cNvPr id="15" name="Conector reto 14"/>
          <p:cNvCxnSpPr>
            <a:stCxn id="12" idx="6"/>
            <a:endCxn id="14" idx="0"/>
          </p:cNvCxnSpPr>
          <p:nvPr/>
        </p:nvCxnSpPr>
        <p:spPr>
          <a:xfrm>
            <a:off x="6732240" y="407707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0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6120680" cy="792088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Inserir: 34 – PARTE 2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779912" y="1556792"/>
            <a:ext cx="792088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2339752" y="2636912"/>
            <a:ext cx="792088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6" name="Conector reto 5"/>
          <p:cNvCxnSpPr>
            <a:stCxn id="2" idx="2"/>
            <a:endCxn id="4" idx="0"/>
          </p:cNvCxnSpPr>
          <p:nvPr/>
        </p:nvCxnSpPr>
        <p:spPr>
          <a:xfrm flipH="1">
            <a:off x="2735796" y="1916832"/>
            <a:ext cx="10441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5220072" y="263691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26</a:t>
            </a:r>
            <a:endParaRPr lang="pt-BR" dirty="0"/>
          </a:p>
        </p:txBody>
      </p:sp>
      <p:cxnSp>
        <p:nvCxnSpPr>
          <p:cNvPr id="8" name="Conector reto 7"/>
          <p:cNvCxnSpPr>
            <a:stCxn id="2" idx="6"/>
            <a:endCxn id="7" idx="0"/>
          </p:cNvCxnSpPr>
          <p:nvPr/>
        </p:nvCxnSpPr>
        <p:spPr>
          <a:xfrm>
            <a:off x="4572000" y="1916832"/>
            <a:ext cx="10441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3059832" y="371703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1" name="Conector reto 10"/>
          <p:cNvCxnSpPr>
            <a:stCxn id="4" idx="6"/>
            <a:endCxn id="10" idx="0"/>
          </p:cNvCxnSpPr>
          <p:nvPr/>
        </p:nvCxnSpPr>
        <p:spPr>
          <a:xfrm>
            <a:off x="3131840" y="299695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5940152" y="371703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34</a:t>
            </a:r>
            <a:endParaRPr lang="pt-BR" dirty="0"/>
          </a:p>
        </p:txBody>
      </p:sp>
      <p:cxnSp>
        <p:nvCxnSpPr>
          <p:cNvPr id="9" name="Conector reto 8"/>
          <p:cNvCxnSpPr>
            <a:stCxn id="7" idx="6"/>
            <a:endCxn id="12" idx="0"/>
          </p:cNvCxnSpPr>
          <p:nvPr/>
        </p:nvCxnSpPr>
        <p:spPr>
          <a:xfrm>
            <a:off x="6012160" y="299695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499992" y="3717032"/>
            <a:ext cx="792088" cy="72008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cxnSp>
        <p:nvCxnSpPr>
          <p:cNvPr id="15" name="Conector reto 14"/>
          <p:cNvCxnSpPr>
            <a:stCxn id="7" idx="2"/>
            <a:endCxn id="14" idx="0"/>
          </p:cNvCxnSpPr>
          <p:nvPr/>
        </p:nvCxnSpPr>
        <p:spPr>
          <a:xfrm flipH="1">
            <a:off x="4896036" y="299695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6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5472608" cy="648072"/>
          </a:xfrm>
        </p:spPr>
        <p:txBody>
          <a:bodyPr>
            <a:normAutofit/>
          </a:bodyPr>
          <a:lstStyle/>
          <a:p>
            <a:r>
              <a:rPr lang="pt-BR" sz="3000" b="1" dirty="0" smtClean="0">
                <a:solidFill>
                  <a:schemeClr val="tx1"/>
                </a:solidFill>
              </a:rPr>
              <a:t>Inserir: 16 – PARTE 1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48478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41178" y="167583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31840" y="2865936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305074" y="3056989"/>
            <a:ext cx="595107" cy="55399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19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Conector reto 3"/>
          <p:cNvCxnSpPr>
            <a:stCxn id="5" idx="3"/>
          </p:cNvCxnSpPr>
          <p:nvPr/>
        </p:nvCxnSpPr>
        <p:spPr>
          <a:xfrm flipH="1">
            <a:off x="3779912" y="2283799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4836285" y="2865936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009519" y="3056989"/>
            <a:ext cx="595107" cy="55399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45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4782555" y="2309430"/>
            <a:ext cx="365509" cy="5565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2195736" y="4146787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368970" y="4337840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16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2879953" y="3610987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52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6120680" cy="792088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Inserir: 34 – PARTE 3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779912" y="1556792"/>
            <a:ext cx="792088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2339752" y="2636912"/>
            <a:ext cx="792088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6" name="Conector reto 5"/>
          <p:cNvCxnSpPr>
            <a:stCxn id="2" idx="2"/>
            <a:endCxn id="4" idx="0"/>
          </p:cNvCxnSpPr>
          <p:nvPr/>
        </p:nvCxnSpPr>
        <p:spPr>
          <a:xfrm flipH="1">
            <a:off x="2735796" y="1916832"/>
            <a:ext cx="10441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5220072" y="2636912"/>
            <a:ext cx="792088" cy="72008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26</a:t>
            </a:r>
            <a:endParaRPr lang="pt-BR" dirty="0"/>
          </a:p>
        </p:txBody>
      </p:sp>
      <p:cxnSp>
        <p:nvCxnSpPr>
          <p:cNvPr id="8" name="Conector reto 7"/>
          <p:cNvCxnSpPr>
            <a:stCxn id="2" idx="6"/>
            <a:endCxn id="7" idx="0"/>
          </p:cNvCxnSpPr>
          <p:nvPr/>
        </p:nvCxnSpPr>
        <p:spPr>
          <a:xfrm>
            <a:off x="4572000" y="1916832"/>
            <a:ext cx="10441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3059832" y="371703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1" name="Conector reto 10"/>
          <p:cNvCxnSpPr>
            <a:stCxn id="4" idx="6"/>
            <a:endCxn id="10" idx="0"/>
          </p:cNvCxnSpPr>
          <p:nvPr/>
        </p:nvCxnSpPr>
        <p:spPr>
          <a:xfrm>
            <a:off x="3131840" y="299695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5940152" y="371703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34</a:t>
            </a:r>
            <a:endParaRPr lang="pt-BR" dirty="0"/>
          </a:p>
        </p:txBody>
      </p:sp>
      <p:cxnSp>
        <p:nvCxnSpPr>
          <p:cNvPr id="9" name="Conector reto 8"/>
          <p:cNvCxnSpPr>
            <a:stCxn id="7" idx="6"/>
            <a:endCxn id="12" idx="0"/>
          </p:cNvCxnSpPr>
          <p:nvPr/>
        </p:nvCxnSpPr>
        <p:spPr>
          <a:xfrm>
            <a:off x="6012160" y="299695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499992" y="371703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cxnSp>
        <p:nvCxnSpPr>
          <p:cNvPr id="15" name="Conector reto 14"/>
          <p:cNvCxnSpPr>
            <a:stCxn id="7" idx="2"/>
            <a:endCxn id="14" idx="0"/>
          </p:cNvCxnSpPr>
          <p:nvPr/>
        </p:nvCxnSpPr>
        <p:spPr>
          <a:xfrm flipH="1">
            <a:off x="4896036" y="299695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9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6120680" cy="792088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Remover: 6 – PARTE 1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779912" y="1556792"/>
            <a:ext cx="792088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2339752" y="263691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  <p:cxnSp>
        <p:nvCxnSpPr>
          <p:cNvPr id="6" name="Conector reto 5"/>
          <p:cNvCxnSpPr>
            <a:stCxn id="2" idx="2"/>
            <a:endCxn id="4" idx="0"/>
          </p:cNvCxnSpPr>
          <p:nvPr/>
        </p:nvCxnSpPr>
        <p:spPr>
          <a:xfrm flipH="1">
            <a:off x="2735796" y="1916832"/>
            <a:ext cx="10441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5220072" y="2636912"/>
            <a:ext cx="792088" cy="72008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26</a:t>
            </a:r>
            <a:endParaRPr lang="pt-BR" dirty="0"/>
          </a:p>
        </p:txBody>
      </p:sp>
      <p:cxnSp>
        <p:nvCxnSpPr>
          <p:cNvPr id="8" name="Conector reto 7"/>
          <p:cNvCxnSpPr>
            <a:stCxn id="2" idx="6"/>
            <a:endCxn id="7" idx="0"/>
          </p:cNvCxnSpPr>
          <p:nvPr/>
        </p:nvCxnSpPr>
        <p:spPr>
          <a:xfrm>
            <a:off x="4572000" y="1916832"/>
            <a:ext cx="10441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5940152" y="371703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34</a:t>
            </a:r>
            <a:endParaRPr lang="pt-BR" dirty="0"/>
          </a:p>
        </p:txBody>
      </p:sp>
      <p:cxnSp>
        <p:nvCxnSpPr>
          <p:cNvPr id="9" name="Conector reto 8"/>
          <p:cNvCxnSpPr>
            <a:stCxn id="7" idx="6"/>
            <a:endCxn id="12" idx="0"/>
          </p:cNvCxnSpPr>
          <p:nvPr/>
        </p:nvCxnSpPr>
        <p:spPr>
          <a:xfrm>
            <a:off x="6012160" y="299695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499992" y="371703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cxnSp>
        <p:nvCxnSpPr>
          <p:cNvPr id="15" name="Conector reto 14"/>
          <p:cNvCxnSpPr>
            <a:stCxn id="7" idx="2"/>
            <a:endCxn id="14" idx="0"/>
          </p:cNvCxnSpPr>
          <p:nvPr/>
        </p:nvCxnSpPr>
        <p:spPr>
          <a:xfrm flipH="1">
            <a:off x="4896036" y="299695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52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6120680" cy="792088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Remover: 6 – PARTE 2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779912" y="1556792"/>
            <a:ext cx="792088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2339752" y="2636912"/>
            <a:ext cx="792088" cy="72008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  <p:cxnSp>
        <p:nvCxnSpPr>
          <p:cNvPr id="6" name="Conector reto 5"/>
          <p:cNvCxnSpPr>
            <a:stCxn id="2" idx="2"/>
            <a:endCxn id="4" idx="0"/>
          </p:cNvCxnSpPr>
          <p:nvPr/>
        </p:nvCxnSpPr>
        <p:spPr>
          <a:xfrm flipH="1">
            <a:off x="2735796" y="1916832"/>
            <a:ext cx="10441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5220072" y="2636912"/>
            <a:ext cx="792088" cy="72008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26</a:t>
            </a:r>
            <a:endParaRPr lang="pt-BR" dirty="0"/>
          </a:p>
        </p:txBody>
      </p:sp>
      <p:cxnSp>
        <p:nvCxnSpPr>
          <p:cNvPr id="8" name="Conector reto 7"/>
          <p:cNvCxnSpPr>
            <a:stCxn id="2" idx="6"/>
            <a:endCxn id="7" idx="0"/>
          </p:cNvCxnSpPr>
          <p:nvPr/>
        </p:nvCxnSpPr>
        <p:spPr>
          <a:xfrm>
            <a:off x="4572000" y="1916832"/>
            <a:ext cx="10441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5940152" y="371703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34</a:t>
            </a:r>
            <a:endParaRPr lang="pt-BR" dirty="0"/>
          </a:p>
        </p:txBody>
      </p:sp>
      <p:cxnSp>
        <p:nvCxnSpPr>
          <p:cNvPr id="9" name="Conector reto 8"/>
          <p:cNvCxnSpPr>
            <a:stCxn id="7" idx="6"/>
            <a:endCxn id="12" idx="0"/>
          </p:cNvCxnSpPr>
          <p:nvPr/>
        </p:nvCxnSpPr>
        <p:spPr>
          <a:xfrm>
            <a:off x="6012160" y="299695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499992" y="371703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cxnSp>
        <p:nvCxnSpPr>
          <p:cNvPr id="15" name="Conector reto 14"/>
          <p:cNvCxnSpPr>
            <a:stCxn id="7" idx="2"/>
            <a:endCxn id="14" idx="0"/>
          </p:cNvCxnSpPr>
          <p:nvPr/>
        </p:nvCxnSpPr>
        <p:spPr>
          <a:xfrm flipH="1">
            <a:off x="4896036" y="299695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73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6120680" cy="792088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Inserir: </a:t>
            </a:r>
            <a:r>
              <a:rPr lang="pt-BR" sz="3000" dirty="0" smtClean="0">
                <a:solidFill>
                  <a:schemeClr val="tx1"/>
                </a:solidFill>
              </a:rPr>
              <a:t>11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779912" y="1556792"/>
            <a:ext cx="792088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2339752" y="2636912"/>
            <a:ext cx="792088" cy="72008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  <p:cxnSp>
        <p:nvCxnSpPr>
          <p:cNvPr id="6" name="Conector reto 5"/>
          <p:cNvCxnSpPr>
            <a:stCxn id="2" idx="2"/>
            <a:endCxn id="4" idx="0"/>
          </p:cNvCxnSpPr>
          <p:nvPr/>
        </p:nvCxnSpPr>
        <p:spPr>
          <a:xfrm flipH="1">
            <a:off x="2735796" y="1916832"/>
            <a:ext cx="10441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5220072" y="2636912"/>
            <a:ext cx="792088" cy="72008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26</a:t>
            </a:r>
            <a:endParaRPr lang="pt-BR" dirty="0"/>
          </a:p>
        </p:txBody>
      </p:sp>
      <p:cxnSp>
        <p:nvCxnSpPr>
          <p:cNvPr id="8" name="Conector reto 7"/>
          <p:cNvCxnSpPr>
            <a:stCxn id="2" idx="6"/>
            <a:endCxn id="7" idx="0"/>
          </p:cNvCxnSpPr>
          <p:nvPr/>
        </p:nvCxnSpPr>
        <p:spPr>
          <a:xfrm>
            <a:off x="4572000" y="1916832"/>
            <a:ext cx="10441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5940152" y="371703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34</a:t>
            </a:r>
            <a:endParaRPr lang="pt-BR" dirty="0"/>
          </a:p>
        </p:txBody>
      </p:sp>
      <p:cxnSp>
        <p:nvCxnSpPr>
          <p:cNvPr id="9" name="Conector reto 8"/>
          <p:cNvCxnSpPr>
            <a:stCxn id="7" idx="6"/>
            <a:endCxn id="12" idx="0"/>
          </p:cNvCxnSpPr>
          <p:nvPr/>
        </p:nvCxnSpPr>
        <p:spPr>
          <a:xfrm>
            <a:off x="6012160" y="299695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499992" y="371703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cxnSp>
        <p:nvCxnSpPr>
          <p:cNvPr id="15" name="Conector reto 14"/>
          <p:cNvCxnSpPr>
            <a:stCxn id="7" idx="2"/>
            <a:endCxn id="14" idx="0"/>
          </p:cNvCxnSpPr>
          <p:nvPr/>
        </p:nvCxnSpPr>
        <p:spPr>
          <a:xfrm flipH="1">
            <a:off x="4896036" y="299695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3059832" y="371703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11</a:t>
            </a:r>
            <a:endParaRPr lang="pt-BR" dirty="0"/>
          </a:p>
        </p:txBody>
      </p:sp>
      <p:cxnSp>
        <p:nvCxnSpPr>
          <p:cNvPr id="10" name="Conector reto 9"/>
          <p:cNvCxnSpPr>
            <a:stCxn id="4" idx="6"/>
            <a:endCxn id="13" idx="0"/>
          </p:cNvCxnSpPr>
          <p:nvPr/>
        </p:nvCxnSpPr>
        <p:spPr>
          <a:xfrm>
            <a:off x="3131840" y="299695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18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6120680" cy="792088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Inserir: </a:t>
            </a:r>
            <a:r>
              <a:rPr lang="pt-BR" sz="3000" dirty="0">
                <a:solidFill>
                  <a:schemeClr val="tx1"/>
                </a:solidFill>
              </a:rPr>
              <a:t>2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779912" y="1556792"/>
            <a:ext cx="792088" cy="720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2339752" y="2636912"/>
            <a:ext cx="792088" cy="72008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  <p:cxnSp>
        <p:nvCxnSpPr>
          <p:cNvPr id="6" name="Conector reto 5"/>
          <p:cNvCxnSpPr>
            <a:stCxn id="2" idx="2"/>
            <a:endCxn id="4" idx="0"/>
          </p:cNvCxnSpPr>
          <p:nvPr/>
        </p:nvCxnSpPr>
        <p:spPr>
          <a:xfrm flipH="1">
            <a:off x="2735796" y="1916832"/>
            <a:ext cx="10441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5220072" y="2636912"/>
            <a:ext cx="792088" cy="72008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26</a:t>
            </a:r>
            <a:endParaRPr lang="pt-BR" dirty="0"/>
          </a:p>
        </p:txBody>
      </p:sp>
      <p:cxnSp>
        <p:nvCxnSpPr>
          <p:cNvPr id="8" name="Conector reto 7"/>
          <p:cNvCxnSpPr>
            <a:stCxn id="2" idx="6"/>
            <a:endCxn id="7" idx="0"/>
          </p:cNvCxnSpPr>
          <p:nvPr/>
        </p:nvCxnSpPr>
        <p:spPr>
          <a:xfrm>
            <a:off x="4572000" y="1916832"/>
            <a:ext cx="10441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5940152" y="371703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34</a:t>
            </a:r>
            <a:endParaRPr lang="pt-BR" dirty="0"/>
          </a:p>
        </p:txBody>
      </p:sp>
      <p:cxnSp>
        <p:nvCxnSpPr>
          <p:cNvPr id="9" name="Conector reto 8"/>
          <p:cNvCxnSpPr>
            <a:stCxn id="7" idx="6"/>
            <a:endCxn id="12" idx="0"/>
          </p:cNvCxnSpPr>
          <p:nvPr/>
        </p:nvCxnSpPr>
        <p:spPr>
          <a:xfrm>
            <a:off x="6012160" y="299695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499992" y="371703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cxnSp>
        <p:nvCxnSpPr>
          <p:cNvPr id="15" name="Conector reto 14"/>
          <p:cNvCxnSpPr>
            <a:stCxn id="7" idx="2"/>
            <a:endCxn id="14" idx="0"/>
          </p:cNvCxnSpPr>
          <p:nvPr/>
        </p:nvCxnSpPr>
        <p:spPr>
          <a:xfrm flipH="1">
            <a:off x="4896036" y="299695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3059832" y="371703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11</a:t>
            </a:r>
            <a:endParaRPr lang="pt-BR" dirty="0"/>
          </a:p>
        </p:txBody>
      </p:sp>
      <p:cxnSp>
        <p:nvCxnSpPr>
          <p:cNvPr id="10" name="Conector reto 9"/>
          <p:cNvCxnSpPr>
            <a:stCxn id="4" idx="6"/>
            <a:endCxn id="13" idx="0"/>
          </p:cNvCxnSpPr>
          <p:nvPr/>
        </p:nvCxnSpPr>
        <p:spPr>
          <a:xfrm>
            <a:off x="3131840" y="299695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1619672" y="3717032"/>
            <a:ext cx="79208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cxnSp>
        <p:nvCxnSpPr>
          <p:cNvPr id="11" name="Conector reto 10"/>
          <p:cNvCxnSpPr>
            <a:stCxn id="4" idx="2"/>
            <a:endCxn id="16" idx="0"/>
          </p:cNvCxnSpPr>
          <p:nvPr/>
        </p:nvCxnSpPr>
        <p:spPr>
          <a:xfrm flipH="1">
            <a:off x="2015716" y="2996952"/>
            <a:ext cx="3240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31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5472608" cy="648072"/>
          </a:xfrm>
        </p:spPr>
        <p:txBody>
          <a:bodyPr>
            <a:normAutofit/>
          </a:bodyPr>
          <a:lstStyle/>
          <a:p>
            <a:r>
              <a:rPr lang="pt-BR" sz="3000" b="1" dirty="0" smtClean="0">
                <a:solidFill>
                  <a:schemeClr val="tx1"/>
                </a:solidFill>
              </a:rPr>
              <a:t>Inserir: 16 – PARTE 2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48478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41178" y="167583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31840" y="2865936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305074" y="3056989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19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Conector reto 3"/>
          <p:cNvCxnSpPr>
            <a:stCxn id="5" idx="3"/>
          </p:cNvCxnSpPr>
          <p:nvPr/>
        </p:nvCxnSpPr>
        <p:spPr>
          <a:xfrm flipH="1">
            <a:off x="3779912" y="2283799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4836285" y="2865936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009519" y="3056989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45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4782555" y="2309430"/>
            <a:ext cx="365509" cy="5565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2195736" y="4146787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368970" y="4337840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16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2879953" y="3610987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3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5472608" cy="648072"/>
          </a:xfrm>
        </p:spPr>
        <p:txBody>
          <a:bodyPr>
            <a:normAutofit/>
          </a:bodyPr>
          <a:lstStyle/>
          <a:p>
            <a:r>
              <a:rPr lang="pt-BR" sz="3000" b="1" dirty="0">
                <a:solidFill>
                  <a:schemeClr val="tx1"/>
                </a:solidFill>
              </a:rPr>
              <a:t>Inserir: 12 – PARTE </a:t>
            </a:r>
            <a:r>
              <a:rPr lang="pt-BR" sz="3000" b="1" dirty="0" smtClean="0">
                <a:solidFill>
                  <a:schemeClr val="tx1"/>
                </a:solidFill>
              </a:rPr>
              <a:t>1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48478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41178" y="167583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31840" y="2865936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305074" y="3056989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19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Conector reto 3"/>
          <p:cNvCxnSpPr>
            <a:stCxn id="5" idx="3"/>
          </p:cNvCxnSpPr>
          <p:nvPr/>
        </p:nvCxnSpPr>
        <p:spPr>
          <a:xfrm flipH="1">
            <a:off x="3779912" y="2283799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4836285" y="2865936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009519" y="3056989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45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4782555" y="2309430"/>
            <a:ext cx="365509" cy="5565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2195736" y="4146787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368970" y="4337840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16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2879953" y="3610987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1343897" y="5636277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517131" y="5827330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12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7" name="Conector reto 16"/>
          <p:cNvCxnSpPr>
            <a:stCxn id="11" idx="3"/>
            <a:endCxn id="15" idx="0"/>
          </p:cNvCxnSpPr>
          <p:nvPr/>
        </p:nvCxnSpPr>
        <p:spPr>
          <a:xfrm flipH="1">
            <a:off x="1811949" y="4945802"/>
            <a:ext cx="520876" cy="69047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2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5472608" cy="648072"/>
          </a:xfrm>
        </p:spPr>
        <p:txBody>
          <a:bodyPr>
            <a:normAutofit/>
          </a:bodyPr>
          <a:lstStyle/>
          <a:p>
            <a:r>
              <a:rPr lang="pt-BR" sz="3000" b="1" dirty="0" smtClean="0">
                <a:solidFill>
                  <a:schemeClr val="tx1"/>
                </a:solidFill>
              </a:rPr>
              <a:t>Inserir: 12 – PARTE 2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48478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41178" y="167583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31840" y="2865936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305074" y="3056989"/>
            <a:ext cx="595107" cy="55399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16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Conector reto 3"/>
          <p:cNvCxnSpPr>
            <a:stCxn id="5" idx="3"/>
          </p:cNvCxnSpPr>
          <p:nvPr/>
        </p:nvCxnSpPr>
        <p:spPr>
          <a:xfrm flipH="1">
            <a:off x="3779912" y="2283799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4836285" y="2865936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009519" y="3056989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45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4782555" y="2309430"/>
            <a:ext cx="365509" cy="5565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2195736" y="4146787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368970" y="4337840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12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2879953" y="3610987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4067944" y="419312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241178" y="4384177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19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7" name="Conector reto 16"/>
          <p:cNvCxnSpPr>
            <a:stCxn id="7" idx="5"/>
          </p:cNvCxnSpPr>
          <p:nvPr/>
        </p:nvCxnSpPr>
        <p:spPr>
          <a:xfrm>
            <a:off x="3930855" y="3664951"/>
            <a:ext cx="425121" cy="52817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42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5472608" cy="648072"/>
          </a:xfrm>
        </p:spPr>
        <p:txBody>
          <a:bodyPr>
            <a:normAutofit/>
          </a:bodyPr>
          <a:lstStyle/>
          <a:p>
            <a:r>
              <a:rPr lang="pt-BR" sz="3000" b="1" dirty="0" smtClean="0">
                <a:solidFill>
                  <a:schemeClr val="tx1"/>
                </a:solidFill>
              </a:rPr>
              <a:t>Inserir: 12 – PARTE 3</a:t>
            </a:r>
            <a:endParaRPr lang="pt-B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1484784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41178" y="167583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31840" y="2865936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305074" y="3056989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16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Conector reto 3"/>
          <p:cNvCxnSpPr>
            <a:stCxn id="5" idx="3"/>
          </p:cNvCxnSpPr>
          <p:nvPr/>
        </p:nvCxnSpPr>
        <p:spPr>
          <a:xfrm flipH="1">
            <a:off x="3779912" y="2283799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4836285" y="2865936"/>
            <a:ext cx="936104" cy="936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009519" y="3056989"/>
            <a:ext cx="59510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45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4782555" y="2309430"/>
            <a:ext cx="365509" cy="5565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2195736" y="4146787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368970" y="4337840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12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2879953" y="3610987"/>
            <a:ext cx="425121" cy="58213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4067944" y="4193124"/>
            <a:ext cx="936104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241178" y="4384177"/>
            <a:ext cx="595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19</a:t>
            </a:r>
            <a:endParaRPr lang="pt-BR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7" name="Conector reto 16"/>
          <p:cNvCxnSpPr>
            <a:stCxn id="7" idx="5"/>
          </p:cNvCxnSpPr>
          <p:nvPr/>
        </p:nvCxnSpPr>
        <p:spPr>
          <a:xfrm>
            <a:off x="3930855" y="3664951"/>
            <a:ext cx="425121" cy="52817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4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634</Words>
  <Application>Microsoft Office PowerPoint</Application>
  <PresentationFormat>Apresentação na tela (4:3)</PresentationFormat>
  <Paragraphs>304</Paragraphs>
  <Slides>54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5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45</cp:revision>
  <dcterms:created xsi:type="dcterms:W3CDTF">2020-09-02T22:33:41Z</dcterms:created>
  <dcterms:modified xsi:type="dcterms:W3CDTF">2020-09-27T22:41:10Z</dcterms:modified>
</cp:coreProperties>
</file>