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2" r:id="rId22"/>
    <p:sldId id="263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307" r:id="rId62"/>
    <p:sldId id="308" r:id="rId6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14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4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97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19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8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B6E1-90B4-43AE-BF14-0BBB259CBDA8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0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2646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Em uma árvore B+ de grau 3 realize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graficamente as seguintes operações, etapa por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7, 14, 2, 4, 5 e 23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5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10, 3 e 6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23 e 10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Inserir: 30 e 37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8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2412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6428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85739" y="12641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1448780"/>
            <a:ext cx="208823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21" idx="3"/>
            <a:endCxn id="7" idx="0"/>
          </p:cNvCxnSpPr>
          <p:nvPr/>
        </p:nvCxnSpPr>
        <p:spPr>
          <a:xfrm>
            <a:off x="5436096" y="1448780"/>
            <a:ext cx="20162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 flipH="1">
            <a:off x="3563888" y="1700808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740352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860032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14806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endCxn id="22" idx="0"/>
          </p:cNvCxnSpPr>
          <p:nvPr/>
        </p:nvCxnSpPr>
        <p:spPr>
          <a:xfrm>
            <a:off x="4860032" y="1700808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7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PARTE 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4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5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41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10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1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9475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9613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8031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557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3611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619672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660232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758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519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3131840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90770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95637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84168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508104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211960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78802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66023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3184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843808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5364088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7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58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05419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9208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762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05172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9555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115616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6156176" y="26369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77180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4786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2627784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403648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45232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58011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71601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004048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370790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283968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1561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27784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339752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4860032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802838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1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2736304" cy="72008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39952" y="155679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17787" y="16241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58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58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05419" y="3208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9208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00192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051720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9555" y="22002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1115616" y="2384884"/>
            <a:ext cx="93610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26" idx="3"/>
            <a:endCxn id="18" idx="0"/>
          </p:cNvCxnSpPr>
          <p:nvPr/>
        </p:nvCxnSpPr>
        <p:spPr>
          <a:xfrm>
            <a:off x="6732240" y="2384884"/>
            <a:ext cx="136815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77180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4786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>
            <a:off x="2627784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403648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812360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580112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71601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1"/>
            <a:endCxn id="22" idx="0"/>
          </p:cNvCxnSpPr>
          <p:nvPr/>
        </p:nvCxnSpPr>
        <p:spPr>
          <a:xfrm flipH="1">
            <a:off x="5004048" y="2384884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3707904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283968" y="10527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156176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27784" y="213285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24" idx="1"/>
            <a:endCxn id="9" idx="0"/>
          </p:cNvCxnSpPr>
          <p:nvPr/>
        </p:nvCxnSpPr>
        <p:spPr>
          <a:xfrm flipH="1">
            <a:off x="2339752" y="1304764"/>
            <a:ext cx="136815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3"/>
            <a:endCxn id="21" idx="0"/>
          </p:cNvCxnSpPr>
          <p:nvPr/>
        </p:nvCxnSpPr>
        <p:spPr>
          <a:xfrm>
            <a:off x="4860032" y="1304764"/>
            <a:ext cx="1008112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8388424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876256" y="314096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>
            <a:endCxn id="7" idx="0"/>
          </p:cNvCxnSpPr>
          <p:nvPr/>
        </p:nvCxnSpPr>
        <p:spPr>
          <a:xfrm>
            <a:off x="6156176" y="2636912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6" y="260648"/>
            <a:ext cx="7992890" cy="612068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Em uma árvore B+ de grau 4 realize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graficamente as seguintes operações, etapa por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5, 14, 18, 23, 25, 37, 61 e 15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14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24 e 66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18, 23 e 37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9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0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9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36096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5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44008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2007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9613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211960" y="1628800"/>
            <a:ext cx="1296144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44008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2007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9613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211960" y="1628800"/>
            <a:ext cx="1296144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24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44008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2007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9613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211960" y="1628800"/>
            <a:ext cx="1296144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37386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11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8250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5856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860032" y="1628800"/>
            <a:ext cx="151050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23629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0790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8396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>
            <a:off x="4211960" y="162880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2736304" cy="72008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39952" y="155679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17787" y="16241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716016" y="155679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793851" y="16241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11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8250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5856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860032" y="1628800"/>
            <a:ext cx="151050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23629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0790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8396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>
            <a:off x="4211960" y="162880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8250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5856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860032" y="1628800"/>
            <a:ext cx="151050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23629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0790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8396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>
            <a:off x="4211960" y="162880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79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14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8250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5856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860032" y="1628800"/>
            <a:ext cx="151050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23629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0790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8396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>
            <a:off x="4211960" y="162880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8250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5856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788024" y="1628800"/>
            <a:ext cx="1582510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23629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0790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8396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>
            <a:off x="4211960" y="162880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28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66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82502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5856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5896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1960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596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6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7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123728" y="1376772"/>
            <a:ext cx="151216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860032" y="1628800"/>
            <a:ext cx="151050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236296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0790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8396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>
            <a:off x="4211960" y="162880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812360" y="233957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66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3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66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360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23928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99992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754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04360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61967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331640" y="1376772"/>
            <a:ext cx="2016224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499992" y="1637184"/>
            <a:ext cx="64807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948264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62778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20384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991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 flipH="1">
            <a:off x="3491880" y="1628800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524328" y="233957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121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100392" y="23386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11" idx="3"/>
            <a:endCxn id="15" idx="0"/>
          </p:cNvCxnSpPr>
          <p:nvPr/>
        </p:nvCxnSpPr>
        <p:spPr>
          <a:xfrm>
            <a:off x="5076056" y="1376772"/>
            <a:ext cx="2160240" cy="96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42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18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360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23928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99992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754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04360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61967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331640" y="1376772"/>
            <a:ext cx="2016224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499992" y="1637184"/>
            <a:ext cx="64807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948264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62778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20384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991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 flipH="1">
            <a:off x="3491880" y="1628800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524328" y="233957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121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100392" y="23386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11" idx="3"/>
            <a:endCxn id="15" idx="0"/>
          </p:cNvCxnSpPr>
          <p:nvPr/>
        </p:nvCxnSpPr>
        <p:spPr>
          <a:xfrm>
            <a:off x="5076056" y="1376772"/>
            <a:ext cx="2160240" cy="96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443367" y="10074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Remoção Opcional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47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23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360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23928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99992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754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04360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61967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331640" y="1376772"/>
            <a:ext cx="2016224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499992" y="1637184"/>
            <a:ext cx="64807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948264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62778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20384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991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 flipH="1">
            <a:off x="3491880" y="1628800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524328" y="233957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121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100392" y="23386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11" idx="3"/>
            <a:endCxn id="15" idx="0"/>
          </p:cNvCxnSpPr>
          <p:nvPr/>
        </p:nvCxnSpPr>
        <p:spPr>
          <a:xfrm>
            <a:off x="5076056" y="1376772"/>
            <a:ext cx="2160240" cy="96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37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6003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36096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23928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99992" y="11247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754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04360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61967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331640" y="1376772"/>
            <a:ext cx="2016224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6" idx="0"/>
          </p:cNvCxnSpPr>
          <p:nvPr/>
        </p:nvCxnSpPr>
        <p:spPr>
          <a:xfrm>
            <a:off x="4499992" y="1637184"/>
            <a:ext cx="648072" cy="7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948264" y="234049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627784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203848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9912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endCxn id="17" idx="0"/>
          </p:cNvCxnSpPr>
          <p:nvPr/>
        </p:nvCxnSpPr>
        <p:spPr>
          <a:xfrm flipH="1">
            <a:off x="3491880" y="1628800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524328" y="233957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1216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100392" y="23386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11" idx="3"/>
            <a:endCxn id="15" idx="0"/>
          </p:cNvCxnSpPr>
          <p:nvPr/>
        </p:nvCxnSpPr>
        <p:spPr>
          <a:xfrm>
            <a:off x="5076056" y="1376772"/>
            <a:ext cx="2160240" cy="96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82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6" y="260648"/>
            <a:ext cx="8424937" cy="62646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Em uma árvore B+ de grau 5 realize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graficamente as seguintes operações, etapa por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9, 18, 10, 23, 14, 6, 40, 11 e 12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9 e 23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8, 15, 62 e 84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18, 11 e 62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5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07904" y="155679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785739" y="16241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83968" y="155679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61803" y="16241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4860032" y="155679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937867" y="16241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07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9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87824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8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18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87824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35896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93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87824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35896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83968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89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87824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35896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83968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932040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81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14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87824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35896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32040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580112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83968" y="148478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3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14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677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58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4826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212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8" idx="1"/>
            <a:endCxn id="4" idx="0"/>
          </p:cNvCxnSpPr>
          <p:nvPr/>
        </p:nvCxnSpPr>
        <p:spPr>
          <a:xfrm flipH="1">
            <a:off x="3239852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69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677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58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4826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212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8" idx="1"/>
            <a:endCxn id="4" idx="0"/>
          </p:cNvCxnSpPr>
          <p:nvPr/>
        </p:nvCxnSpPr>
        <p:spPr>
          <a:xfrm flipH="1">
            <a:off x="3239852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6196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38673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677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58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4826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212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8" idx="1"/>
            <a:endCxn id="4" idx="0"/>
          </p:cNvCxnSpPr>
          <p:nvPr/>
        </p:nvCxnSpPr>
        <p:spPr>
          <a:xfrm flipH="1">
            <a:off x="3239852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6196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59633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67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677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58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4826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212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8" idx="1"/>
            <a:endCxn id="4" idx="0"/>
          </p:cNvCxnSpPr>
          <p:nvPr/>
        </p:nvCxnSpPr>
        <p:spPr>
          <a:xfrm flipH="1">
            <a:off x="3239852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6196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59633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5638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12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5172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9979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4826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212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8" idx="1"/>
            <a:endCxn id="4" idx="0"/>
          </p:cNvCxnSpPr>
          <p:nvPr/>
        </p:nvCxnSpPr>
        <p:spPr>
          <a:xfrm flipH="1">
            <a:off x="3023828" y="1304764"/>
            <a:ext cx="126014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04411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0364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59633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34786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99593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84380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921643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2798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05819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0404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85739" y="12641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3131840" y="1448780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4283968" y="1700808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419872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6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12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636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98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62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642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681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743908" y="1556792"/>
            <a:ext cx="5400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26014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1156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81236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0679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160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35896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2087724" y="1304764"/>
            <a:ext cx="1548172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67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9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636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198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62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642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681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743908" y="1556792"/>
            <a:ext cx="5400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26014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781236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0679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160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35896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2087724" y="1304764"/>
            <a:ext cx="1548172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65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23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636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198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62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642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681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743908" y="1556792"/>
            <a:ext cx="5400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26014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0679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160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35896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2087724" y="1304764"/>
            <a:ext cx="1548172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757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8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198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62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642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681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743908" y="1556792"/>
            <a:ext cx="5400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26014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0679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160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35896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1655676" y="1304764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97971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91495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64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1987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64288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12360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681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743908" y="1556792"/>
            <a:ext cx="5400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932040" y="1304764"/>
            <a:ext cx="126014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067944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160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35896" y="105273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1655676" y="1304764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979712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16216" y="22768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22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62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58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66023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0830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6408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77991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239852" y="1844824"/>
            <a:ext cx="5400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0"/>
          </p:cNvCxnSpPr>
          <p:nvPr/>
        </p:nvCxnSpPr>
        <p:spPr>
          <a:xfrm>
            <a:off x="4427984" y="1592796"/>
            <a:ext cx="126014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6388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21196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184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115162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47565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01216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95637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93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62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58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2778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66023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0830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3204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77991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2951820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7" idx="0"/>
          </p:cNvCxnSpPr>
          <p:nvPr/>
        </p:nvCxnSpPr>
        <p:spPr>
          <a:xfrm>
            <a:off x="4427984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27585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92392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184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115162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47565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58011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95637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427984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3"/>
            <a:endCxn id="5" idx="0"/>
          </p:cNvCxnSpPr>
          <p:nvPr/>
        </p:nvCxnSpPr>
        <p:spPr>
          <a:xfrm>
            <a:off x="5076056" y="1592796"/>
            <a:ext cx="1908212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0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84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5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77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4826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1987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2591780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7" idx="0"/>
          </p:cNvCxnSpPr>
          <p:nvPr/>
        </p:nvCxnSpPr>
        <p:spPr>
          <a:xfrm>
            <a:off x="4067944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9158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77180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79158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1156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200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9633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67944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3"/>
            <a:endCxn id="5" idx="0"/>
          </p:cNvCxnSpPr>
          <p:nvPr/>
        </p:nvCxnSpPr>
        <p:spPr>
          <a:xfrm>
            <a:off x="4716016" y="1592796"/>
            <a:ext cx="1908212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824440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54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18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5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77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4826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1987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2591780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7" idx="0"/>
          </p:cNvCxnSpPr>
          <p:nvPr/>
        </p:nvCxnSpPr>
        <p:spPr>
          <a:xfrm>
            <a:off x="4067944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9158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77180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79158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1156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200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9633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4716016" y="1592796"/>
            <a:ext cx="1908212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824440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39952" y="1312582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18 daqui podia permanecer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211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18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5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77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681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1987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2591780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7" idx="0"/>
          </p:cNvCxnSpPr>
          <p:nvPr/>
        </p:nvCxnSpPr>
        <p:spPr>
          <a:xfrm>
            <a:off x="4067944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9158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77180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79158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1156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200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5162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16428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7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84380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921643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2798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05819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0404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85739" y="12641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3131840" y="1448780"/>
            <a:ext cx="57606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4283968" y="1700808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419872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32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18 – PARTE 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5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77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722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1987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2591780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7" idx="0"/>
          </p:cNvCxnSpPr>
          <p:nvPr/>
        </p:nvCxnSpPr>
        <p:spPr>
          <a:xfrm>
            <a:off x="4067944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9158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77180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79158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1156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200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0202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6683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67944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21" idx="3"/>
            <a:endCxn id="6" idx="0"/>
          </p:cNvCxnSpPr>
          <p:nvPr/>
        </p:nvCxnSpPr>
        <p:spPr>
          <a:xfrm>
            <a:off x="4716016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3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5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77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722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1987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2591780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7" idx="0"/>
          </p:cNvCxnSpPr>
          <p:nvPr/>
        </p:nvCxnSpPr>
        <p:spPr>
          <a:xfrm>
            <a:off x="4067944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9158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77180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79158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1156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200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0202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6683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67944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21" idx="3"/>
            <a:endCxn id="6" idx="0"/>
          </p:cNvCxnSpPr>
          <p:nvPr/>
        </p:nvCxnSpPr>
        <p:spPr>
          <a:xfrm>
            <a:off x="4716016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7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824538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5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7744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722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19872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2591780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7" idx="0"/>
          </p:cNvCxnSpPr>
          <p:nvPr/>
        </p:nvCxnSpPr>
        <p:spPr>
          <a:xfrm>
            <a:off x="4067944" y="1844824"/>
            <a:ext cx="8280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9158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771800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1"/>
            <a:endCxn id="2" idx="0"/>
          </p:cNvCxnSpPr>
          <p:nvPr/>
        </p:nvCxnSpPr>
        <p:spPr>
          <a:xfrm flipH="1">
            <a:off x="791580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115616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200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020272" y="256490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67944" y="13407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21" idx="3"/>
            <a:endCxn id="6" idx="0"/>
          </p:cNvCxnSpPr>
          <p:nvPr/>
        </p:nvCxnSpPr>
        <p:spPr>
          <a:xfrm>
            <a:off x="4716016" y="1592796"/>
            <a:ext cx="198022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9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11760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489595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00404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081883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5580112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85739" y="12641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2699792" y="1448780"/>
            <a:ext cx="100811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7" idx="0"/>
          </p:cNvCxnSpPr>
          <p:nvPr/>
        </p:nvCxnSpPr>
        <p:spPr>
          <a:xfrm>
            <a:off x="4283968" y="1700808"/>
            <a:ext cx="158417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98782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56388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3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51720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129555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2412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801963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00192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85739" y="12641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2339752" y="1448780"/>
            <a:ext cx="136815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9" idx="3"/>
            <a:endCxn id="7" idx="0"/>
          </p:cNvCxnSpPr>
          <p:nvPr/>
        </p:nvCxnSpPr>
        <p:spPr>
          <a:xfrm>
            <a:off x="4860032" y="1448780"/>
            <a:ext cx="172819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28396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 flipH="1">
            <a:off x="3995936" y="1700808"/>
            <a:ext cx="2880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62778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80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7" y="260648"/>
            <a:ext cx="4110284" cy="8640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51720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129555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2412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801963" y="227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00192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7904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85739" y="12641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12" name="Conector reto 11"/>
          <p:cNvCxnSpPr>
            <a:stCxn id="9" idx="1"/>
            <a:endCxn id="2" idx="0"/>
          </p:cNvCxnSpPr>
          <p:nvPr/>
        </p:nvCxnSpPr>
        <p:spPr>
          <a:xfrm flipH="1">
            <a:off x="2339752" y="1448780"/>
            <a:ext cx="136815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9" idx="3"/>
            <a:endCxn id="7" idx="0"/>
          </p:cNvCxnSpPr>
          <p:nvPr/>
        </p:nvCxnSpPr>
        <p:spPr>
          <a:xfrm>
            <a:off x="4860032" y="1448780"/>
            <a:ext cx="172819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83968" y="11967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283968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7" idx="0"/>
          </p:cNvCxnSpPr>
          <p:nvPr/>
        </p:nvCxnSpPr>
        <p:spPr>
          <a:xfrm flipH="1">
            <a:off x="3995936" y="1700808"/>
            <a:ext cx="2880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627784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876256" y="220486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23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92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923</Words>
  <Application>Microsoft Office PowerPoint</Application>
  <PresentationFormat>Apresentação na tela (4:3)</PresentationFormat>
  <Paragraphs>559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54</cp:revision>
  <dcterms:created xsi:type="dcterms:W3CDTF">2020-09-16T22:18:47Z</dcterms:created>
  <dcterms:modified xsi:type="dcterms:W3CDTF">2020-09-27T21:25:50Z</dcterms:modified>
</cp:coreProperties>
</file>