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1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5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3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1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9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5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3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6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25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E60C-960E-41E9-BCC9-AC0B5D432D25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7F50-C981-4F50-9FBF-91C7E748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272808" cy="42484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Em uma árvore B de grau 3 realize graficamente as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seguintes operações, etapa por etapa: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7, 13 e 15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13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23, 78 e 10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15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Inserir: 14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Remover: 78 e 10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8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78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6959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88967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81055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53063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45151" y="248703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20072" y="2554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stCxn id="6" idx="1"/>
            <a:endCxn id="4" idx="0"/>
          </p:cNvCxnSpPr>
          <p:nvPr/>
        </p:nvCxnSpPr>
        <p:spPr>
          <a:xfrm flipH="1">
            <a:off x="3849007" y="1736812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3"/>
            <a:endCxn id="8" idx="0"/>
          </p:cNvCxnSpPr>
          <p:nvPr/>
        </p:nvCxnSpPr>
        <p:spPr>
          <a:xfrm>
            <a:off x="5145151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601216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5617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83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6959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88967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81055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53063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45151" y="248703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20072" y="2554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stCxn id="6" idx="1"/>
            <a:endCxn id="4" idx="0"/>
          </p:cNvCxnSpPr>
          <p:nvPr/>
        </p:nvCxnSpPr>
        <p:spPr>
          <a:xfrm flipH="1">
            <a:off x="3849007" y="1736812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3"/>
            <a:endCxn id="8" idx="0"/>
          </p:cNvCxnSpPr>
          <p:nvPr/>
        </p:nvCxnSpPr>
        <p:spPr>
          <a:xfrm>
            <a:off x="5145151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601216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5617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55577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2778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5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15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6959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88967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45151" y="248703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20072" y="2554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849007" y="1736812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8" idx="0"/>
          </p:cNvCxnSpPr>
          <p:nvPr/>
        </p:nvCxnSpPr>
        <p:spPr>
          <a:xfrm>
            <a:off x="5145151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601216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5617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55577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2778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03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15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6959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88967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83968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58889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849007" y="1736812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148064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148064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29208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55577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2778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09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14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6959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88967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83968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58889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849007" y="1736812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148064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148064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29208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55577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2778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69168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76368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02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14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63888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3589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83968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58889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995936" y="1988840"/>
            <a:ext cx="28803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148064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148064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29208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419872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69168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76368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cxnSp>
        <p:nvCxnSpPr>
          <p:cNvPr id="7" name="Conector reto 6"/>
          <p:cNvCxnSpPr>
            <a:stCxn id="14" idx="1"/>
            <a:endCxn id="16" idx="0"/>
          </p:cNvCxnSpPr>
          <p:nvPr/>
        </p:nvCxnSpPr>
        <p:spPr>
          <a:xfrm flipH="1">
            <a:off x="2123728" y="1736812"/>
            <a:ext cx="12961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78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63888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3589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83968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58889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995936" y="1988840"/>
            <a:ext cx="28803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148064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419872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69168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76368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cxnSp>
        <p:nvCxnSpPr>
          <p:cNvPr id="7" name="Conector reto 6"/>
          <p:cNvCxnSpPr>
            <a:stCxn id="14" idx="1"/>
            <a:endCxn id="16" idx="0"/>
          </p:cNvCxnSpPr>
          <p:nvPr/>
        </p:nvCxnSpPr>
        <p:spPr>
          <a:xfrm flipH="1">
            <a:off x="2123728" y="1736812"/>
            <a:ext cx="12961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6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78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1601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58011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655033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stCxn id="14" idx="3"/>
            <a:endCxn id="4" idx="0"/>
          </p:cNvCxnSpPr>
          <p:nvPr/>
        </p:nvCxnSpPr>
        <p:spPr>
          <a:xfrm>
            <a:off x="4283968" y="1736812"/>
            <a:ext cx="86409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419872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69168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76368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cxnSp>
        <p:nvCxnSpPr>
          <p:cNvPr id="7" name="Conector reto 6"/>
          <p:cNvCxnSpPr>
            <a:stCxn id="14" idx="1"/>
            <a:endCxn id="16" idx="0"/>
          </p:cNvCxnSpPr>
          <p:nvPr/>
        </p:nvCxnSpPr>
        <p:spPr>
          <a:xfrm flipH="1">
            <a:off x="2123728" y="1736812"/>
            <a:ext cx="12961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8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10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1601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58011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655033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>
            <a:off x="4283968" y="1736812"/>
            <a:ext cx="864096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69168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76368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cxnSp>
        <p:nvCxnSpPr>
          <p:cNvPr id="7" name="Conector reto 6"/>
          <p:cNvCxnSpPr>
            <a:endCxn id="16" idx="0"/>
          </p:cNvCxnSpPr>
          <p:nvPr/>
        </p:nvCxnSpPr>
        <p:spPr>
          <a:xfrm flipH="1">
            <a:off x="2123728" y="1736812"/>
            <a:ext cx="12961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0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10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9872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91880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04048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078969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69168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76368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cxnSp>
        <p:nvCxnSpPr>
          <p:cNvPr id="7" name="Conector reto 6"/>
          <p:cNvCxnSpPr>
            <a:endCxn id="16" idx="0"/>
          </p:cNvCxnSpPr>
          <p:nvPr/>
        </p:nvCxnSpPr>
        <p:spPr>
          <a:xfrm flipH="1">
            <a:off x="2123728" y="1736812"/>
            <a:ext cx="129614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4" idx="3"/>
            <a:endCxn id="8" idx="0"/>
          </p:cNvCxnSpPr>
          <p:nvPr/>
        </p:nvCxnSpPr>
        <p:spPr>
          <a:xfrm>
            <a:off x="4283968" y="1736812"/>
            <a:ext cx="115212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23928" y="126876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995936" y="13361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87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272808" cy="42484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Em uma árvore B de grau 3 realize graficamente as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seguintes operações, etapa por etapa: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9, 12, 19 e 26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12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15, 18, 30, 44, 11, 14 e 10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9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Inserir: 50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Remover: 30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4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95936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067944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092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07904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779912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72000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644008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7114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19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67944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39952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32040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004048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7109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19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67944" y="105273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39952" y="1120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stCxn id="6" idx="1"/>
            <a:endCxn id="4" idx="0"/>
          </p:cNvCxnSpPr>
          <p:nvPr/>
        </p:nvCxnSpPr>
        <p:spPr>
          <a:xfrm flipH="1">
            <a:off x="3635896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6" idx="3"/>
            <a:endCxn id="8" idx="0"/>
          </p:cNvCxnSpPr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07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67944" y="105273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39952" y="11200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stCxn id="6" idx="1"/>
            <a:endCxn id="4" idx="0"/>
          </p:cNvCxnSpPr>
          <p:nvPr/>
        </p:nvCxnSpPr>
        <p:spPr>
          <a:xfrm flipH="1">
            <a:off x="3635896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6" idx="3"/>
            <a:endCxn id="8" idx="0"/>
          </p:cNvCxnSpPr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72412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24675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12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8" idx="0"/>
          </p:cNvCxnSpPr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72412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11487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12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15612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39752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411760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05630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18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39752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411760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75656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547664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77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23928" y="126876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995936" y="13361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90937" y="126876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862945" y="13361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38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18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1628800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75656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547664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  <p:cxnSp>
        <p:nvCxnSpPr>
          <p:cNvPr id="7" name="Conector reto 6"/>
          <p:cNvCxnSpPr>
            <a:stCxn id="13" idx="1"/>
            <a:endCxn id="16" idx="0"/>
          </p:cNvCxnSpPr>
          <p:nvPr/>
        </p:nvCxnSpPr>
        <p:spPr>
          <a:xfrm flipH="1">
            <a:off x="1907704" y="1376772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1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1628800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75656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547664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  <p:cxnSp>
        <p:nvCxnSpPr>
          <p:cNvPr id="7" name="Conector reto 6"/>
          <p:cNvCxnSpPr>
            <a:stCxn id="13" idx="1"/>
            <a:endCxn id="16" idx="0"/>
          </p:cNvCxnSpPr>
          <p:nvPr/>
        </p:nvCxnSpPr>
        <p:spPr>
          <a:xfrm flipH="1">
            <a:off x="1907704" y="1376772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796136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868144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86633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44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1628800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1304764"/>
            <a:ext cx="432048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75656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547664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  <p:cxnSp>
        <p:nvCxnSpPr>
          <p:cNvPr id="7" name="Conector reto 6"/>
          <p:cNvCxnSpPr>
            <a:stCxn id="13" idx="1"/>
            <a:endCxn id="16" idx="0"/>
          </p:cNvCxnSpPr>
          <p:nvPr/>
        </p:nvCxnSpPr>
        <p:spPr>
          <a:xfrm flipH="1">
            <a:off x="1907704" y="1376772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796136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868144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660232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732240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77857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44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1628800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1628800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75656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547664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  <p:cxnSp>
        <p:nvCxnSpPr>
          <p:cNvPr id="7" name="Conector reto 6"/>
          <p:cNvCxnSpPr>
            <a:stCxn id="13" idx="1"/>
            <a:endCxn id="16" idx="0"/>
          </p:cNvCxnSpPr>
          <p:nvPr/>
        </p:nvCxnSpPr>
        <p:spPr>
          <a:xfrm flipH="1">
            <a:off x="1907704" y="1376772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932040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004048" y="11921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660232" y="227687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732240" y="23442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stCxn id="18" idx="3"/>
            <a:endCxn id="20" idx="0"/>
          </p:cNvCxnSpPr>
          <p:nvPr/>
        </p:nvCxnSpPr>
        <p:spPr>
          <a:xfrm>
            <a:off x="5796136" y="1376772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60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44 – PARTE 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7565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54766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  <p:cxnSp>
        <p:nvCxnSpPr>
          <p:cNvPr id="7" name="Conector reto 6"/>
          <p:cNvCxnSpPr>
            <a:stCxn id="13" idx="1"/>
            <a:endCxn id="16" idx="0"/>
          </p:cNvCxnSpPr>
          <p:nvPr/>
        </p:nvCxnSpPr>
        <p:spPr>
          <a:xfrm flipH="1">
            <a:off x="1907704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93204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00404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66023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73224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stCxn id="18" idx="3"/>
            <a:endCxn id="20" idx="0"/>
          </p:cNvCxnSpPr>
          <p:nvPr/>
        </p:nvCxnSpPr>
        <p:spPr>
          <a:xfrm>
            <a:off x="5796136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3635896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  <a:endCxn id="18" idx="0"/>
          </p:cNvCxnSpPr>
          <p:nvPr/>
        </p:nvCxnSpPr>
        <p:spPr>
          <a:xfrm>
            <a:off x="493204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36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3848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635896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7565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54766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</a:p>
        </p:txBody>
      </p:sp>
      <p:cxnSp>
        <p:nvCxnSpPr>
          <p:cNvPr id="7" name="Conector reto 6"/>
          <p:cNvCxnSpPr>
            <a:stCxn id="13" idx="1"/>
            <a:endCxn id="16" idx="0"/>
          </p:cNvCxnSpPr>
          <p:nvPr/>
        </p:nvCxnSpPr>
        <p:spPr>
          <a:xfrm flipH="1">
            <a:off x="1907704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93204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00404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66023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73224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stCxn id="18" idx="3"/>
            <a:endCxn id="20" idx="0"/>
          </p:cNvCxnSpPr>
          <p:nvPr/>
        </p:nvCxnSpPr>
        <p:spPr>
          <a:xfrm>
            <a:off x="5796136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3635896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  <a:endCxn id="18" idx="0"/>
          </p:cNvCxnSpPr>
          <p:nvPr/>
        </p:nvCxnSpPr>
        <p:spPr>
          <a:xfrm>
            <a:off x="493204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1156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36432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14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7991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44008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716016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4211960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508104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50810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58011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77991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85192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05172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12372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</a:p>
        </p:txBody>
      </p:sp>
      <p:cxnSp>
        <p:nvCxnSpPr>
          <p:cNvPr id="7" name="Conector reto 6"/>
          <p:cNvCxnSpPr>
            <a:stCxn id="13" idx="1"/>
            <a:endCxn id="16" idx="0"/>
          </p:cNvCxnSpPr>
          <p:nvPr/>
        </p:nvCxnSpPr>
        <p:spPr>
          <a:xfrm flipH="1">
            <a:off x="2483768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508104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23629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30830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stCxn id="18" idx="3"/>
            <a:endCxn id="20" idx="0"/>
          </p:cNvCxnSpPr>
          <p:nvPr/>
        </p:nvCxnSpPr>
        <p:spPr>
          <a:xfrm>
            <a:off x="6372200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421196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  <a:endCxn id="18" idx="0"/>
          </p:cNvCxnSpPr>
          <p:nvPr/>
        </p:nvCxnSpPr>
        <p:spPr>
          <a:xfrm>
            <a:off x="5508104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118762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25963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23528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95536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2804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14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9593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06794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44008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716016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4427984" y="2996952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508104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50810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58011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77991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85192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62778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69979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</a:p>
        </p:txBody>
      </p:sp>
      <p:cxnSp>
        <p:nvCxnSpPr>
          <p:cNvPr id="7" name="Conector reto 6"/>
          <p:cNvCxnSpPr>
            <a:endCxn id="16" idx="0"/>
          </p:cNvCxnSpPr>
          <p:nvPr/>
        </p:nvCxnSpPr>
        <p:spPr>
          <a:xfrm flipH="1">
            <a:off x="3059832" y="2996952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508104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23629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30830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stCxn id="18" idx="3"/>
            <a:endCxn id="20" idx="0"/>
          </p:cNvCxnSpPr>
          <p:nvPr/>
        </p:nvCxnSpPr>
        <p:spPr>
          <a:xfrm>
            <a:off x="6372200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421196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  <a:endCxn id="18" idx="0"/>
          </p:cNvCxnSpPr>
          <p:nvPr/>
        </p:nvCxnSpPr>
        <p:spPr>
          <a:xfrm>
            <a:off x="5508104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291581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98782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33164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40364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  <p:cxnSp>
        <p:nvCxnSpPr>
          <p:cNvPr id="30" name="Conector reto 29"/>
          <p:cNvCxnSpPr>
            <a:endCxn id="26" idx="0"/>
          </p:cNvCxnSpPr>
          <p:nvPr/>
        </p:nvCxnSpPr>
        <p:spPr>
          <a:xfrm flipH="1">
            <a:off x="1763688" y="29969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34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9593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06794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44008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716016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4427984" y="2996952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508104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50810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58011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77991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85192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62778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69979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</a:p>
        </p:txBody>
      </p:sp>
      <p:cxnSp>
        <p:nvCxnSpPr>
          <p:cNvPr id="7" name="Conector reto 6"/>
          <p:cNvCxnSpPr>
            <a:endCxn id="16" idx="0"/>
          </p:cNvCxnSpPr>
          <p:nvPr/>
        </p:nvCxnSpPr>
        <p:spPr>
          <a:xfrm flipH="1">
            <a:off x="3059832" y="2996952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508104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23629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30830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stCxn id="18" idx="3"/>
            <a:endCxn id="20" idx="0"/>
          </p:cNvCxnSpPr>
          <p:nvPr/>
        </p:nvCxnSpPr>
        <p:spPr>
          <a:xfrm>
            <a:off x="6372200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421196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  <a:endCxn id="18" idx="0"/>
          </p:cNvCxnSpPr>
          <p:nvPr/>
        </p:nvCxnSpPr>
        <p:spPr>
          <a:xfrm>
            <a:off x="5508104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291581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98782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33164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40364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cxnSp>
        <p:nvCxnSpPr>
          <p:cNvPr id="30" name="Conector reto 29"/>
          <p:cNvCxnSpPr>
            <a:endCxn id="26" idx="0"/>
          </p:cNvCxnSpPr>
          <p:nvPr/>
        </p:nvCxnSpPr>
        <p:spPr>
          <a:xfrm flipH="1">
            <a:off x="1763688" y="29969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6754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3955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00310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9593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06794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44008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716016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4427984" y="2996952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5508104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50810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58011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77991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85192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627784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699792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</a:p>
        </p:txBody>
      </p:sp>
      <p:cxnSp>
        <p:nvCxnSpPr>
          <p:cNvPr id="7" name="Conector reto 6"/>
          <p:cNvCxnSpPr>
            <a:endCxn id="16" idx="0"/>
          </p:cNvCxnSpPr>
          <p:nvPr/>
        </p:nvCxnSpPr>
        <p:spPr>
          <a:xfrm flipH="1">
            <a:off x="3059832" y="2996952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508104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23629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30830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stCxn id="18" idx="3"/>
            <a:endCxn id="20" idx="0"/>
          </p:cNvCxnSpPr>
          <p:nvPr/>
        </p:nvCxnSpPr>
        <p:spPr>
          <a:xfrm>
            <a:off x="6372200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421196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  <a:endCxn id="18" idx="0"/>
          </p:cNvCxnSpPr>
          <p:nvPr/>
        </p:nvCxnSpPr>
        <p:spPr>
          <a:xfrm>
            <a:off x="5508104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2915816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987824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33164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40364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cxnSp>
        <p:nvCxnSpPr>
          <p:cNvPr id="30" name="Conector reto 29"/>
          <p:cNvCxnSpPr>
            <a:endCxn id="26" idx="0"/>
          </p:cNvCxnSpPr>
          <p:nvPr/>
        </p:nvCxnSpPr>
        <p:spPr>
          <a:xfrm flipH="1">
            <a:off x="1763688" y="29969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7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15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23928" y="126876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995936" y="13361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90937" y="126876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862945" y="13361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52120" y="126876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724128" y="13361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095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987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9188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851920" y="2996952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05172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12372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</a:p>
        </p:txBody>
      </p:sp>
      <p:cxnSp>
        <p:nvCxnSpPr>
          <p:cNvPr id="7" name="Conector reto 6"/>
          <p:cNvCxnSpPr>
            <a:endCxn id="16" idx="0"/>
          </p:cNvCxnSpPr>
          <p:nvPr/>
        </p:nvCxnSpPr>
        <p:spPr>
          <a:xfrm flipH="1">
            <a:off x="2483768" y="2996952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93204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00404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66023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73224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stCxn id="18" idx="3"/>
            <a:endCxn id="20" idx="0"/>
          </p:cNvCxnSpPr>
          <p:nvPr/>
        </p:nvCxnSpPr>
        <p:spPr>
          <a:xfrm>
            <a:off x="5796136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3635896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  <a:endCxn id="18" idx="0"/>
          </p:cNvCxnSpPr>
          <p:nvPr/>
        </p:nvCxnSpPr>
        <p:spPr>
          <a:xfrm>
            <a:off x="493204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233975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5557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2758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cxnSp>
        <p:nvCxnSpPr>
          <p:cNvPr id="30" name="Conector reto 29"/>
          <p:cNvCxnSpPr>
            <a:endCxn id="26" idx="0"/>
          </p:cNvCxnSpPr>
          <p:nvPr/>
        </p:nvCxnSpPr>
        <p:spPr>
          <a:xfrm flipH="1">
            <a:off x="1187624" y="29969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7524328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596336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35976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30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987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9188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851920" y="2996952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05172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12372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</a:p>
        </p:txBody>
      </p:sp>
      <p:cxnSp>
        <p:nvCxnSpPr>
          <p:cNvPr id="7" name="Conector reto 6"/>
          <p:cNvCxnSpPr>
            <a:endCxn id="16" idx="0"/>
          </p:cNvCxnSpPr>
          <p:nvPr/>
        </p:nvCxnSpPr>
        <p:spPr>
          <a:xfrm flipH="1">
            <a:off x="2483768" y="2996952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66023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73224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44</a:t>
            </a:r>
          </a:p>
        </p:txBody>
      </p:sp>
      <p:cxnSp>
        <p:nvCxnSpPr>
          <p:cNvPr id="22" name="Conector reto 21"/>
          <p:cNvCxnSpPr>
            <a:endCxn id="20" idx="0"/>
          </p:cNvCxnSpPr>
          <p:nvPr/>
        </p:nvCxnSpPr>
        <p:spPr>
          <a:xfrm>
            <a:off x="5796136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3635896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</p:cNvCxnSpPr>
          <p:nvPr/>
        </p:nvCxnSpPr>
        <p:spPr>
          <a:xfrm>
            <a:off x="493204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233975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5557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2758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cxnSp>
        <p:nvCxnSpPr>
          <p:cNvPr id="30" name="Conector reto 29"/>
          <p:cNvCxnSpPr>
            <a:endCxn id="26" idx="0"/>
          </p:cNvCxnSpPr>
          <p:nvPr/>
        </p:nvCxnSpPr>
        <p:spPr>
          <a:xfrm flipH="1">
            <a:off x="1187624" y="29969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7524328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596336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024183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30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987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9188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794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851920" y="2996952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932040" y="299695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93204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03848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051720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123728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</a:p>
        </p:txBody>
      </p:sp>
      <p:cxnSp>
        <p:nvCxnSpPr>
          <p:cNvPr id="7" name="Conector reto 6"/>
          <p:cNvCxnSpPr>
            <a:endCxn id="16" idx="0"/>
          </p:cNvCxnSpPr>
          <p:nvPr/>
        </p:nvCxnSpPr>
        <p:spPr>
          <a:xfrm flipH="1">
            <a:off x="2483768" y="2996952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660232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732240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50</a:t>
            </a:r>
          </a:p>
        </p:txBody>
      </p:sp>
      <p:cxnSp>
        <p:nvCxnSpPr>
          <p:cNvPr id="22" name="Conector reto 21"/>
          <p:cNvCxnSpPr>
            <a:endCxn id="20" idx="0"/>
          </p:cNvCxnSpPr>
          <p:nvPr/>
        </p:nvCxnSpPr>
        <p:spPr>
          <a:xfrm>
            <a:off x="5796136" y="2744924"/>
            <a:ext cx="1296144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8" idx="1"/>
            <a:endCxn id="13" idx="0"/>
          </p:cNvCxnSpPr>
          <p:nvPr/>
        </p:nvCxnSpPr>
        <p:spPr>
          <a:xfrm flipH="1">
            <a:off x="3635896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3"/>
          </p:cNvCxnSpPr>
          <p:nvPr/>
        </p:nvCxnSpPr>
        <p:spPr>
          <a:xfrm>
            <a:off x="4932040" y="1592796"/>
            <a:ext cx="43204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2339752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55576" y="364502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27584" y="37123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cxnSp>
        <p:nvCxnSpPr>
          <p:cNvPr id="30" name="Conector reto 29"/>
          <p:cNvCxnSpPr>
            <a:endCxn id="26" idx="0"/>
          </p:cNvCxnSpPr>
          <p:nvPr/>
        </p:nvCxnSpPr>
        <p:spPr>
          <a:xfrm flipH="1">
            <a:off x="1187624" y="299695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932040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004048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r>
              <a:rPr lang="pt-BR" dirty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9632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272808" cy="42484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Em uma árvore B de grau 5 realize graficamente as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seguintes operações, etapa por etapa: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Inserir: 26, 8, 47, 52, 74, 4, 77, 30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Remover: 8 e 47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Inserir: 88, 92, 79, 2, 33, 78 e 10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Remover: 4 e 52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Inserir: 19, 20, 22, 97, 108, 117, 130 e 141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Remover: 97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26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26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6794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3995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48444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55976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19872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91880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8385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47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23928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995936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59832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31840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478802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86003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502902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52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91880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563888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2778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4355976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427984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220072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234848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74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995936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67944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34076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4081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256197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74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99593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6794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cxnSp>
        <p:nvCxnSpPr>
          <p:cNvPr id="4" name="Conector reto 3"/>
          <p:cNvCxnSpPr>
            <a:stCxn id="10" idx="3"/>
            <a:endCxn id="12" idx="0"/>
          </p:cNvCxnSpPr>
          <p:nvPr/>
        </p:nvCxnSpPr>
        <p:spPr>
          <a:xfrm>
            <a:off x="4860032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1"/>
            <a:endCxn id="8" idx="0"/>
          </p:cNvCxnSpPr>
          <p:nvPr/>
        </p:nvCxnSpPr>
        <p:spPr>
          <a:xfrm flipH="1">
            <a:off x="3563888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9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15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6959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88967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81055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53063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45151" y="248703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17159" y="2554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0" name="Conector reto 9"/>
          <p:cNvCxnSpPr>
            <a:stCxn id="6" idx="1"/>
            <a:endCxn id="4" idx="0"/>
          </p:cNvCxnSpPr>
          <p:nvPr/>
        </p:nvCxnSpPr>
        <p:spPr>
          <a:xfrm flipH="1">
            <a:off x="3849007" y="1736812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3"/>
            <a:endCxn id="8" idx="0"/>
          </p:cNvCxnSpPr>
          <p:nvPr/>
        </p:nvCxnSpPr>
        <p:spPr>
          <a:xfrm>
            <a:off x="5145151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32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99593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6794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cxnSp>
        <p:nvCxnSpPr>
          <p:cNvPr id="4" name="Conector reto 3"/>
          <p:cNvCxnSpPr>
            <a:stCxn id="10" idx="3"/>
            <a:endCxn id="12" idx="0"/>
          </p:cNvCxnSpPr>
          <p:nvPr/>
        </p:nvCxnSpPr>
        <p:spPr>
          <a:xfrm>
            <a:off x="4860032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1"/>
            <a:endCxn id="8" idx="0"/>
          </p:cNvCxnSpPr>
          <p:nvPr/>
        </p:nvCxnSpPr>
        <p:spPr>
          <a:xfrm flipH="1">
            <a:off x="3563888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036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756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7544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77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99593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6794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cxnSp>
        <p:nvCxnSpPr>
          <p:cNvPr id="4" name="Conector reto 3"/>
          <p:cNvCxnSpPr>
            <a:stCxn id="10" idx="3"/>
            <a:endCxn id="12" idx="0"/>
          </p:cNvCxnSpPr>
          <p:nvPr/>
        </p:nvCxnSpPr>
        <p:spPr>
          <a:xfrm>
            <a:off x="4860032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1"/>
            <a:endCxn id="8" idx="0"/>
          </p:cNvCxnSpPr>
          <p:nvPr/>
        </p:nvCxnSpPr>
        <p:spPr>
          <a:xfrm flipH="1">
            <a:off x="3563888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036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756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58822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6023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2103419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9593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6794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cxnSp>
        <p:nvCxnSpPr>
          <p:cNvPr id="4" name="Conector reto 3"/>
          <p:cNvCxnSpPr>
            <a:stCxn id="10" idx="3"/>
            <a:endCxn id="12" idx="0"/>
          </p:cNvCxnSpPr>
          <p:nvPr/>
        </p:nvCxnSpPr>
        <p:spPr>
          <a:xfrm>
            <a:off x="4860032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1"/>
            <a:endCxn id="8" idx="0"/>
          </p:cNvCxnSpPr>
          <p:nvPr/>
        </p:nvCxnSpPr>
        <p:spPr>
          <a:xfrm flipH="1">
            <a:off x="3563888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036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756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19" name="Retângulo 18"/>
          <p:cNvSpPr/>
          <p:nvPr/>
        </p:nvSpPr>
        <p:spPr>
          <a:xfrm>
            <a:off x="658822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6023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3955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1156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9705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9593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6794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cxnSp>
        <p:nvCxnSpPr>
          <p:cNvPr id="4" name="Conector reto 3"/>
          <p:cNvCxnSpPr>
            <a:stCxn id="10" idx="3"/>
            <a:endCxn id="12" idx="0"/>
          </p:cNvCxnSpPr>
          <p:nvPr/>
        </p:nvCxnSpPr>
        <p:spPr>
          <a:xfrm>
            <a:off x="4860032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1"/>
            <a:endCxn id="8" idx="0"/>
          </p:cNvCxnSpPr>
          <p:nvPr/>
        </p:nvCxnSpPr>
        <p:spPr>
          <a:xfrm flipH="1">
            <a:off x="3563888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036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756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58822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6023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410819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47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860032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8" idx="0"/>
          </p:cNvCxnSpPr>
          <p:nvPr/>
        </p:nvCxnSpPr>
        <p:spPr>
          <a:xfrm flipH="1">
            <a:off x="3563888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036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756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58822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6023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2931674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47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860032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8" idx="0"/>
          </p:cNvCxnSpPr>
          <p:nvPr/>
        </p:nvCxnSpPr>
        <p:spPr>
          <a:xfrm flipH="1">
            <a:off x="3563888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036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756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99593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06794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284018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88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600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320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241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860032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8" idx="0"/>
          </p:cNvCxnSpPr>
          <p:nvPr/>
        </p:nvCxnSpPr>
        <p:spPr>
          <a:xfrm flipH="1">
            <a:off x="3563888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036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756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99593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06794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58822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66023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718125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92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7180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3569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0770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2798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49999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9208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36408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427984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8" idx="0"/>
          </p:cNvCxnSpPr>
          <p:nvPr/>
        </p:nvCxnSpPr>
        <p:spPr>
          <a:xfrm flipH="1">
            <a:off x="3131840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7160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04360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56388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63589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1561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2281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02027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09228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686472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79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7180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3569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0770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2798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49999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9208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36408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427984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8" idx="0"/>
          </p:cNvCxnSpPr>
          <p:nvPr/>
        </p:nvCxnSpPr>
        <p:spPr>
          <a:xfrm flipH="1">
            <a:off x="3131840" y="1160748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7160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04360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56388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63589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02027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09228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1561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281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18362984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79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837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5557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69168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21196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28396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07605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14806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427984" y="1345414"/>
            <a:ext cx="216024" cy="57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9" idx="1"/>
            <a:endCxn id="8" idx="0"/>
          </p:cNvCxnSpPr>
          <p:nvPr/>
        </p:nvCxnSpPr>
        <p:spPr>
          <a:xfrm flipH="1">
            <a:off x="2915816" y="1160748"/>
            <a:ext cx="64807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555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275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56388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63589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8042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8762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6683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7403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427984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499992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292080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7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13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6959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88967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45151" y="248703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17159" y="2554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cxnSp>
        <p:nvCxnSpPr>
          <p:cNvPr id="10" name="Conector reto 9"/>
          <p:cNvCxnSpPr>
            <a:endCxn id="4" idx="0"/>
          </p:cNvCxnSpPr>
          <p:nvPr/>
        </p:nvCxnSpPr>
        <p:spPr>
          <a:xfrm flipH="1">
            <a:off x="3849007" y="1736812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8" idx="0"/>
          </p:cNvCxnSpPr>
          <p:nvPr/>
        </p:nvCxnSpPr>
        <p:spPr>
          <a:xfrm>
            <a:off x="5145151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54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7180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7971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05172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2798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49999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14806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2007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644008" y="1345414"/>
            <a:ext cx="216024" cy="57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9" idx="1"/>
            <a:endCxn id="8" idx="0"/>
          </p:cNvCxnSpPr>
          <p:nvPr/>
        </p:nvCxnSpPr>
        <p:spPr>
          <a:xfrm flipH="1">
            <a:off x="3131840" y="1160748"/>
            <a:ext cx="64807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25963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33164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53955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1156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69661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33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557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277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3569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0770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2798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49999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14806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2007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644008" y="1345414"/>
            <a:ext cx="216024" cy="57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9" idx="1"/>
            <a:endCxn id="8" idx="0"/>
          </p:cNvCxnSpPr>
          <p:nvPr/>
        </p:nvCxnSpPr>
        <p:spPr>
          <a:xfrm flipH="1">
            <a:off x="2987824" y="1160748"/>
            <a:ext cx="79208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11561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18762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9553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6754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7585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234660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33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557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277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64400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71601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360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644008" y="1412776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707904" y="1412776"/>
            <a:ext cx="720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11561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18762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9553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6754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7585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  <a:endCxn id="16" idx="0"/>
          </p:cNvCxnSpPr>
          <p:nvPr/>
        </p:nvCxnSpPr>
        <p:spPr>
          <a:xfrm flipH="1">
            <a:off x="1547664" y="1160748"/>
            <a:ext cx="136815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36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78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557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277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64400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71601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360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644008" y="1412776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707904" y="1412776"/>
            <a:ext cx="720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11561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18762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9553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6754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7585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  <a:endCxn id="16" idx="0"/>
          </p:cNvCxnSpPr>
          <p:nvPr/>
        </p:nvCxnSpPr>
        <p:spPr>
          <a:xfrm flipH="1">
            <a:off x="1547664" y="1160748"/>
            <a:ext cx="1368152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01216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608416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8616009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557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277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64400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71601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360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644008" y="1412776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707904" y="1412776"/>
            <a:ext cx="720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7160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04360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5476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8356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7585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  <a:endCxn id="16" idx="0"/>
          </p:cNvCxnSpPr>
          <p:nvPr/>
        </p:nvCxnSpPr>
        <p:spPr>
          <a:xfrm flipH="1">
            <a:off x="1403648" y="1160748"/>
            <a:ext cx="151216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01216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608416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734885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763689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799280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557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277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64400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71601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360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644008" y="1412776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707904" y="1412776"/>
            <a:ext cx="720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5476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8356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7585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</p:cNvCxnSpPr>
          <p:nvPr/>
        </p:nvCxnSpPr>
        <p:spPr>
          <a:xfrm flipH="1">
            <a:off x="1403648" y="1160748"/>
            <a:ext cx="151216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01216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608416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25963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28843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7334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52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557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277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64400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71601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360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2" idx="0"/>
          </p:cNvCxnSpPr>
          <p:nvPr/>
        </p:nvCxnSpPr>
        <p:spPr>
          <a:xfrm>
            <a:off x="4644008" y="1412776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707904" y="1412776"/>
            <a:ext cx="720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5476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8356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7585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</p:cNvCxnSpPr>
          <p:nvPr/>
        </p:nvCxnSpPr>
        <p:spPr>
          <a:xfrm flipH="1">
            <a:off x="1403648" y="1160748"/>
            <a:ext cx="151216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01216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608416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25963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28843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12567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52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5577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2778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64400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71601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>
            <a:off x="4644008" y="1412776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707904" y="1412776"/>
            <a:ext cx="720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5476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8356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75856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</p:cNvCxnSpPr>
          <p:nvPr/>
        </p:nvCxnSpPr>
        <p:spPr>
          <a:xfrm flipH="1">
            <a:off x="1403648" y="1160748"/>
            <a:ext cx="151216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292080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64088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25963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28843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01012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038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758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2007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9208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>
            <a:off x="4716016" y="1412776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>
            <a:off x="3851920" y="1412776"/>
            <a:ext cx="5040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5476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8356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9239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9959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</p:cNvCxnSpPr>
          <p:nvPr/>
        </p:nvCxnSpPr>
        <p:spPr>
          <a:xfrm flipH="1">
            <a:off x="1403648" y="1160748"/>
            <a:ext cx="151216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8681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9401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25963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28843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1806893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835697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82013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0384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7585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2007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9208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>
            <a:off x="4716016" y="1412776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>
            <a:off x="3851920" y="1412776"/>
            <a:ext cx="5040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5476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8356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92392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99593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</p:cNvCxnSpPr>
          <p:nvPr/>
        </p:nvCxnSpPr>
        <p:spPr>
          <a:xfrm flipH="1">
            <a:off x="1403648" y="1160748"/>
            <a:ext cx="151216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8681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9401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25963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28843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1806893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835697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411760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440564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533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13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283968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55976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419872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491880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956600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22 –PARTE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86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41987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2007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9208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>
            <a:off x="4716016" y="1412776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>
            <a:off x="3779912" y="1412776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7951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0831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40679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1399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6" idx="1"/>
          </p:cNvCxnSpPr>
          <p:nvPr/>
        </p:nvCxnSpPr>
        <p:spPr>
          <a:xfrm flipH="1">
            <a:off x="1403648" y="1160748"/>
            <a:ext cx="151216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8681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9401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84380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813184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1331641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360445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93650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96531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248376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51257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31549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22 –PARTE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86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41987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20072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92080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>
            <a:off x="4716016" y="1412776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>
            <a:off x="3779912" y="1412776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16428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3629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884368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56376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7951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0831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40679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1399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</p:cNvCxnSpPr>
          <p:nvPr/>
        </p:nvCxnSpPr>
        <p:spPr>
          <a:xfrm flipH="1">
            <a:off x="1403648" y="1160748"/>
            <a:ext cx="90730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868144" y="191683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940152" y="19841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84380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813184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90872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9760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93650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96531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248376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51257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786202" y="1412776"/>
            <a:ext cx="12961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82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864" y="1916832"/>
            <a:ext cx="73208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397869" y="1984194"/>
            <a:ext cx="61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39289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>
            <a:off x="4600804" y="1412776"/>
            <a:ext cx="106571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>
            <a:off x="3779912" y="1412776"/>
            <a:ext cx="61206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876256" y="1916832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948264" y="19841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524328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596336" y="1984194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7951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0831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4067944" y="191683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139952" y="198419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</p:cNvCxnSpPr>
          <p:nvPr/>
        </p:nvCxnSpPr>
        <p:spPr>
          <a:xfrm flipH="1">
            <a:off x="1403648" y="1160748"/>
            <a:ext cx="90730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868144" y="1916832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940152" y="1984194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84380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813184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90872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9760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93650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96531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248376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51257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786202" y="1412776"/>
            <a:ext cx="12961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8100392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8172400" y="1984194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15874044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108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864" y="1916832"/>
            <a:ext cx="5448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397869" y="1984194"/>
            <a:ext cx="45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78802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81682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>
            <a:off x="4644008" y="1412776"/>
            <a:ext cx="44645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>
            <a:off x="3779912" y="1412776"/>
            <a:ext cx="3960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156176" y="1916832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228184" y="19841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804248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76256" y="1984194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80020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79512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08316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851920" y="191683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923928" y="198419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</p:cNvCxnSpPr>
          <p:nvPr/>
        </p:nvCxnSpPr>
        <p:spPr>
          <a:xfrm flipH="1">
            <a:off x="1403648" y="1160748"/>
            <a:ext cx="90730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292080" y="1916832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64088" y="1984194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84380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813184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90872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9760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93650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96531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248376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51257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786202" y="1412776"/>
            <a:ext cx="12961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7380312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452320" y="1984194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97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7956376" y="1916832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028384" y="1984194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11575213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117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1916832"/>
            <a:ext cx="5448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49797" y="1984194"/>
            <a:ext cx="45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995936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24740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 flipH="1">
            <a:off x="4298370" y="1412776"/>
            <a:ext cx="30243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527884" y="1412776"/>
            <a:ext cx="2520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292080" y="1916832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364088" y="19841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40152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012160" y="1984194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>
            <a:stCxn id="25" idx="3"/>
          </p:cNvCxnSpPr>
          <p:nvPr/>
        </p:nvCxnSpPr>
        <p:spPr>
          <a:xfrm>
            <a:off x="5508104" y="1160748"/>
            <a:ext cx="108012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5496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4300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03848" y="191683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275856" y="198419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  <a:endCxn id="34" idx="0"/>
          </p:cNvCxnSpPr>
          <p:nvPr/>
        </p:nvCxnSpPr>
        <p:spPr>
          <a:xfrm flipH="1">
            <a:off x="942798" y="1160748"/>
            <a:ext cx="136815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499992" y="1916832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572000" y="1984194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4036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6916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90872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9760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40364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43245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95090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97971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253342" y="1412776"/>
            <a:ext cx="6624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6516216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1984194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97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7092280" y="1916832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164288" y="1984194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812360" y="1916832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7884368" y="1984194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3756473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117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1916832"/>
            <a:ext cx="5448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49797" y="1984194"/>
            <a:ext cx="45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995936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24740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 flipH="1">
            <a:off x="4298370" y="1412776"/>
            <a:ext cx="30243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527884" y="1412776"/>
            <a:ext cx="2520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292080" y="1916832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364088" y="19841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40152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012160" y="1984194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90872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9760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520105" y="1412776"/>
            <a:ext cx="420047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5496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4300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03848" y="191683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275856" y="198419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  <a:endCxn id="34" idx="0"/>
          </p:cNvCxnSpPr>
          <p:nvPr/>
        </p:nvCxnSpPr>
        <p:spPr>
          <a:xfrm flipH="1">
            <a:off x="942798" y="1160748"/>
            <a:ext cx="136815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499992" y="1916832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572000" y="1984194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40364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69168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90872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9760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40364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43245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950908" y="1916832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979712" y="1984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253342" y="1412776"/>
            <a:ext cx="6624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508104" y="90872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580112" y="976082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97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7092280" y="1916832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164288" y="1984194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812360" y="1916832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7884368" y="1984194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117</a:t>
            </a:r>
          </a:p>
        </p:txBody>
      </p:sp>
      <p:cxnSp>
        <p:nvCxnSpPr>
          <p:cNvPr id="16" name="Conector reto 15"/>
          <p:cNvCxnSpPr>
            <a:stCxn id="42" idx="3"/>
          </p:cNvCxnSpPr>
          <p:nvPr/>
        </p:nvCxnSpPr>
        <p:spPr>
          <a:xfrm>
            <a:off x="6084168" y="1160748"/>
            <a:ext cx="108012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260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117 – PARTE 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15816" y="3429000"/>
            <a:ext cx="5448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965821" y="3496362"/>
            <a:ext cx="45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31840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203848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95936" y="141277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067944" y="14801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28396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277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 flipH="1">
            <a:off x="4586402" y="2924944"/>
            <a:ext cx="30243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743908" y="2924944"/>
            <a:ext cx="2520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580112" y="3429000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652120" y="34963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228184" y="342900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3496362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860032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932040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736129" y="2924944"/>
            <a:ext cx="420047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51520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80324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419872" y="342900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491880" y="349636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  <a:endCxn id="34" idx="0"/>
          </p:cNvCxnSpPr>
          <p:nvPr/>
        </p:nvCxnSpPr>
        <p:spPr>
          <a:xfrm flipH="1">
            <a:off x="1158822" y="2672916"/>
            <a:ext cx="136815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788024" y="3429000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860032" y="3496362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85638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88519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526973" y="2420888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555777" y="24882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619672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648476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2166932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195736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469366" y="2924944"/>
            <a:ext cx="6624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724128" y="242088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796136" y="2488250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97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7380312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452320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8100392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8172400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117</a:t>
            </a:r>
          </a:p>
        </p:txBody>
      </p:sp>
      <p:cxnSp>
        <p:nvCxnSpPr>
          <p:cNvPr id="16" name="Conector reto 15"/>
          <p:cNvCxnSpPr>
            <a:stCxn id="42" idx="3"/>
          </p:cNvCxnSpPr>
          <p:nvPr/>
        </p:nvCxnSpPr>
        <p:spPr>
          <a:xfrm>
            <a:off x="6300192" y="2672916"/>
            <a:ext cx="108012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2" idx="1"/>
            <a:endCxn id="6" idx="0"/>
          </p:cNvCxnSpPr>
          <p:nvPr/>
        </p:nvCxnSpPr>
        <p:spPr>
          <a:xfrm flipH="1">
            <a:off x="3563888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2" idx="3"/>
            <a:endCxn id="25" idx="0"/>
          </p:cNvCxnSpPr>
          <p:nvPr/>
        </p:nvCxnSpPr>
        <p:spPr>
          <a:xfrm>
            <a:off x="4860032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330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130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3429000"/>
            <a:ext cx="5448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49797" y="3496362"/>
            <a:ext cx="45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141277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14801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067944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96748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 flipH="1">
            <a:off x="4370378" y="2924944"/>
            <a:ext cx="30243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527884" y="2924944"/>
            <a:ext cx="2520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220072" y="3429000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292080" y="34963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868144" y="342900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940152" y="3496362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520105" y="2924944"/>
            <a:ext cx="420047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5496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4300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03848" y="342900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275856" y="349636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  <a:endCxn id="34" idx="0"/>
          </p:cNvCxnSpPr>
          <p:nvPr/>
        </p:nvCxnSpPr>
        <p:spPr>
          <a:xfrm flipH="1">
            <a:off x="942798" y="2672916"/>
            <a:ext cx="136815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572000" y="3429000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644008" y="3496362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40364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69168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2420888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24882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40364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43245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95090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97971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253342" y="2924944"/>
            <a:ext cx="6624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508104" y="242088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580112" y="2488250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97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588224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6660232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164288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7236296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117</a:t>
            </a:r>
          </a:p>
        </p:txBody>
      </p:sp>
      <p:cxnSp>
        <p:nvCxnSpPr>
          <p:cNvPr id="16" name="Conector reto 15"/>
          <p:cNvCxnSpPr>
            <a:stCxn id="42" idx="3"/>
          </p:cNvCxnSpPr>
          <p:nvPr/>
        </p:nvCxnSpPr>
        <p:spPr>
          <a:xfrm>
            <a:off x="6084168" y="2672916"/>
            <a:ext cx="108012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2" idx="1"/>
            <a:endCxn id="6" idx="0"/>
          </p:cNvCxnSpPr>
          <p:nvPr/>
        </p:nvCxnSpPr>
        <p:spPr>
          <a:xfrm flipH="1">
            <a:off x="3347864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2" idx="3"/>
            <a:endCxn id="25" idx="0"/>
          </p:cNvCxnSpPr>
          <p:nvPr/>
        </p:nvCxnSpPr>
        <p:spPr>
          <a:xfrm>
            <a:off x="4644008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740352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7812360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7169284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141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3429000"/>
            <a:ext cx="5448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49797" y="3496362"/>
            <a:ext cx="45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141277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14801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067944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96748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 flipH="1">
            <a:off x="4370378" y="2924944"/>
            <a:ext cx="30243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527884" y="2924944"/>
            <a:ext cx="2520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220072" y="3429000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292080" y="34963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868144" y="342900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940152" y="3496362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520105" y="2924944"/>
            <a:ext cx="420047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5496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4300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03848" y="342900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275856" y="349636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  <a:endCxn id="34" idx="0"/>
          </p:cNvCxnSpPr>
          <p:nvPr/>
        </p:nvCxnSpPr>
        <p:spPr>
          <a:xfrm flipH="1">
            <a:off x="942798" y="2672916"/>
            <a:ext cx="136815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572000" y="3429000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644008" y="3496362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40364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69168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2420888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24882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40364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43245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95090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97971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253342" y="2924944"/>
            <a:ext cx="6624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508104" y="242088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580112" y="2488250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97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588224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6660232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164288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7236296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117</a:t>
            </a:r>
          </a:p>
        </p:txBody>
      </p:sp>
      <p:cxnSp>
        <p:nvCxnSpPr>
          <p:cNvPr id="16" name="Conector reto 15"/>
          <p:cNvCxnSpPr>
            <a:stCxn id="42" idx="3"/>
          </p:cNvCxnSpPr>
          <p:nvPr/>
        </p:nvCxnSpPr>
        <p:spPr>
          <a:xfrm>
            <a:off x="6084168" y="2672916"/>
            <a:ext cx="108012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2" idx="1"/>
            <a:endCxn id="6" idx="0"/>
          </p:cNvCxnSpPr>
          <p:nvPr/>
        </p:nvCxnSpPr>
        <p:spPr>
          <a:xfrm flipH="1">
            <a:off x="3347864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2" idx="3"/>
            <a:endCxn id="25" idx="0"/>
          </p:cNvCxnSpPr>
          <p:nvPr/>
        </p:nvCxnSpPr>
        <p:spPr>
          <a:xfrm>
            <a:off x="4644008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740352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7812360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130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8388424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8460432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141</a:t>
            </a:r>
          </a:p>
        </p:txBody>
      </p:sp>
    </p:spTree>
    <p:extLst>
      <p:ext uri="{BB962C8B-B14F-4D97-AF65-F5344CB8AC3E}">
        <p14:creationId xmlns:p14="http://schemas.microsoft.com/office/powerpoint/2010/main" val="27792227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97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3429000"/>
            <a:ext cx="5448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49797" y="3496362"/>
            <a:ext cx="45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141277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14801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067944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96748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 flipH="1">
            <a:off x="4370378" y="2924944"/>
            <a:ext cx="30243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527884" y="2924944"/>
            <a:ext cx="2520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220072" y="3429000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292080" y="34963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868144" y="342900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940152" y="3496362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520105" y="2924944"/>
            <a:ext cx="420047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5496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4300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03848" y="342900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275856" y="349636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  <a:endCxn id="34" idx="0"/>
          </p:cNvCxnSpPr>
          <p:nvPr/>
        </p:nvCxnSpPr>
        <p:spPr>
          <a:xfrm flipH="1">
            <a:off x="942798" y="2672916"/>
            <a:ext cx="136815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572000" y="3429000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644008" y="3496362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40364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69168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2420888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24882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40364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43245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95090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97971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253342" y="2924944"/>
            <a:ext cx="6624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6588224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6660232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164288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7236296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117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6084168" y="2672916"/>
            <a:ext cx="108012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2" idx="1"/>
            <a:endCxn id="6" idx="0"/>
          </p:cNvCxnSpPr>
          <p:nvPr/>
        </p:nvCxnSpPr>
        <p:spPr>
          <a:xfrm flipH="1">
            <a:off x="3347864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2" idx="3"/>
            <a:endCxn id="25" idx="0"/>
          </p:cNvCxnSpPr>
          <p:nvPr/>
        </p:nvCxnSpPr>
        <p:spPr>
          <a:xfrm>
            <a:off x="4644008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740352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7812360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130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8388424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8460432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141</a:t>
            </a:r>
          </a:p>
        </p:txBody>
      </p:sp>
    </p:spTree>
    <p:extLst>
      <p:ext uri="{BB962C8B-B14F-4D97-AF65-F5344CB8AC3E}">
        <p14:creationId xmlns:p14="http://schemas.microsoft.com/office/powerpoint/2010/main" val="6307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</a:t>
            </a:r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3 – PARTE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83968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55976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148064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220072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19872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491880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95231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Remover: 97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9792" y="3429000"/>
            <a:ext cx="54486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49797" y="3496362"/>
            <a:ext cx="45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15816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79912" y="141277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51920" y="14801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067944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96748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77</a:t>
            </a:r>
          </a:p>
        </p:txBody>
      </p:sp>
      <p:cxnSp>
        <p:nvCxnSpPr>
          <p:cNvPr id="4" name="Conector reto 3"/>
          <p:cNvCxnSpPr>
            <a:endCxn id="14" idx="0"/>
          </p:cNvCxnSpPr>
          <p:nvPr/>
        </p:nvCxnSpPr>
        <p:spPr>
          <a:xfrm flipH="1">
            <a:off x="4370378" y="2924944"/>
            <a:ext cx="30243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29" idx="0"/>
          </p:cNvCxnSpPr>
          <p:nvPr/>
        </p:nvCxnSpPr>
        <p:spPr>
          <a:xfrm flipH="1">
            <a:off x="3527884" y="2924944"/>
            <a:ext cx="25202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220072" y="3429000"/>
            <a:ext cx="6912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292080" y="34963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88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868144" y="342900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940152" y="3496362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92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44008" y="242088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4716016" y="24882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79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520105" y="2924944"/>
            <a:ext cx="420047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5496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4300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3203848" y="342900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275856" y="349636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</a:p>
        </p:txBody>
      </p:sp>
      <p:cxnSp>
        <p:nvCxnSpPr>
          <p:cNvPr id="33" name="Conector reto 32"/>
          <p:cNvCxnSpPr>
            <a:stCxn id="36" idx="1"/>
            <a:endCxn id="34" idx="0"/>
          </p:cNvCxnSpPr>
          <p:nvPr/>
        </p:nvCxnSpPr>
        <p:spPr>
          <a:xfrm flipH="1">
            <a:off x="942798" y="2672916"/>
            <a:ext cx="1368151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572000" y="3429000"/>
            <a:ext cx="5400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644008" y="3496362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40364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69168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310949" y="2420888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339753" y="24882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40364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43245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950908" y="3429000"/>
            <a:ext cx="60486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979712" y="3496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</a:p>
        </p:txBody>
      </p:sp>
      <p:cxnSp>
        <p:nvCxnSpPr>
          <p:cNvPr id="11" name="Conector reto 10"/>
          <p:cNvCxnSpPr>
            <a:endCxn id="40" idx="0"/>
          </p:cNvCxnSpPr>
          <p:nvPr/>
        </p:nvCxnSpPr>
        <p:spPr>
          <a:xfrm flipH="1">
            <a:off x="2253342" y="2924944"/>
            <a:ext cx="66247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5508104" y="2420888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5580112" y="2488250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164288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7236296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117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6084168" y="2672916"/>
            <a:ext cx="108012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2" idx="1"/>
            <a:endCxn id="6" idx="0"/>
          </p:cNvCxnSpPr>
          <p:nvPr/>
        </p:nvCxnSpPr>
        <p:spPr>
          <a:xfrm flipH="1">
            <a:off x="3347864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2" idx="3"/>
            <a:endCxn id="25" idx="0"/>
          </p:cNvCxnSpPr>
          <p:nvPr/>
        </p:nvCxnSpPr>
        <p:spPr>
          <a:xfrm>
            <a:off x="4644008" y="1664804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740352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7812360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130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8388424" y="342900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8460432" y="3496362"/>
            <a:ext cx="6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141</a:t>
            </a:r>
          </a:p>
        </p:txBody>
      </p:sp>
    </p:spTree>
    <p:extLst>
      <p:ext uri="{BB962C8B-B14F-4D97-AF65-F5344CB8AC3E}">
        <p14:creationId xmlns:p14="http://schemas.microsoft.com/office/powerpoint/2010/main" val="377919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6048672" cy="64807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Inserir: 23 – PARTE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16959" y="24928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88967" y="25602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81055" y="14847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53063" y="15521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45151" y="248703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20072" y="2554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0" name="Conector reto 9"/>
          <p:cNvCxnSpPr>
            <a:stCxn id="6" idx="1"/>
            <a:endCxn id="4" idx="0"/>
          </p:cNvCxnSpPr>
          <p:nvPr/>
        </p:nvCxnSpPr>
        <p:spPr>
          <a:xfrm flipH="1">
            <a:off x="3849007" y="1736812"/>
            <a:ext cx="432048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3"/>
            <a:endCxn id="8" idx="0"/>
          </p:cNvCxnSpPr>
          <p:nvPr/>
        </p:nvCxnSpPr>
        <p:spPr>
          <a:xfrm>
            <a:off x="5145151" y="1736812"/>
            <a:ext cx="432048" cy="75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57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1167</Words>
  <Application>Microsoft Office PowerPoint</Application>
  <PresentationFormat>Apresentação na tela (4:3)</PresentationFormat>
  <Paragraphs>686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59</cp:revision>
  <dcterms:created xsi:type="dcterms:W3CDTF">2020-09-09T22:56:41Z</dcterms:created>
  <dcterms:modified xsi:type="dcterms:W3CDTF">2020-09-27T21:33:22Z</dcterms:modified>
</cp:coreProperties>
</file>