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324" r:id="rId25"/>
    <p:sldId id="325" r:id="rId26"/>
    <p:sldId id="263" r:id="rId27"/>
    <p:sldId id="264" r:id="rId28"/>
    <p:sldId id="265" r:id="rId29"/>
    <p:sldId id="266" r:id="rId30"/>
    <p:sldId id="267" r:id="rId31"/>
    <p:sldId id="268" r:id="rId32"/>
    <p:sldId id="269" r:id="rId33"/>
    <p:sldId id="270" r:id="rId34"/>
    <p:sldId id="271" r:id="rId35"/>
    <p:sldId id="272" r:id="rId36"/>
    <p:sldId id="273" r:id="rId37"/>
    <p:sldId id="274" r:id="rId38"/>
    <p:sldId id="275" r:id="rId39"/>
    <p:sldId id="276" r:id="rId40"/>
    <p:sldId id="277" r:id="rId41"/>
    <p:sldId id="278" r:id="rId42"/>
    <p:sldId id="279" r:id="rId43"/>
    <p:sldId id="280" r:id="rId44"/>
    <p:sldId id="281" r:id="rId45"/>
    <p:sldId id="282" r:id="rId46"/>
    <p:sldId id="283" r:id="rId47"/>
    <p:sldId id="284" r:id="rId48"/>
    <p:sldId id="285" r:id="rId49"/>
    <p:sldId id="286" r:id="rId50"/>
    <p:sldId id="287" r:id="rId51"/>
    <p:sldId id="288" r:id="rId52"/>
    <p:sldId id="289" r:id="rId53"/>
    <p:sldId id="290" r:id="rId54"/>
    <p:sldId id="291" r:id="rId55"/>
    <p:sldId id="292" r:id="rId56"/>
    <p:sldId id="293" r:id="rId57"/>
    <p:sldId id="294" r:id="rId58"/>
    <p:sldId id="295" r:id="rId59"/>
    <p:sldId id="296" r:id="rId60"/>
    <p:sldId id="297" r:id="rId61"/>
    <p:sldId id="298" r:id="rId62"/>
    <p:sldId id="299" r:id="rId63"/>
    <p:sldId id="300" r:id="rId64"/>
    <p:sldId id="301" r:id="rId65"/>
    <p:sldId id="302" r:id="rId66"/>
    <p:sldId id="303" r:id="rId67"/>
    <p:sldId id="304" r:id="rId68"/>
    <p:sldId id="305" r:id="rId69"/>
    <p:sldId id="306" r:id="rId70"/>
    <p:sldId id="307" r:id="rId7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B6E1-90B4-43AE-BF14-0BBB259CBDA8}" type="datetimeFigureOut">
              <a:rPr lang="pt-BR" smtClean="0"/>
              <a:t>23/09/2020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87651-C3C9-4426-B9C5-6F0BD0EFB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7368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B6E1-90B4-43AE-BF14-0BBB259CBDA8}" type="datetimeFigureOut">
              <a:rPr lang="pt-BR" smtClean="0"/>
              <a:t>23/09/2020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87651-C3C9-4426-B9C5-6F0BD0EFB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3149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B6E1-90B4-43AE-BF14-0BBB259CBDA8}" type="datetimeFigureOut">
              <a:rPr lang="pt-BR" smtClean="0"/>
              <a:t>23/09/2020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87651-C3C9-4426-B9C5-6F0BD0EFB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6346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B6E1-90B4-43AE-BF14-0BBB259CBDA8}" type="datetimeFigureOut">
              <a:rPr lang="pt-BR" smtClean="0"/>
              <a:t>23/09/2020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87651-C3C9-4426-B9C5-6F0BD0EFB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8979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B6E1-90B4-43AE-BF14-0BBB259CBDA8}" type="datetimeFigureOut">
              <a:rPr lang="pt-BR" smtClean="0"/>
              <a:t>23/09/2020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87651-C3C9-4426-B9C5-6F0BD0EFB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9522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B6E1-90B4-43AE-BF14-0BBB259CBDA8}" type="datetimeFigureOut">
              <a:rPr lang="pt-BR" smtClean="0"/>
              <a:t>23/09/2020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87651-C3C9-4426-B9C5-6F0BD0EFB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1198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B6E1-90B4-43AE-BF14-0BBB259CBDA8}" type="datetimeFigureOut">
              <a:rPr lang="pt-BR" smtClean="0"/>
              <a:t>23/09/2020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87651-C3C9-4426-B9C5-6F0BD0EFB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7121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B6E1-90B4-43AE-BF14-0BBB259CBDA8}" type="datetimeFigureOut">
              <a:rPr lang="pt-BR" smtClean="0"/>
              <a:t>23/09/2020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87651-C3C9-4426-B9C5-6F0BD0EFB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1808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B6E1-90B4-43AE-BF14-0BBB259CBDA8}" type="datetimeFigureOut">
              <a:rPr lang="pt-BR" smtClean="0"/>
              <a:t>23/09/2020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87651-C3C9-4426-B9C5-6F0BD0EFB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1281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B6E1-90B4-43AE-BF14-0BBB259CBDA8}" type="datetimeFigureOut">
              <a:rPr lang="pt-BR" smtClean="0"/>
              <a:t>23/09/2020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87651-C3C9-4426-B9C5-6F0BD0EFB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5055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B6E1-90B4-43AE-BF14-0BBB259CBDA8}" type="datetimeFigureOut">
              <a:rPr lang="pt-BR" smtClean="0"/>
              <a:t>23/09/2020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87651-C3C9-4426-B9C5-6F0BD0EFB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2794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FB6E1-90B4-43AE-BF14-0BBB259CBDA8}" type="datetimeFigureOut">
              <a:rPr lang="pt-BR" smtClean="0"/>
              <a:t>23/09/2020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87651-C3C9-4426-B9C5-6F0BD0EFB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8400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8496944" cy="6264696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Em uma árvore B* de grau 5 realize</a:t>
            </a:r>
          </a:p>
          <a:p>
            <a:pPr algn="just"/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graficamente as seguintes operações, etapa por</a:t>
            </a:r>
          </a:p>
          <a:p>
            <a:pPr algn="just"/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etapa:</a:t>
            </a:r>
          </a:p>
          <a:p>
            <a:pPr algn="just"/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Inserir: 2, 7, 14, 33, 48, 10, 53, 72, 79</a:t>
            </a:r>
          </a:p>
          <a:p>
            <a:pPr algn="just"/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Remover: 7, 53</a:t>
            </a:r>
          </a:p>
          <a:p>
            <a:pPr algn="just"/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c) Inserir: 22, 30, 26, 80, 32 e 12</a:t>
            </a:r>
          </a:p>
          <a:p>
            <a:pPr algn="just"/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d) Remover: 33 e 26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385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5400600" cy="936104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Inserir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72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4211960" y="234049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33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4860032" y="234049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48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508104" y="234049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53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156176" y="234049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72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771800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419872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067944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716016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611560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1259632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7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1907704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2555776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8" name="Conector reto 17"/>
          <p:cNvCxnSpPr>
            <a:stCxn id="8" idx="1"/>
            <a:endCxn id="14" idx="0"/>
          </p:cNvCxnSpPr>
          <p:nvPr/>
        </p:nvCxnSpPr>
        <p:spPr>
          <a:xfrm flipH="1">
            <a:off x="1583668" y="1448780"/>
            <a:ext cx="1188132" cy="9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endCxn id="2" idx="0"/>
          </p:cNvCxnSpPr>
          <p:nvPr/>
        </p:nvCxnSpPr>
        <p:spPr>
          <a:xfrm>
            <a:off x="3419872" y="1700808"/>
            <a:ext cx="1116124" cy="639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900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5400600" cy="936104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Inserir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79 – PARTE 1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4211960" y="234049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33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4860032" y="234049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48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508104" y="234049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53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156176" y="234049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72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771800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419872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067944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716016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611560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1259632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7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1907704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2555776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8" name="Conector reto 17"/>
          <p:cNvCxnSpPr>
            <a:stCxn id="8" idx="1"/>
            <a:endCxn id="14" idx="0"/>
          </p:cNvCxnSpPr>
          <p:nvPr/>
        </p:nvCxnSpPr>
        <p:spPr>
          <a:xfrm flipH="1">
            <a:off x="1583668" y="1448780"/>
            <a:ext cx="1188132" cy="9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endCxn id="2" idx="0"/>
          </p:cNvCxnSpPr>
          <p:nvPr/>
        </p:nvCxnSpPr>
        <p:spPr>
          <a:xfrm>
            <a:off x="3419872" y="1700808"/>
            <a:ext cx="1116124" cy="639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/>
          <p:cNvSpPr/>
          <p:nvPr/>
        </p:nvSpPr>
        <p:spPr>
          <a:xfrm>
            <a:off x="6804248" y="234049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79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524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5400600" cy="936104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Inserir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79 – PARTE 2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4211960" y="234049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48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4860032" y="234049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53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508104" y="234049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72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156176" y="234049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79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771800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33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419872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067944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716016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611560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1259632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7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1907704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2555776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14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8" name="Conector reto 17"/>
          <p:cNvCxnSpPr>
            <a:stCxn id="8" idx="1"/>
            <a:endCxn id="14" idx="0"/>
          </p:cNvCxnSpPr>
          <p:nvPr/>
        </p:nvCxnSpPr>
        <p:spPr>
          <a:xfrm flipH="1">
            <a:off x="1583668" y="1448780"/>
            <a:ext cx="1188132" cy="9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endCxn id="2" idx="0"/>
          </p:cNvCxnSpPr>
          <p:nvPr/>
        </p:nvCxnSpPr>
        <p:spPr>
          <a:xfrm>
            <a:off x="3419872" y="1700808"/>
            <a:ext cx="1116124" cy="639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607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5400600" cy="936104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Remover: 7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4211960" y="234049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48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4860032" y="234049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53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508104" y="234049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72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156176" y="234049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79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771800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33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419872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067944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716016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611560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1259632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1907704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2555776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8" name="Conector reto 17"/>
          <p:cNvCxnSpPr>
            <a:stCxn id="8" idx="1"/>
            <a:endCxn id="14" idx="0"/>
          </p:cNvCxnSpPr>
          <p:nvPr/>
        </p:nvCxnSpPr>
        <p:spPr>
          <a:xfrm flipH="1">
            <a:off x="1583668" y="1448780"/>
            <a:ext cx="1188132" cy="9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endCxn id="2" idx="0"/>
          </p:cNvCxnSpPr>
          <p:nvPr/>
        </p:nvCxnSpPr>
        <p:spPr>
          <a:xfrm>
            <a:off x="3419872" y="1700808"/>
            <a:ext cx="1116124" cy="639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853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5400600" cy="936104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Remover: 53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4211960" y="234049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48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4860032" y="234049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72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508104" y="234049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79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156176" y="234049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771800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33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419872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067944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716016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611560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1259632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1907704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2555776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8" name="Conector reto 17"/>
          <p:cNvCxnSpPr>
            <a:stCxn id="8" idx="1"/>
            <a:endCxn id="14" idx="0"/>
          </p:cNvCxnSpPr>
          <p:nvPr/>
        </p:nvCxnSpPr>
        <p:spPr>
          <a:xfrm flipH="1">
            <a:off x="1583668" y="1448780"/>
            <a:ext cx="1188132" cy="9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endCxn id="2" idx="0"/>
          </p:cNvCxnSpPr>
          <p:nvPr/>
        </p:nvCxnSpPr>
        <p:spPr>
          <a:xfrm>
            <a:off x="3419872" y="1700808"/>
            <a:ext cx="1116124" cy="639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596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5400600" cy="936104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Inserir: 22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4211960" y="234049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48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4860032" y="234049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72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508104" y="234049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79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156176" y="234049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771800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33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419872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067944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716016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611560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1259632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1907704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2555776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22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8" name="Conector reto 17"/>
          <p:cNvCxnSpPr>
            <a:stCxn id="8" idx="1"/>
            <a:endCxn id="14" idx="0"/>
          </p:cNvCxnSpPr>
          <p:nvPr/>
        </p:nvCxnSpPr>
        <p:spPr>
          <a:xfrm flipH="1">
            <a:off x="1583668" y="1448780"/>
            <a:ext cx="1188132" cy="9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endCxn id="2" idx="0"/>
          </p:cNvCxnSpPr>
          <p:nvPr/>
        </p:nvCxnSpPr>
        <p:spPr>
          <a:xfrm>
            <a:off x="3419872" y="1700808"/>
            <a:ext cx="1116124" cy="639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710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5400600" cy="936104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Inserir: 30 – PARTE 1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4211960" y="234049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48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4860032" y="234049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72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508104" y="234049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79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156176" y="234049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771800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33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419872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067944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716016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611560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1259632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1907704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2555776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22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8" name="Conector reto 17"/>
          <p:cNvCxnSpPr>
            <a:stCxn id="8" idx="1"/>
            <a:endCxn id="14" idx="0"/>
          </p:cNvCxnSpPr>
          <p:nvPr/>
        </p:nvCxnSpPr>
        <p:spPr>
          <a:xfrm flipH="1">
            <a:off x="1583668" y="1448780"/>
            <a:ext cx="1188132" cy="9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endCxn id="2" idx="0"/>
          </p:cNvCxnSpPr>
          <p:nvPr/>
        </p:nvCxnSpPr>
        <p:spPr>
          <a:xfrm>
            <a:off x="3419872" y="1700808"/>
            <a:ext cx="1116124" cy="639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/>
        </p:nvSpPr>
        <p:spPr>
          <a:xfrm>
            <a:off x="3203848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30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707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5400600" cy="936104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Inserir: 30 – PARTE 2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4211960" y="234049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33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4860032" y="234049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48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508104" y="234049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72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156176" y="234049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79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771800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419872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067944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716016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611560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1259632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1907704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2555776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22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8" name="Conector reto 17"/>
          <p:cNvCxnSpPr>
            <a:stCxn id="8" idx="1"/>
            <a:endCxn id="14" idx="0"/>
          </p:cNvCxnSpPr>
          <p:nvPr/>
        </p:nvCxnSpPr>
        <p:spPr>
          <a:xfrm flipH="1">
            <a:off x="1583668" y="1448780"/>
            <a:ext cx="1188132" cy="9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endCxn id="2" idx="0"/>
          </p:cNvCxnSpPr>
          <p:nvPr/>
        </p:nvCxnSpPr>
        <p:spPr>
          <a:xfrm>
            <a:off x="3419872" y="1700808"/>
            <a:ext cx="1116124" cy="639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944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5400600" cy="936104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Inserir: 26 – PARTE 1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4211960" y="234049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33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4860032" y="234049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48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508104" y="234049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72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156176" y="234049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79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771800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419872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067944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716016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611560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1259632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1907704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2555776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22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8" name="Conector reto 17"/>
          <p:cNvCxnSpPr>
            <a:stCxn id="8" idx="1"/>
            <a:endCxn id="14" idx="0"/>
          </p:cNvCxnSpPr>
          <p:nvPr/>
        </p:nvCxnSpPr>
        <p:spPr>
          <a:xfrm flipH="1">
            <a:off x="1583668" y="1448780"/>
            <a:ext cx="1188132" cy="9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endCxn id="2" idx="0"/>
          </p:cNvCxnSpPr>
          <p:nvPr/>
        </p:nvCxnSpPr>
        <p:spPr>
          <a:xfrm>
            <a:off x="3419872" y="1700808"/>
            <a:ext cx="1116124" cy="639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/>
        </p:nvSpPr>
        <p:spPr>
          <a:xfrm>
            <a:off x="3203848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26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3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5400600" cy="936104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Inserir: 26 – PARTE 2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6012160" y="234049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33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660232" y="234049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48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7308304" y="234049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72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7956376" y="234049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79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771800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419872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067944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716016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79512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827584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059832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22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8" name="Conector reto 17"/>
          <p:cNvCxnSpPr>
            <a:stCxn id="8" idx="1"/>
            <a:endCxn id="14" idx="0"/>
          </p:cNvCxnSpPr>
          <p:nvPr/>
        </p:nvCxnSpPr>
        <p:spPr>
          <a:xfrm flipH="1">
            <a:off x="1151620" y="1448780"/>
            <a:ext cx="1620180" cy="9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endCxn id="2" idx="0"/>
          </p:cNvCxnSpPr>
          <p:nvPr/>
        </p:nvCxnSpPr>
        <p:spPr>
          <a:xfrm>
            <a:off x="4103948" y="1700808"/>
            <a:ext cx="2232248" cy="639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/>
        </p:nvSpPr>
        <p:spPr>
          <a:xfrm>
            <a:off x="3707904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4355976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5004048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1475656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2123728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30" name="Conector reto 29"/>
          <p:cNvCxnSpPr>
            <a:endCxn id="17" idx="0"/>
          </p:cNvCxnSpPr>
          <p:nvPr/>
        </p:nvCxnSpPr>
        <p:spPr>
          <a:xfrm>
            <a:off x="3419872" y="1700808"/>
            <a:ext cx="612068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903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5400600" cy="936104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Inserir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3491880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4139952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788024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436096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672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5400600" cy="936104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Inserir: 80 – PARTE 1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5868144" y="234049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33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516216" y="234049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48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7164288" y="234049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72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7812360" y="234049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79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771800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419872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067944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716016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79512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827584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059832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22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8" name="Conector reto 17"/>
          <p:cNvCxnSpPr>
            <a:stCxn id="8" idx="1"/>
            <a:endCxn id="14" idx="0"/>
          </p:cNvCxnSpPr>
          <p:nvPr/>
        </p:nvCxnSpPr>
        <p:spPr>
          <a:xfrm flipH="1">
            <a:off x="1151620" y="1448780"/>
            <a:ext cx="1620180" cy="9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endCxn id="2" idx="0"/>
          </p:cNvCxnSpPr>
          <p:nvPr/>
        </p:nvCxnSpPr>
        <p:spPr>
          <a:xfrm>
            <a:off x="4067944" y="1700808"/>
            <a:ext cx="2124236" cy="639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/>
        </p:nvSpPr>
        <p:spPr>
          <a:xfrm>
            <a:off x="3707904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4355976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5004048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1475656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2123728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30" name="Conector reto 29"/>
          <p:cNvCxnSpPr>
            <a:endCxn id="17" idx="0"/>
          </p:cNvCxnSpPr>
          <p:nvPr/>
        </p:nvCxnSpPr>
        <p:spPr>
          <a:xfrm>
            <a:off x="3419872" y="1700808"/>
            <a:ext cx="612068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/>
          <p:cNvSpPr/>
          <p:nvPr/>
        </p:nvSpPr>
        <p:spPr>
          <a:xfrm>
            <a:off x="8460432" y="234049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80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8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5400600" cy="936104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Inserir: 80 – PARTE 2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5868144" y="234049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48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516216" y="234049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72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7164288" y="234049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79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7812360" y="234049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80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771800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419872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33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067944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716016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79512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827584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059832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22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8" name="Conector reto 17"/>
          <p:cNvCxnSpPr>
            <a:stCxn id="8" idx="1"/>
            <a:endCxn id="14" idx="0"/>
          </p:cNvCxnSpPr>
          <p:nvPr/>
        </p:nvCxnSpPr>
        <p:spPr>
          <a:xfrm flipH="1">
            <a:off x="1151620" y="1448780"/>
            <a:ext cx="1620180" cy="9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endCxn id="2" idx="0"/>
          </p:cNvCxnSpPr>
          <p:nvPr/>
        </p:nvCxnSpPr>
        <p:spPr>
          <a:xfrm>
            <a:off x="4067944" y="1700808"/>
            <a:ext cx="2124236" cy="639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/>
        </p:nvSpPr>
        <p:spPr>
          <a:xfrm>
            <a:off x="3707904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4355976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5004048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1475656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2123728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30" name="Conector reto 29"/>
          <p:cNvCxnSpPr>
            <a:endCxn id="17" idx="0"/>
          </p:cNvCxnSpPr>
          <p:nvPr/>
        </p:nvCxnSpPr>
        <p:spPr>
          <a:xfrm>
            <a:off x="3419872" y="1700808"/>
            <a:ext cx="612068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838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5400600" cy="936104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Inserir: 32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5868144" y="234049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48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516216" y="234049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72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7164288" y="234049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79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7812360" y="234049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80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771800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419872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33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067944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716016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79512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827584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059832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22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8" name="Conector reto 17"/>
          <p:cNvCxnSpPr>
            <a:stCxn id="8" idx="1"/>
            <a:endCxn id="14" idx="0"/>
          </p:cNvCxnSpPr>
          <p:nvPr/>
        </p:nvCxnSpPr>
        <p:spPr>
          <a:xfrm flipH="1">
            <a:off x="1151620" y="1448780"/>
            <a:ext cx="1620180" cy="9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endCxn id="2" idx="0"/>
          </p:cNvCxnSpPr>
          <p:nvPr/>
        </p:nvCxnSpPr>
        <p:spPr>
          <a:xfrm>
            <a:off x="4067944" y="1700808"/>
            <a:ext cx="2124236" cy="639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/>
        </p:nvSpPr>
        <p:spPr>
          <a:xfrm>
            <a:off x="3707904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4355976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5004048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1475656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2123728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30" name="Conector reto 29"/>
          <p:cNvCxnSpPr>
            <a:endCxn id="17" idx="0"/>
          </p:cNvCxnSpPr>
          <p:nvPr/>
        </p:nvCxnSpPr>
        <p:spPr>
          <a:xfrm>
            <a:off x="3419872" y="1700808"/>
            <a:ext cx="612068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0985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5400600" cy="936104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Inserir: 12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5868144" y="234049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48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516216" y="234049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72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7164288" y="234049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79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7812360" y="234049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80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771800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419872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33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067944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716016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79512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827584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059832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22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8" name="Conector reto 17"/>
          <p:cNvCxnSpPr>
            <a:stCxn id="8" idx="1"/>
            <a:endCxn id="14" idx="0"/>
          </p:cNvCxnSpPr>
          <p:nvPr/>
        </p:nvCxnSpPr>
        <p:spPr>
          <a:xfrm flipH="1">
            <a:off x="1151620" y="1448780"/>
            <a:ext cx="1620180" cy="9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endCxn id="2" idx="0"/>
          </p:cNvCxnSpPr>
          <p:nvPr/>
        </p:nvCxnSpPr>
        <p:spPr>
          <a:xfrm>
            <a:off x="4067944" y="1700808"/>
            <a:ext cx="2124236" cy="639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/>
        </p:nvSpPr>
        <p:spPr>
          <a:xfrm>
            <a:off x="3707904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4355976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5004048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1475656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2123728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30" name="Conector reto 29"/>
          <p:cNvCxnSpPr>
            <a:endCxn id="17" idx="0"/>
          </p:cNvCxnSpPr>
          <p:nvPr/>
        </p:nvCxnSpPr>
        <p:spPr>
          <a:xfrm>
            <a:off x="3419872" y="1700808"/>
            <a:ext cx="612068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000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5400600" cy="936104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Remover: 33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5868144" y="234049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72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516216" y="234049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79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7164288" y="234049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80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7812360" y="234049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771800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419872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48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067944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716016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79512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827584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059832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22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8" name="Conector reto 17"/>
          <p:cNvCxnSpPr>
            <a:stCxn id="8" idx="1"/>
            <a:endCxn id="14" idx="0"/>
          </p:cNvCxnSpPr>
          <p:nvPr/>
        </p:nvCxnSpPr>
        <p:spPr>
          <a:xfrm flipH="1">
            <a:off x="1151620" y="1448780"/>
            <a:ext cx="1620180" cy="9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endCxn id="2" idx="0"/>
          </p:cNvCxnSpPr>
          <p:nvPr/>
        </p:nvCxnSpPr>
        <p:spPr>
          <a:xfrm>
            <a:off x="4067944" y="1700808"/>
            <a:ext cx="2124236" cy="639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/>
        </p:nvSpPr>
        <p:spPr>
          <a:xfrm>
            <a:off x="3707904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4355976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5004048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1475656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2123728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30" name="Conector reto 29"/>
          <p:cNvCxnSpPr>
            <a:endCxn id="17" idx="0"/>
          </p:cNvCxnSpPr>
          <p:nvPr/>
        </p:nvCxnSpPr>
        <p:spPr>
          <a:xfrm>
            <a:off x="3419872" y="1700808"/>
            <a:ext cx="612068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035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5400600" cy="936104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Remover: 26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5868144" y="234049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72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516216" y="234049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79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7164288" y="234049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80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7812360" y="234049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771800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419872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48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067944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716016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79512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827584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059832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22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8" name="Conector reto 17"/>
          <p:cNvCxnSpPr>
            <a:stCxn id="8" idx="1"/>
            <a:endCxn id="14" idx="0"/>
          </p:cNvCxnSpPr>
          <p:nvPr/>
        </p:nvCxnSpPr>
        <p:spPr>
          <a:xfrm flipH="1">
            <a:off x="1151620" y="1448780"/>
            <a:ext cx="1620180" cy="9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endCxn id="2" idx="0"/>
          </p:cNvCxnSpPr>
          <p:nvPr/>
        </p:nvCxnSpPr>
        <p:spPr>
          <a:xfrm>
            <a:off x="4067944" y="1700808"/>
            <a:ext cx="2124236" cy="639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/>
        </p:nvSpPr>
        <p:spPr>
          <a:xfrm>
            <a:off x="3707904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4355976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5004048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1475656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2123728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30" name="Conector reto 29"/>
          <p:cNvCxnSpPr>
            <a:endCxn id="17" idx="0"/>
          </p:cNvCxnSpPr>
          <p:nvPr/>
        </p:nvCxnSpPr>
        <p:spPr>
          <a:xfrm>
            <a:off x="3419872" y="1700808"/>
            <a:ext cx="612068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6060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8568952" cy="6192688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Em uma árvore B* de grau 5 realize</a:t>
            </a:r>
          </a:p>
          <a:p>
            <a:pPr algn="just"/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graficamente as seguintes operações, etapa por</a:t>
            </a:r>
          </a:p>
          <a:p>
            <a:pPr algn="just"/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etapa:</a:t>
            </a:r>
          </a:p>
          <a:p>
            <a:pPr algn="just"/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Inserir: 45, 72, 33, 38, 84, 89, 40, 41, 44, 92 e</a:t>
            </a:r>
          </a:p>
          <a:p>
            <a:pPr algn="just"/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76</a:t>
            </a:r>
          </a:p>
          <a:p>
            <a:pPr algn="just"/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Remover: 40</a:t>
            </a:r>
          </a:p>
          <a:p>
            <a:pPr algn="just"/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c) Inserir: 95, 82 e 83</a:t>
            </a:r>
          </a:p>
          <a:p>
            <a:pPr algn="just"/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d) Remover: 45 e 38</a:t>
            </a:r>
          </a:p>
        </p:txBody>
      </p:sp>
    </p:spTree>
    <p:extLst>
      <p:ext uri="{BB962C8B-B14F-4D97-AF65-F5344CB8AC3E}">
        <p14:creationId xmlns:p14="http://schemas.microsoft.com/office/powerpoint/2010/main" val="40236485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5400600" cy="936104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Inserir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771800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419872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067944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716016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9249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5400600" cy="936104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Inserir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72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771800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419872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72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067944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716016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064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5400600" cy="936104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Inserir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771800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33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419872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067944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72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716016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808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5400600" cy="936104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Inserir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7</a:t>
            </a:r>
          </a:p>
        </p:txBody>
      </p:sp>
      <p:sp>
        <p:nvSpPr>
          <p:cNvPr id="2" name="Retângulo 1"/>
          <p:cNvSpPr/>
          <p:nvPr/>
        </p:nvSpPr>
        <p:spPr>
          <a:xfrm>
            <a:off x="3491880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4139952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7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788024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436096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9249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5400600" cy="936104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Inserir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38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771800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33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419872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38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067944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716016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72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0496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5400600" cy="936104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Inserir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84 – PARTE 1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771800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33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419872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38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067944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716016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72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364088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84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4721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5400600" cy="936104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Inserir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84 – PARTE 2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771800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419872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067944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716016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1403648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33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2051720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38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2699792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3347864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4932040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72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5580112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84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6228184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6876256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4" name="Conector reto 3"/>
          <p:cNvCxnSpPr>
            <a:stCxn id="8" idx="1"/>
            <a:endCxn id="13" idx="0"/>
          </p:cNvCxnSpPr>
          <p:nvPr/>
        </p:nvCxnSpPr>
        <p:spPr>
          <a:xfrm flipH="1">
            <a:off x="2375756" y="1448780"/>
            <a:ext cx="396044" cy="9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endCxn id="16" idx="0"/>
          </p:cNvCxnSpPr>
          <p:nvPr/>
        </p:nvCxnSpPr>
        <p:spPr>
          <a:xfrm>
            <a:off x="3419872" y="1700808"/>
            <a:ext cx="1836204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4053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5400600" cy="936104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Inserir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89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771800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419872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067944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716016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1403648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33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2051720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38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2699792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3347864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4932040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72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5580112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84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6228184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89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6876256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4" name="Conector reto 3"/>
          <p:cNvCxnSpPr>
            <a:stCxn id="8" idx="1"/>
            <a:endCxn id="13" idx="0"/>
          </p:cNvCxnSpPr>
          <p:nvPr/>
        </p:nvCxnSpPr>
        <p:spPr>
          <a:xfrm flipH="1">
            <a:off x="2375756" y="1448780"/>
            <a:ext cx="396044" cy="9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endCxn id="16" idx="0"/>
          </p:cNvCxnSpPr>
          <p:nvPr/>
        </p:nvCxnSpPr>
        <p:spPr>
          <a:xfrm>
            <a:off x="3419872" y="1700808"/>
            <a:ext cx="1836204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6206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5400600" cy="936104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Inserir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771800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419872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067944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716016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1403648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33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2051720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38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2699792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3347864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4932040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72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5580112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84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6228184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89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6876256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4" name="Conector reto 3"/>
          <p:cNvCxnSpPr>
            <a:stCxn id="8" idx="1"/>
            <a:endCxn id="13" idx="0"/>
          </p:cNvCxnSpPr>
          <p:nvPr/>
        </p:nvCxnSpPr>
        <p:spPr>
          <a:xfrm flipH="1">
            <a:off x="2375756" y="1448780"/>
            <a:ext cx="396044" cy="9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endCxn id="16" idx="0"/>
          </p:cNvCxnSpPr>
          <p:nvPr/>
        </p:nvCxnSpPr>
        <p:spPr>
          <a:xfrm>
            <a:off x="3419872" y="1700808"/>
            <a:ext cx="1836204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8818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5400600" cy="936104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Inserir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41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771800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419872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067944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716016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1403648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33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2051720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38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2699792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3347864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4932040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72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5580112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84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6228184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89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6876256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4" name="Conector reto 3"/>
          <p:cNvCxnSpPr>
            <a:stCxn id="8" idx="1"/>
            <a:endCxn id="13" idx="0"/>
          </p:cNvCxnSpPr>
          <p:nvPr/>
        </p:nvCxnSpPr>
        <p:spPr>
          <a:xfrm flipH="1">
            <a:off x="2375756" y="1448780"/>
            <a:ext cx="396044" cy="9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endCxn id="16" idx="0"/>
          </p:cNvCxnSpPr>
          <p:nvPr/>
        </p:nvCxnSpPr>
        <p:spPr>
          <a:xfrm>
            <a:off x="3419872" y="1700808"/>
            <a:ext cx="1836204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1084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5400600" cy="936104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Inserir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44 – PARTE 1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771800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419872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067944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716016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1403648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33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2051720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38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2699792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3347864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4932040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72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5580112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84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6228184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89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6876256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4" name="Conector reto 3"/>
          <p:cNvCxnSpPr>
            <a:stCxn id="8" idx="1"/>
            <a:endCxn id="13" idx="0"/>
          </p:cNvCxnSpPr>
          <p:nvPr/>
        </p:nvCxnSpPr>
        <p:spPr>
          <a:xfrm flipH="1">
            <a:off x="2375756" y="1448780"/>
            <a:ext cx="396044" cy="9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endCxn id="16" idx="0"/>
          </p:cNvCxnSpPr>
          <p:nvPr/>
        </p:nvCxnSpPr>
        <p:spPr>
          <a:xfrm>
            <a:off x="3419872" y="1700808"/>
            <a:ext cx="1836204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3995936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44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9670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5400600" cy="936104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Inserir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44 – PARTE 2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771800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419872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067944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716016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1403648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33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2051720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38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2699792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3347864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4932040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5580112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72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6228184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84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6876256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89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4" name="Conector reto 3"/>
          <p:cNvCxnSpPr>
            <a:stCxn id="8" idx="1"/>
            <a:endCxn id="13" idx="0"/>
          </p:cNvCxnSpPr>
          <p:nvPr/>
        </p:nvCxnSpPr>
        <p:spPr>
          <a:xfrm flipH="1">
            <a:off x="2375756" y="1448780"/>
            <a:ext cx="396044" cy="9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endCxn id="16" idx="0"/>
          </p:cNvCxnSpPr>
          <p:nvPr/>
        </p:nvCxnSpPr>
        <p:spPr>
          <a:xfrm>
            <a:off x="3419872" y="1700808"/>
            <a:ext cx="1836204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6135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5400600" cy="936104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Inserir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92 – PARTE 1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771800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419872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067944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716016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1403648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33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2051720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38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2699792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3347864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4932040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5580112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72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6228184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84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6876256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89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4" name="Conector reto 3"/>
          <p:cNvCxnSpPr>
            <a:stCxn id="8" idx="1"/>
            <a:endCxn id="13" idx="0"/>
          </p:cNvCxnSpPr>
          <p:nvPr/>
        </p:nvCxnSpPr>
        <p:spPr>
          <a:xfrm flipH="1">
            <a:off x="2375756" y="1448780"/>
            <a:ext cx="396044" cy="9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endCxn id="16" idx="0"/>
          </p:cNvCxnSpPr>
          <p:nvPr/>
        </p:nvCxnSpPr>
        <p:spPr>
          <a:xfrm>
            <a:off x="3419872" y="1700808"/>
            <a:ext cx="1836204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7524328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92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6721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5400600" cy="936104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Inserir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92 – PARTE 2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771800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419872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84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067944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716016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107504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33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755576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38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1403648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2051720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347864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3995936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72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6516216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89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4" name="Conector reto 3"/>
          <p:cNvCxnSpPr>
            <a:stCxn id="8" idx="1"/>
            <a:endCxn id="13" idx="0"/>
          </p:cNvCxnSpPr>
          <p:nvPr/>
        </p:nvCxnSpPr>
        <p:spPr>
          <a:xfrm flipH="1">
            <a:off x="1079612" y="1448780"/>
            <a:ext cx="1692188" cy="9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endCxn id="16" idx="0"/>
          </p:cNvCxnSpPr>
          <p:nvPr/>
        </p:nvCxnSpPr>
        <p:spPr>
          <a:xfrm>
            <a:off x="3419872" y="1700808"/>
            <a:ext cx="252028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7164288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92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4644008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5292080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7812360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8460432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7" name="Conector reto 6"/>
          <p:cNvCxnSpPr>
            <a:endCxn id="19" idx="0"/>
          </p:cNvCxnSpPr>
          <p:nvPr/>
        </p:nvCxnSpPr>
        <p:spPr>
          <a:xfrm>
            <a:off x="3995936" y="1700808"/>
            <a:ext cx="2844316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422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5400600" cy="936104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Inserir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3491880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4139952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7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788024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436096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7335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5400600" cy="936104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Inserir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76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771800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419872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84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067944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716016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107504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33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755576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38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1403648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2051720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347864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3995936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72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6516216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89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4" name="Conector reto 3"/>
          <p:cNvCxnSpPr>
            <a:stCxn id="8" idx="1"/>
            <a:endCxn id="13" idx="0"/>
          </p:cNvCxnSpPr>
          <p:nvPr/>
        </p:nvCxnSpPr>
        <p:spPr>
          <a:xfrm flipH="1">
            <a:off x="1079612" y="1448780"/>
            <a:ext cx="1692188" cy="9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endCxn id="16" idx="0"/>
          </p:cNvCxnSpPr>
          <p:nvPr/>
        </p:nvCxnSpPr>
        <p:spPr>
          <a:xfrm>
            <a:off x="3419872" y="1700808"/>
            <a:ext cx="252028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7164288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92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4644008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76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5292080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7812360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8460432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7" name="Conector reto 6"/>
          <p:cNvCxnSpPr>
            <a:endCxn id="19" idx="0"/>
          </p:cNvCxnSpPr>
          <p:nvPr/>
        </p:nvCxnSpPr>
        <p:spPr>
          <a:xfrm>
            <a:off x="3995936" y="1700808"/>
            <a:ext cx="2844316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7701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5400600" cy="936104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Remover: 40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771800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419872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84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067944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716016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107504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33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755576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38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1403648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2051720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347864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3995936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72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6516216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89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4" name="Conector reto 3"/>
          <p:cNvCxnSpPr>
            <a:stCxn id="8" idx="1"/>
            <a:endCxn id="13" idx="0"/>
          </p:cNvCxnSpPr>
          <p:nvPr/>
        </p:nvCxnSpPr>
        <p:spPr>
          <a:xfrm flipH="1">
            <a:off x="1079612" y="1448780"/>
            <a:ext cx="1692188" cy="9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endCxn id="16" idx="0"/>
          </p:cNvCxnSpPr>
          <p:nvPr/>
        </p:nvCxnSpPr>
        <p:spPr>
          <a:xfrm>
            <a:off x="3419872" y="1700808"/>
            <a:ext cx="252028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7164288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92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4644008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76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5292080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7812360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8460432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7" name="Conector reto 6"/>
          <p:cNvCxnSpPr>
            <a:endCxn id="19" idx="0"/>
          </p:cNvCxnSpPr>
          <p:nvPr/>
        </p:nvCxnSpPr>
        <p:spPr>
          <a:xfrm>
            <a:off x="3995936" y="1700808"/>
            <a:ext cx="2844316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3551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5400600" cy="936104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Inserir: 95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771800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419872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84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067944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716016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107504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33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755576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38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1403648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2051720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347864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3995936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72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6516216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89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4" name="Conector reto 3"/>
          <p:cNvCxnSpPr>
            <a:stCxn id="8" idx="1"/>
            <a:endCxn id="13" idx="0"/>
          </p:cNvCxnSpPr>
          <p:nvPr/>
        </p:nvCxnSpPr>
        <p:spPr>
          <a:xfrm flipH="1">
            <a:off x="1079612" y="1448780"/>
            <a:ext cx="1692188" cy="9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endCxn id="16" idx="0"/>
          </p:cNvCxnSpPr>
          <p:nvPr/>
        </p:nvCxnSpPr>
        <p:spPr>
          <a:xfrm>
            <a:off x="3419872" y="1700808"/>
            <a:ext cx="252028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7164288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92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4644008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76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5292080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7812360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95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8460432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7" name="Conector reto 6"/>
          <p:cNvCxnSpPr>
            <a:endCxn id="19" idx="0"/>
          </p:cNvCxnSpPr>
          <p:nvPr/>
        </p:nvCxnSpPr>
        <p:spPr>
          <a:xfrm>
            <a:off x="3995936" y="1700808"/>
            <a:ext cx="2844316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3877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5400600" cy="936104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Inserir: 82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771800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419872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84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067944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716016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107504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33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755576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38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1403648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2051720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347864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3995936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72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6516216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89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4" name="Conector reto 3"/>
          <p:cNvCxnSpPr>
            <a:stCxn id="8" idx="1"/>
            <a:endCxn id="13" idx="0"/>
          </p:cNvCxnSpPr>
          <p:nvPr/>
        </p:nvCxnSpPr>
        <p:spPr>
          <a:xfrm flipH="1">
            <a:off x="1079612" y="1448780"/>
            <a:ext cx="1692188" cy="9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endCxn id="16" idx="0"/>
          </p:cNvCxnSpPr>
          <p:nvPr/>
        </p:nvCxnSpPr>
        <p:spPr>
          <a:xfrm>
            <a:off x="3419872" y="1700808"/>
            <a:ext cx="252028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7164288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92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4644008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76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5292080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82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7812360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95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8460432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7" name="Conector reto 6"/>
          <p:cNvCxnSpPr>
            <a:endCxn id="19" idx="0"/>
          </p:cNvCxnSpPr>
          <p:nvPr/>
        </p:nvCxnSpPr>
        <p:spPr>
          <a:xfrm>
            <a:off x="3995936" y="1700808"/>
            <a:ext cx="2844316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3341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5400600" cy="936104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Inserir: 83 – PARTE 1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771800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419872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84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067944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716016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107504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33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755576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38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1403648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2051720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131840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3779912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72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6516216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89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4" name="Conector reto 3"/>
          <p:cNvCxnSpPr>
            <a:stCxn id="8" idx="1"/>
            <a:endCxn id="13" idx="0"/>
          </p:cNvCxnSpPr>
          <p:nvPr/>
        </p:nvCxnSpPr>
        <p:spPr>
          <a:xfrm flipH="1">
            <a:off x="1079612" y="1448780"/>
            <a:ext cx="1692188" cy="9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endCxn id="16" idx="0"/>
          </p:cNvCxnSpPr>
          <p:nvPr/>
        </p:nvCxnSpPr>
        <p:spPr>
          <a:xfrm>
            <a:off x="3419872" y="1700808"/>
            <a:ext cx="36004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7164288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92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4427984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76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5076056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82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7812360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95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8460432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7" name="Conector reto 6"/>
          <p:cNvCxnSpPr>
            <a:endCxn id="19" idx="0"/>
          </p:cNvCxnSpPr>
          <p:nvPr/>
        </p:nvCxnSpPr>
        <p:spPr>
          <a:xfrm>
            <a:off x="3995936" y="1700808"/>
            <a:ext cx="2844316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/>
          <p:cNvSpPr/>
          <p:nvPr/>
        </p:nvSpPr>
        <p:spPr>
          <a:xfrm>
            <a:off x="5724128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83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1772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5400600" cy="936104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Inserir: 83 – PARTE 2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771800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419872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83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067944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716016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107504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33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755576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38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1403648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2051720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131840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3779912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72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6516216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84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4" name="Conector reto 3"/>
          <p:cNvCxnSpPr>
            <a:stCxn id="8" idx="1"/>
            <a:endCxn id="13" idx="0"/>
          </p:cNvCxnSpPr>
          <p:nvPr/>
        </p:nvCxnSpPr>
        <p:spPr>
          <a:xfrm flipH="1">
            <a:off x="1079612" y="1448780"/>
            <a:ext cx="1692188" cy="9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endCxn id="16" idx="0"/>
          </p:cNvCxnSpPr>
          <p:nvPr/>
        </p:nvCxnSpPr>
        <p:spPr>
          <a:xfrm>
            <a:off x="3419872" y="1700808"/>
            <a:ext cx="36004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7164288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89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4427984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76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5076056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82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7812360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92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8460432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95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7" name="Conector reto 6"/>
          <p:cNvCxnSpPr>
            <a:endCxn id="19" idx="0"/>
          </p:cNvCxnSpPr>
          <p:nvPr/>
        </p:nvCxnSpPr>
        <p:spPr>
          <a:xfrm>
            <a:off x="3995936" y="1700808"/>
            <a:ext cx="2844316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9882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5400600" cy="936104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Remover: 45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771800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419872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83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067944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716016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107504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33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755576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38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1403648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2051720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131840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72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3779912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76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6516216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84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4" name="Conector reto 3"/>
          <p:cNvCxnSpPr>
            <a:stCxn id="8" idx="1"/>
            <a:endCxn id="13" idx="0"/>
          </p:cNvCxnSpPr>
          <p:nvPr/>
        </p:nvCxnSpPr>
        <p:spPr>
          <a:xfrm flipH="1">
            <a:off x="1079612" y="1448780"/>
            <a:ext cx="1692188" cy="9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endCxn id="16" idx="0"/>
          </p:cNvCxnSpPr>
          <p:nvPr/>
        </p:nvCxnSpPr>
        <p:spPr>
          <a:xfrm>
            <a:off x="3419872" y="1700808"/>
            <a:ext cx="36004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7164288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89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4427984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82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5076056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7812360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92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8460432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95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7" name="Conector reto 6"/>
          <p:cNvCxnSpPr>
            <a:endCxn id="19" idx="0"/>
          </p:cNvCxnSpPr>
          <p:nvPr/>
        </p:nvCxnSpPr>
        <p:spPr>
          <a:xfrm>
            <a:off x="3995936" y="1700808"/>
            <a:ext cx="2844316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556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5400600" cy="936104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Remover: 38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771800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419872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83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067944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716016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107504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33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755576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1403648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2051720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131840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72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3779912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76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6516216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84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4" name="Conector reto 3"/>
          <p:cNvCxnSpPr>
            <a:stCxn id="8" idx="1"/>
            <a:endCxn id="13" idx="0"/>
          </p:cNvCxnSpPr>
          <p:nvPr/>
        </p:nvCxnSpPr>
        <p:spPr>
          <a:xfrm flipH="1">
            <a:off x="1079612" y="1448780"/>
            <a:ext cx="1692188" cy="9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endCxn id="16" idx="0"/>
          </p:cNvCxnSpPr>
          <p:nvPr/>
        </p:nvCxnSpPr>
        <p:spPr>
          <a:xfrm>
            <a:off x="3419872" y="1700808"/>
            <a:ext cx="36004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7164288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89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4427984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82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5076056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7812360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92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8460432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95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7" name="Conector reto 6"/>
          <p:cNvCxnSpPr>
            <a:endCxn id="19" idx="0"/>
          </p:cNvCxnSpPr>
          <p:nvPr/>
        </p:nvCxnSpPr>
        <p:spPr>
          <a:xfrm>
            <a:off x="3995936" y="1700808"/>
            <a:ext cx="2844316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7181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8568952" cy="6336704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Em uma árvore B* de grau 4 realize</a:t>
            </a:r>
          </a:p>
          <a:p>
            <a:pPr algn="just"/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graficamente as seguintes operações, etapa por</a:t>
            </a:r>
          </a:p>
          <a:p>
            <a:pPr algn="just"/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etapa:</a:t>
            </a:r>
          </a:p>
          <a:p>
            <a:pPr algn="just"/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Inserir: 10, 15, 29, 36, 44, 47, 58, 30, 31, 19 e</a:t>
            </a:r>
          </a:p>
          <a:p>
            <a:pPr algn="just"/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65</a:t>
            </a:r>
          </a:p>
          <a:p>
            <a:pPr algn="just"/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Remover: 47</a:t>
            </a:r>
          </a:p>
          <a:p>
            <a:pPr algn="just"/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c) Inserir: 41 e 42</a:t>
            </a:r>
          </a:p>
          <a:p>
            <a:pPr algn="just"/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d) Remover: 19 e 36</a:t>
            </a:r>
          </a:p>
        </p:txBody>
      </p:sp>
    </p:spTree>
    <p:extLst>
      <p:ext uri="{BB962C8B-B14F-4D97-AF65-F5344CB8AC3E}">
        <p14:creationId xmlns:p14="http://schemas.microsoft.com/office/powerpoint/2010/main" val="36132210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5400600" cy="936104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Inserir: 10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771800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419872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067944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705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5400600" cy="936104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Inserir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3491880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4139952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7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788024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436096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33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5819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5400600" cy="936104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Inserir: 15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771800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419872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067944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0824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5400600" cy="936104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Inserir: 29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771800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419872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067944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29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6538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5400600" cy="936104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Inserir: 36 – PARTE 1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771800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419872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067944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29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4716016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36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9453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5400600" cy="936104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Inserir: 36 – PARTE 2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899592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547664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2195736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059832" y="112474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29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3707904" y="112474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355976" y="112474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5436096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6084168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6732240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4" name="Conector reto 3"/>
          <p:cNvCxnSpPr>
            <a:stCxn id="7" idx="1"/>
            <a:endCxn id="9" idx="0"/>
          </p:cNvCxnSpPr>
          <p:nvPr/>
        </p:nvCxnSpPr>
        <p:spPr>
          <a:xfrm flipH="1">
            <a:off x="1871700" y="1376772"/>
            <a:ext cx="1188132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endCxn id="13" idx="0"/>
          </p:cNvCxnSpPr>
          <p:nvPr/>
        </p:nvCxnSpPr>
        <p:spPr>
          <a:xfrm>
            <a:off x="3707904" y="1628800"/>
            <a:ext cx="2052228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6606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5400600" cy="936104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Inserir: 44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899592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547664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2195736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059832" y="112474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29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3707904" y="112474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355976" y="112474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5436096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6084168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6732240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4" name="Conector reto 3"/>
          <p:cNvCxnSpPr>
            <a:stCxn id="7" idx="1"/>
            <a:endCxn id="9" idx="0"/>
          </p:cNvCxnSpPr>
          <p:nvPr/>
        </p:nvCxnSpPr>
        <p:spPr>
          <a:xfrm flipH="1">
            <a:off x="1871700" y="1376772"/>
            <a:ext cx="1188132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endCxn id="13" idx="0"/>
          </p:cNvCxnSpPr>
          <p:nvPr/>
        </p:nvCxnSpPr>
        <p:spPr>
          <a:xfrm>
            <a:off x="3707904" y="1628800"/>
            <a:ext cx="2052228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9956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5400600" cy="936104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Inserir: 47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899592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547664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2195736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059832" y="112474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29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3707904" y="112474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355976" y="112474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5436096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6084168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6732240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47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4" name="Conector reto 3"/>
          <p:cNvCxnSpPr>
            <a:stCxn id="7" idx="1"/>
            <a:endCxn id="9" idx="0"/>
          </p:cNvCxnSpPr>
          <p:nvPr/>
        </p:nvCxnSpPr>
        <p:spPr>
          <a:xfrm flipH="1">
            <a:off x="1871700" y="1376772"/>
            <a:ext cx="1188132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endCxn id="13" idx="0"/>
          </p:cNvCxnSpPr>
          <p:nvPr/>
        </p:nvCxnSpPr>
        <p:spPr>
          <a:xfrm>
            <a:off x="3707904" y="1628800"/>
            <a:ext cx="2052228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4545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5400600" cy="936104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Inserir: 58 – PARTE 1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899592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547664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2195736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059832" y="112474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29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3707904" y="112474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355976" y="112474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5436096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6084168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6732240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47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4" name="Conector reto 3"/>
          <p:cNvCxnSpPr>
            <a:stCxn id="7" idx="1"/>
            <a:endCxn id="9" idx="0"/>
          </p:cNvCxnSpPr>
          <p:nvPr/>
        </p:nvCxnSpPr>
        <p:spPr>
          <a:xfrm flipH="1">
            <a:off x="1871700" y="1376772"/>
            <a:ext cx="1188132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endCxn id="13" idx="0"/>
          </p:cNvCxnSpPr>
          <p:nvPr/>
        </p:nvCxnSpPr>
        <p:spPr>
          <a:xfrm>
            <a:off x="3707904" y="1628800"/>
            <a:ext cx="2052228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7380312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58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2166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5400600" cy="936104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Inserir: 58 – PARTE 2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899592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547664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2195736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29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059832" y="112474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3707904" y="112474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355976" y="112474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5436096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6084168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47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6732240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58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4" name="Conector reto 3"/>
          <p:cNvCxnSpPr>
            <a:stCxn id="7" idx="1"/>
            <a:endCxn id="9" idx="0"/>
          </p:cNvCxnSpPr>
          <p:nvPr/>
        </p:nvCxnSpPr>
        <p:spPr>
          <a:xfrm flipH="1">
            <a:off x="1871700" y="1376772"/>
            <a:ext cx="1188132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endCxn id="13" idx="0"/>
          </p:cNvCxnSpPr>
          <p:nvPr/>
        </p:nvCxnSpPr>
        <p:spPr>
          <a:xfrm>
            <a:off x="3707904" y="1628800"/>
            <a:ext cx="2052228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70206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5400600" cy="936104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Inserir: 30 – PARTE 1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899592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547664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2195736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29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059832" y="112474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3707904" y="112474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355976" y="112474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5436096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6084168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47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6732240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58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4" name="Conector reto 3"/>
          <p:cNvCxnSpPr>
            <a:stCxn id="7" idx="1"/>
            <a:endCxn id="9" idx="0"/>
          </p:cNvCxnSpPr>
          <p:nvPr/>
        </p:nvCxnSpPr>
        <p:spPr>
          <a:xfrm flipH="1">
            <a:off x="1871700" y="1376772"/>
            <a:ext cx="1188132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endCxn id="13" idx="0"/>
          </p:cNvCxnSpPr>
          <p:nvPr/>
        </p:nvCxnSpPr>
        <p:spPr>
          <a:xfrm>
            <a:off x="3707904" y="1628800"/>
            <a:ext cx="2052228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2843808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30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3939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5400600" cy="936104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Inserir: 30 – PARTE 2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67544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115616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059832" y="112474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29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3707904" y="112474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355976" y="112474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6588224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7236296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47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7884368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58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4" name="Conector reto 3"/>
          <p:cNvCxnSpPr>
            <a:stCxn id="7" idx="1"/>
            <a:endCxn id="9" idx="0"/>
          </p:cNvCxnSpPr>
          <p:nvPr/>
        </p:nvCxnSpPr>
        <p:spPr>
          <a:xfrm flipH="1">
            <a:off x="1439652" y="1376772"/>
            <a:ext cx="1620180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endCxn id="13" idx="0"/>
          </p:cNvCxnSpPr>
          <p:nvPr/>
        </p:nvCxnSpPr>
        <p:spPr>
          <a:xfrm>
            <a:off x="4355976" y="1628800"/>
            <a:ext cx="2556284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1763688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3419872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4067944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4716016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5" name="Conector reto 4"/>
          <p:cNvCxnSpPr>
            <a:endCxn id="19" idx="0"/>
          </p:cNvCxnSpPr>
          <p:nvPr/>
        </p:nvCxnSpPr>
        <p:spPr>
          <a:xfrm>
            <a:off x="3743908" y="1628800"/>
            <a:ext cx="648072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942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5400600" cy="936104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Inserir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48 – PARTE 1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3491880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4139952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7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788024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436096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33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6084168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48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82347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5400600" cy="936104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Inserir: 31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67544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115616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059832" y="112474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29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3707904" y="112474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355976" y="112474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6588224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7236296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47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7884368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58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4" name="Conector reto 3"/>
          <p:cNvCxnSpPr>
            <a:stCxn id="7" idx="1"/>
            <a:endCxn id="9" idx="0"/>
          </p:cNvCxnSpPr>
          <p:nvPr/>
        </p:nvCxnSpPr>
        <p:spPr>
          <a:xfrm flipH="1">
            <a:off x="1439652" y="1376772"/>
            <a:ext cx="1620180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endCxn id="13" idx="0"/>
          </p:cNvCxnSpPr>
          <p:nvPr/>
        </p:nvCxnSpPr>
        <p:spPr>
          <a:xfrm>
            <a:off x="4355976" y="1628800"/>
            <a:ext cx="2556284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1763688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3419872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4067944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4716016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5" name="Conector reto 4"/>
          <p:cNvCxnSpPr>
            <a:endCxn id="19" idx="0"/>
          </p:cNvCxnSpPr>
          <p:nvPr/>
        </p:nvCxnSpPr>
        <p:spPr>
          <a:xfrm>
            <a:off x="3743908" y="1628800"/>
            <a:ext cx="648072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39712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5400600" cy="936104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Inserir: 19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67544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115616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059832" y="112474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29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3707904" y="112474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355976" y="112474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6588224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7236296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47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7884368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58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4" name="Conector reto 3"/>
          <p:cNvCxnSpPr>
            <a:stCxn id="7" idx="1"/>
            <a:endCxn id="9" idx="0"/>
          </p:cNvCxnSpPr>
          <p:nvPr/>
        </p:nvCxnSpPr>
        <p:spPr>
          <a:xfrm flipH="1">
            <a:off x="1439652" y="1376772"/>
            <a:ext cx="1620180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endCxn id="13" idx="0"/>
          </p:cNvCxnSpPr>
          <p:nvPr/>
        </p:nvCxnSpPr>
        <p:spPr>
          <a:xfrm>
            <a:off x="4391980" y="1628800"/>
            <a:ext cx="252028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1763688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19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3419872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4067944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4716016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5" name="Conector reto 4"/>
          <p:cNvCxnSpPr>
            <a:endCxn id="19" idx="0"/>
          </p:cNvCxnSpPr>
          <p:nvPr/>
        </p:nvCxnSpPr>
        <p:spPr>
          <a:xfrm>
            <a:off x="3743908" y="1628800"/>
            <a:ext cx="648072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4776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5400600" cy="936104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Inserir: 65 – PARTE 1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67544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115616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059832" y="112474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29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3707904" y="112474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355976" y="112474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6300192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6948264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47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7596336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58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4" name="Conector reto 3"/>
          <p:cNvCxnSpPr>
            <a:stCxn id="7" idx="1"/>
            <a:endCxn id="9" idx="0"/>
          </p:cNvCxnSpPr>
          <p:nvPr/>
        </p:nvCxnSpPr>
        <p:spPr>
          <a:xfrm flipH="1">
            <a:off x="1439652" y="1376772"/>
            <a:ext cx="1620180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endCxn id="13" idx="0"/>
          </p:cNvCxnSpPr>
          <p:nvPr/>
        </p:nvCxnSpPr>
        <p:spPr>
          <a:xfrm>
            <a:off x="4391980" y="1628800"/>
            <a:ext cx="2232248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1763688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19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3419872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4067944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4716016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5" name="Conector reto 4"/>
          <p:cNvCxnSpPr>
            <a:endCxn id="19" idx="0"/>
          </p:cNvCxnSpPr>
          <p:nvPr/>
        </p:nvCxnSpPr>
        <p:spPr>
          <a:xfrm>
            <a:off x="3743908" y="1628800"/>
            <a:ext cx="648072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8244408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65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89230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5400600" cy="936104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Inserir: 65 – PARTE 2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67544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115616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059832" y="112474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29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3707904" y="112474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355976" y="112474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6300192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47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6948264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58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7596336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65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4" name="Conector reto 3"/>
          <p:cNvCxnSpPr>
            <a:stCxn id="7" idx="1"/>
            <a:endCxn id="9" idx="0"/>
          </p:cNvCxnSpPr>
          <p:nvPr/>
        </p:nvCxnSpPr>
        <p:spPr>
          <a:xfrm flipH="1">
            <a:off x="1439652" y="1376772"/>
            <a:ext cx="1620180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endCxn id="13" idx="0"/>
          </p:cNvCxnSpPr>
          <p:nvPr/>
        </p:nvCxnSpPr>
        <p:spPr>
          <a:xfrm>
            <a:off x="4355976" y="1628800"/>
            <a:ext cx="2268252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1763688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19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3419872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4067944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4716016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36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5" name="Conector reto 4"/>
          <p:cNvCxnSpPr>
            <a:endCxn id="19" idx="0"/>
          </p:cNvCxnSpPr>
          <p:nvPr/>
        </p:nvCxnSpPr>
        <p:spPr>
          <a:xfrm>
            <a:off x="3743908" y="1628800"/>
            <a:ext cx="648072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48915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5400600" cy="936104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Remover: 47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67544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115616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059832" y="112474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29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3707904" y="112474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355976" y="112474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6300192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58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6948264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7596336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4" name="Conector reto 3"/>
          <p:cNvCxnSpPr>
            <a:stCxn id="7" idx="1"/>
            <a:endCxn id="9" idx="0"/>
          </p:cNvCxnSpPr>
          <p:nvPr/>
        </p:nvCxnSpPr>
        <p:spPr>
          <a:xfrm flipH="1">
            <a:off x="1439652" y="1376772"/>
            <a:ext cx="1620180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endCxn id="13" idx="0"/>
          </p:cNvCxnSpPr>
          <p:nvPr/>
        </p:nvCxnSpPr>
        <p:spPr>
          <a:xfrm>
            <a:off x="4355976" y="1628800"/>
            <a:ext cx="2268252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1763688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19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3419872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4067944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4716016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36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5" name="Conector reto 4"/>
          <p:cNvCxnSpPr>
            <a:endCxn id="19" idx="0"/>
          </p:cNvCxnSpPr>
          <p:nvPr/>
        </p:nvCxnSpPr>
        <p:spPr>
          <a:xfrm>
            <a:off x="3743908" y="1628800"/>
            <a:ext cx="648072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80908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5400600" cy="936104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Inserir: 41 – PARTE 1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67544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115616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059832" y="112474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29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3707904" y="112474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355976" y="112474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6300192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58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6948264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7596336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4" name="Conector reto 3"/>
          <p:cNvCxnSpPr>
            <a:stCxn id="7" idx="1"/>
            <a:endCxn id="9" idx="0"/>
          </p:cNvCxnSpPr>
          <p:nvPr/>
        </p:nvCxnSpPr>
        <p:spPr>
          <a:xfrm flipH="1">
            <a:off x="1439652" y="1376772"/>
            <a:ext cx="1620180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endCxn id="13" idx="0"/>
          </p:cNvCxnSpPr>
          <p:nvPr/>
        </p:nvCxnSpPr>
        <p:spPr>
          <a:xfrm>
            <a:off x="4355976" y="1628800"/>
            <a:ext cx="2268252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1763688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19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3203848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3851920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4499992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36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5" name="Conector reto 4"/>
          <p:cNvCxnSpPr>
            <a:endCxn id="19" idx="0"/>
          </p:cNvCxnSpPr>
          <p:nvPr/>
        </p:nvCxnSpPr>
        <p:spPr>
          <a:xfrm>
            <a:off x="3707904" y="1628800"/>
            <a:ext cx="468052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5148064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41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92791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5400600" cy="936104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Inserir: 41 – PARTE 2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67544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115616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059832" y="112474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29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3707904" y="112474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355976" y="112474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6300192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6948264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58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7596336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65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4" name="Conector reto 3"/>
          <p:cNvCxnSpPr>
            <a:stCxn id="7" idx="1"/>
            <a:endCxn id="9" idx="0"/>
          </p:cNvCxnSpPr>
          <p:nvPr/>
        </p:nvCxnSpPr>
        <p:spPr>
          <a:xfrm flipH="1">
            <a:off x="1439652" y="1376772"/>
            <a:ext cx="1620180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endCxn id="13" idx="0"/>
          </p:cNvCxnSpPr>
          <p:nvPr/>
        </p:nvCxnSpPr>
        <p:spPr>
          <a:xfrm>
            <a:off x="4355976" y="1628800"/>
            <a:ext cx="2268252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1763688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19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3203848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3851920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4499992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36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5" name="Conector reto 4"/>
          <p:cNvCxnSpPr>
            <a:endCxn id="19" idx="0"/>
          </p:cNvCxnSpPr>
          <p:nvPr/>
        </p:nvCxnSpPr>
        <p:spPr>
          <a:xfrm>
            <a:off x="3707904" y="1628800"/>
            <a:ext cx="468052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94380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5400600" cy="936104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Inserir: 42 – PARTE 1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67544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115616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059832" y="112474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29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3707904" y="112474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355976" y="112474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6300192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6948264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58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7596336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65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4" name="Conector reto 3"/>
          <p:cNvCxnSpPr>
            <a:stCxn id="7" idx="1"/>
            <a:endCxn id="9" idx="0"/>
          </p:cNvCxnSpPr>
          <p:nvPr/>
        </p:nvCxnSpPr>
        <p:spPr>
          <a:xfrm flipH="1">
            <a:off x="1439652" y="1376772"/>
            <a:ext cx="1620180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endCxn id="13" idx="0"/>
          </p:cNvCxnSpPr>
          <p:nvPr/>
        </p:nvCxnSpPr>
        <p:spPr>
          <a:xfrm>
            <a:off x="4355976" y="1628800"/>
            <a:ext cx="2268252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1763688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19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3203848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3851920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4499992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36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5" name="Conector reto 4"/>
          <p:cNvCxnSpPr>
            <a:endCxn id="19" idx="0"/>
          </p:cNvCxnSpPr>
          <p:nvPr/>
        </p:nvCxnSpPr>
        <p:spPr>
          <a:xfrm>
            <a:off x="3707904" y="1628800"/>
            <a:ext cx="468052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5652120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42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08383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5400600" cy="936104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Inserir: 42 – PARTE 2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79512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827584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059832" y="112474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29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3707904" y="112474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355976" y="112474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58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5580112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6228184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4" name="Conector reto 3"/>
          <p:cNvCxnSpPr>
            <a:stCxn id="7" idx="1"/>
            <a:endCxn id="9" idx="0"/>
          </p:cNvCxnSpPr>
          <p:nvPr/>
        </p:nvCxnSpPr>
        <p:spPr>
          <a:xfrm flipH="1">
            <a:off x="1151620" y="1376772"/>
            <a:ext cx="1908212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endCxn id="13" idx="0"/>
          </p:cNvCxnSpPr>
          <p:nvPr/>
        </p:nvCxnSpPr>
        <p:spPr>
          <a:xfrm>
            <a:off x="4355976" y="1628800"/>
            <a:ext cx="1548172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1475656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19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2627784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3275856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3923928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36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5" name="Conector reto 4"/>
          <p:cNvCxnSpPr>
            <a:endCxn id="19" idx="0"/>
          </p:cNvCxnSpPr>
          <p:nvPr/>
        </p:nvCxnSpPr>
        <p:spPr>
          <a:xfrm flipH="1">
            <a:off x="3599892" y="1628800"/>
            <a:ext cx="108012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932040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7740352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8388424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7092280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65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25" name="Conector reto 24"/>
          <p:cNvCxnSpPr>
            <a:stCxn id="12" idx="3"/>
          </p:cNvCxnSpPr>
          <p:nvPr/>
        </p:nvCxnSpPr>
        <p:spPr>
          <a:xfrm>
            <a:off x="5004048" y="1376772"/>
            <a:ext cx="2304256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56228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5400600" cy="936104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Remover: 19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79512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827584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059832" y="112474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29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3707904" y="112474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355976" y="112474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58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5580112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6228184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4" name="Conector reto 3"/>
          <p:cNvCxnSpPr>
            <a:stCxn id="7" idx="1"/>
            <a:endCxn id="9" idx="0"/>
          </p:cNvCxnSpPr>
          <p:nvPr/>
        </p:nvCxnSpPr>
        <p:spPr>
          <a:xfrm flipH="1">
            <a:off x="1151620" y="1376772"/>
            <a:ext cx="1908212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endCxn id="13" idx="0"/>
          </p:cNvCxnSpPr>
          <p:nvPr/>
        </p:nvCxnSpPr>
        <p:spPr>
          <a:xfrm>
            <a:off x="4355976" y="1628800"/>
            <a:ext cx="1548172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1475656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2627784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3275856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3923928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36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5" name="Conector reto 4"/>
          <p:cNvCxnSpPr>
            <a:endCxn id="19" idx="0"/>
          </p:cNvCxnSpPr>
          <p:nvPr/>
        </p:nvCxnSpPr>
        <p:spPr>
          <a:xfrm flipH="1">
            <a:off x="3599892" y="1628800"/>
            <a:ext cx="108012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932040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7740352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8388424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7092280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65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25" name="Conector reto 24"/>
          <p:cNvCxnSpPr>
            <a:stCxn id="12" idx="3"/>
          </p:cNvCxnSpPr>
          <p:nvPr/>
        </p:nvCxnSpPr>
        <p:spPr>
          <a:xfrm>
            <a:off x="5004048" y="1376772"/>
            <a:ext cx="2304256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743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5400600" cy="936104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Inserir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48 – PARTE 2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4211960" y="234049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33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4860032" y="234049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48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508104" y="234049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156176" y="234049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771800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419872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067944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716016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611560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1259632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7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1907704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2555776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8" name="Conector reto 17"/>
          <p:cNvCxnSpPr>
            <a:stCxn id="8" idx="1"/>
            <a:endCxn id="14" idx="0"/>
          </p:cNvCxnSpPr>
          <p:nvPr/>
        </p:nvCxnSpPr>
        <p:spPr>
          <a:xfrm flipH="1">
            <a:off x="1583668" y="1448780"/>
            <a:ext cx="1188132" cy="9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endCxn id="2" idx="0"/>
          </p:cNvCxnSpPr>
          <p:nvPr/>
        </p:nvCxnSpPr>
        <p:spPr>
          <a:xfrm>
            <a:off x="3419872" y="1700808"/>
            <a:ext cx="1116124" cy="639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90612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5400600" cy="936104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Remover: 36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79512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827584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059832" y="112474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29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3707904" y="112474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355976" y="112474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58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5580112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6228184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4" name="Conector reto 3"/>
          <p:cNvCxnSpPr>
            <a:stCxn id="7" idx="1"/>
            <a:endCxn id="9" idx="0"/>
          </p:cNvCxnSpPr>
          <p:nvPr/>
        </p:nvCxnSpPr>
        <p:spPr>
          <a:xfrm flipH="1">
            <a:off x="1151620" y="1376772"/>
            <a:ext cx="1908212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endCxn id="13" idx="0"/>
          </p:cNvCxnSpPr>
          <p:nvPr/>
        </p:nvCxnSpPr>
        <p:spPr>
          <a:xfrm>
            <a:off x="4355976" y="1628800"/>
            <a:ext cx="1548172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1475656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2627784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3275856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3923928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5" name="Conector reto 4"/>
          <p:cNvCxnSpPr>
            <a:endCxn id="19" idx="0"/>
          </p:cNvCxnSpPr>
          <p:nvPr/>
        </p:nvCxnSpPr>
        <p:spPr>
          <a:xfrm flipH="1">
            <a:off x="3599892" y="1628800"/>
            <a:ext cx="108012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932040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7740352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8388424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7092280" y="21328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65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25" name="Conector reto 24"/>
          <p:cNvCxnSpPr>
            <a:stCxn id="12" idx="3"/>
          </p:cNvCxnSpPr>
          <p:nvPr/>
        </p:nvCxnSpPr>
        <p:spPr>
          <a:xfrm>
            <a:off x="5004048" y="1376772"/>
            <a:ext cx="2304256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562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5400600" cy="936104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Inserir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4211960" y="234049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33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4860032" y="234049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48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508104" y="234049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156176" y="234049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771800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419872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067944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716016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611560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1259632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7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1907704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2555776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8" name="Conector reto 17"/>
          <p:cNvCxnSpPr>
            <a:stCxn id="8" idx="1"/>
            <a:endCxn id="14" idx="0"/>
          </p:cNvCxnSpPr>
          <p:nvPr/>
        </p:nvCxnSpPr>
        <p:spPr>
          <a:xfrm flipH="1">
            <a:off x="1583668" y="1448780"/>
            <a:ext cx="1188132" cy="9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endCxn id="2" idx="0"/>
          </p:cNvCxnSpPr>
          <p:nvPr/>
        </p:nvCxnSpPr>
        <p:spPr>
          <a:xfrm>
            <a:off x="3419872" y="1700808"/>
            <a:ext cx="1116124" cy="639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079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5400600" cy="936104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Inserir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53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4211960" y="234049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33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4860032" y="234049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48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508104" y="234049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53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156176" y="234049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771800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419872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067944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716016" y="11967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611560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1259632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7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1907704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2555776" y="234888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8" name="Conector reto 17"/>
          <p:cNvCxnSpPr>
            <a:stCxn id="8" idx="1"/>
            <a:endCxn id="14" idx="0"/>
          </p:cNvCxnSpPr>
          <p:nvPr/>
        </p:nvCxnSpPr>
        <p:spPr>
          <a:xfrm flipH="1">
            <a:off x="1583668" y="1448780"/>
            <a:ext cx="1188132" cy="9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endCxn id="2" idx="0"/>
          </p:cNvCxnSpPr>
          <p:nvPr/>
        </p:nvCxnSpPr>
        <p:spPr>
          <a:xfrm>
            <a:off x="3419872" y="1700808"/>
            <a:ext cx="1116124" cy="639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385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5609</TotalTime>
  <Words>1026</Words>
  <Application>Microsoft Office PowerPoint</Application>
  <PresentationFormat>Apresentação na tela (4:3)</PresentationFormat>
  <Paragraphs>625</Paragraphs>
  <Slides>70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70</vt:i4>
      </vt:variant>
    </vt:vector>
  </HeadingPairs>
  <TitlesOfParts>
    <vt:vector size="71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Windows</dc:creator>
  <cp:lastModifiedBy>Usuário do Windows</cp:lastModifiedBy>
  <cp:revision>86</cp:revision>
  <dcterms:created xsi:type="dcterms:W3CDTF">2020-09-16T22:18:47Z</dcterms:created>
  <dcterms:modified xsi:type="dcterms:W3CDTF">2020-09-26T20:06:28Z</dcterms:modified>
</cp:coreProperties>
</file>