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7" r:id="rId7"/>
    <p:sldId id="269" r:id="rId8"/>
    <p:sldId id="260" r:id="rId9"/>
    <p:sldId id="268" r:id="rId10"/>
    <p:sldId id="261" r:id="rId11"/>
    <p:sldId id="262" r:id="rId12"/>
    <p:sldId id="263" r:id="rId13"/>
    <p:sldId id="264" r:id="rId14"/>
    <p:sldId id="265" r:id="rId15"/>
    <p:sldId id="270" r:id="rId16"/>
    <p:sldId id="266" r:id="rId17"/>
    <p:sldId id="27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5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6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66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96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2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640960" cy="6264696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1) </a:t>
            </a:r>
            <a:r>
              <a:rPr lang="pt-BR" sz="3000" dirty="0">
                <a:solidFill>
                  <a:schemeClr val="tx1"/>
                </a:solidFill>
              </a:rPr>
              <a:t>Realizar as etapas de inserção, remoção 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rotação (quando necessário), em uma árvore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rubro-negra, para: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a) Inserir 30, 19, 45, 16, 12 e 37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b) Remover 19 e 45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c) Inserir 21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d) Remover 16 e 12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37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>
            <a:endCxn id="9" idx="1"/>
          </p:cNvCxnSpPr>
          <p:nvPr/>
        </p:nvCxnSpPr>
        <p:spPr>
          <a:xfrm>
            <a:off x="4892695" y="2283799"/>
            <a:ext cx="899959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432129" y="4130978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605363" y="432203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295040" y="3602805"/>
            <a:ext cx="425121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719461" y="4130978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92695" y="432203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9" idx="3"/>
          </p:cNvCxnSpPr>
          <p:nvPr/>
        </p:nvCxnSpPr>
        <p:spPr>
          <a:xfrm flipH="1">
            <a:off x="5364088" y="3602805"/>
            <a:ext cx="428566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19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>
            <a:stCxn id="5" idx="5"/>
            <a:endCxn id="9" idx="1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719461" y="4130978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92695" y="432203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9" idx="3"/>
          </p:cNvCxnSpPr>
          <p:nvPr/>
        </p:nvCxnSpPr>
        <p:spPr>
          <a:xfrm flipH="1">
            <a:off x="5364088" y="3602805"/>
            <a:ext cx="428566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45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21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432129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674457" y="427337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295040" y="3602805"/>
            <a:ext cx="379417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16 – PARTE 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16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12 – PARTE 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18427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91661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317442" y="2283799"/>
            <a:ext cx="887591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12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18427" y="2803790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91661" y="2994843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317442" y="2283799"/>
            <a:ext cx="887591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30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19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849189" y="272884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022423" y="291990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648204" y="2283799"/>
            <a:ext cx="556829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45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16 – PARTE 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16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>
                <a:solidFill>
                  <a:schemeClr val="tx1"/>
                </a:solidFill>
              </a:rPr>
              <a:t>Inserir: 12 – PARTE </a:t>
            </a:r>
            <a:r>
              <a:rPr lang="pt-BR" sz="3000" b="1" dirty="0" smtClean="0">
                <a:solidFill>
                  <a:schemeClr val="tx1"/>
                </a:solidFill>
              </a:rPr>
              <a:t>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343897" y="563627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517131" y="582733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11" idx="3"/>
            <a:endCxn id="15" idx="0"/>
          </p:cNvCxnSpPr>
          <p:nvPr/>
        </p:nvCxnSpPr>
        <p:spPr>
          <a:xfrm flipH="1">
            <a:off x="1811949" y="4945802"/>
            <a:ext cx="520876" cy="69047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12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067944" y="419312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241178" y="4384177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930855" y="3664951"/>
            <a:ext cx="425121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12 – PARTE 3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067944" y="4193124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241178" y="438417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930855" y="3664951"/>
            <a:ext cx="425121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190</Words>
  <Application>Microsoft Office PowerPoint</Application>
  <PresentationFormat>Apresentação na tela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12</cp:revision>
  <dcterms:created xsi:type="dcterms:W3CDTF">2020-09-02T22:33:41Z</dcterms:created>
  <dcterms:modified xsi:type="dcterms:W3CDTF">2020-09-27T21:31:18Z</dcterms:modified>
</cp:coreProperties>
</file>