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59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9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84A-5281-3443-9C65-2A7EB9831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E0EBA-0F60-2B45-AD5A-835C20A4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A236-4BD9-2A40-B645-BDD2856F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D127-58ED-7140-8FA9-5FF58E7D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113A-3C5D-954F-838F-71DC583F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107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8DB4-8BBB-FE4E-898C-4986618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3090-7A5E-3841-896D-5528E08D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7003-7EB6-414A-B87E-783D4F8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E002-DF80-A540-A952-E230CD24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1BFA-42DE-4441-9C74-B14E9F53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352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4E809-56FA-E540-9E4C-2A9EFC770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ACFA4-66DD-D74E-B209-FF6AEEEE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F884-ECD1-EB45-BB6E-672A5A23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1331-E81B-384C-980A-1D1D0C6F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E46B-5196-D34B-A8E3-9D45627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240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B143-C003-A740-82B1-95E7189F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7F41-79BE-C64A-A550-6B4016A1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A574-8A68-AA41-8F40-D42DFD43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0634-9DB7-BC48-800E-DA48FC38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8A6A-AA66-0748-8CA0-6792ED5B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9436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FB97-2656-674A-A5BD-42BA15E8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6284B-B675-404B-B141-0804D8D5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BD3C-2F72-254E-B2CA-1B767EF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AF9B-1E2B-7748-9FDB-5E8C59CC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F308-12B6-F144-BDA9-68C5B7C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47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3D96-E28E-474A-A4DB-92AD93E0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E778-8FD3-9141-9826-2DD757A1B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1C0D-9669-454A-88A8-91CDD9327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25FA-9A40-1244-B562-1914B142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22A7-BB49-B248-A360-03564DED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B570-2805-344E-8AD5-3A45959B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4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DB2E-C543-B14A-9D1A-0F636D46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7A500-EF21-9748-A1AF-66B13DCE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3AD9-2F67-D24D-B7E1-C2A88DE9D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22587-7A83-4F4E-98B0-CE5738976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DE6DD-E45C-524D-9BCE-113C8F64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73F42-2020-754B-BB45-66C10E2A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45305-F353-1D41-97F4-C5AA9112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D4F6A-E25A-154F-B6C7-87B4B992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320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67A5-9C1C-DC46-9792-1667E7C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EC0DC-391A-8C41-84CD-5DEBB541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AB0DD-33B3-9847-9C78-5664CB8E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28B12-2B80-3F4C-8067-76DC919F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8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A4A2A-DDF0-A24D-986D-54B172C9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2FC67-1ACF-0849-9BBC-DC9AFB68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2312E-C742-F142-8BCB-989494FF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221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3AC9-885E-8847-94E6-338D15C9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1623-B0E5-0146-8EB6-B3778758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6F800-23A0-324C-8829-65DD83BE4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897F1-90F1-9841-AC98-CB1AE00F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37C3-56CE-C149-87C8-084C99E0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EC58-1D06-A54F-BBB0-51213176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1191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4622-DC28-3E43-B3FC-CC4E3B59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2539-25E8-C24D-9D77-DC8A0756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92822-6A2C-8849-AE19-803475696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D1F49-4242-114C-8491-886A98F2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958F0-C459-6A41-9AB3-1150049A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9879F-124D-4D47-A0D4-AFA3DC0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25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CAA05-DE7E-654A-B154-D5C2DA63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A44D-2B83-9C43-9CB7-2A7B844B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6ABCA-A1DD-8B4A-BACE-F8BD0972B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B44D-7814-C943-B351-EEBC30AE7DB2}" type="datetimeFigureOut">
              <a:rPr lang="en-IT" smtClean="0"/>
              <a:t>30/12/2021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FFFD-FA11-C94D-ABE1-A79E9485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4CB2-52B6-B445-9716-EF2F6D223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858B-29B0-724A-AF8F-CFC8BA90C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656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577F95C-6FC4-F249-8F0E-D01651C2C10F}"/>
              </a:ext>
            </a:extLst>
          </p:cNvPr>
          <p:cNvGrpSpPr/>
          <p:nvPr/>
        </p:nvGrpSpPr>
        <p:grpSpPr>
          <a:xfrm>
            <a:off x="435894" y="528444"/>
            <a:ext cx="11046147" cy="3556001"/>
            <a:chOff x="435894" y="528444"/>
            <a:chExt cx="11046147" cy="3556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5EEBF8-FEEF-344A-8774-983B823F3CE6}"/>
                </a:ext>
              </a:extLst>
            </p:cNvPr>
            <p:cNvSpPr/>
            <p:nvPr/>
          </p:nvSpPr>
          <p:spPr>
            <a:xfrm>
              <a:off x="437241" y="528444"/>
              <a:ext cx="11044800" cy="35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10" name="Picture 9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6DE5908F-3186-8946-8A20-1217AF4E5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1832"/>
            <a:stretch/>
          </p:blipFill>
          <p:spPr>
            <a:xfrm>
              <a:off x="435896" y="869227"/>
              <a:ext cx="11044799" cy="10640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29D890-D3A4-7345-8CEF-E1B2AD9B1901}"/>
                </a:ext>
              </a:extLst>
            </p:cNvPr>
            <p:cNvSpPr/>
            <p:nvPr/>
          </p:nvSpPr>
          <p:spPr>
            <a:xfrm>
              <a:off x="2976034" y="851907"/>
              <a:ext cx="6350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BFF8FF-4447-E249-9EBC-7DBB591DD784}"/>
                </a:ext>
              </a:extLst>
            </p:cNvPr>
            <p:cNvSpPr/>
            <p:nvPr/>
          </p:nvSpPr>
          <p:spPr>
            <a:xfrm>
              <a:off x="8605880" y="844894"/>
              <a:ext cx="6350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4195B8-4293-EF48-B819-A750B36BA471}"/>
                </a:ext>
              </a:extLst>
            </p:cNvPr>
            <p:cNvSpPr txBox="1"/>
            <p:nvPr/>
          </p:nvSpPr>
          <p:spPr>
            <a:xfrm>
              <a:off x="435894" y="531796"/>
              <a:ext cx="1104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Metropolis</a:t>
              </a:r>
            </a:p>
          </p:txBody>
        </p:sp>
        <p:pic>
          <p:nvPicPr>
            <p:cNvPr id="5" name="Picture 4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9D9F0142-5528-DF4C-89CD-F76CF2959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435896" y="2979965"/>
              <a:ext cx="11044799" cy="1104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0EB3FD-7DE6-8E42-8043-B7395099570C}"/>
                </a:ext>
              </a:extLst>
            </p:cNvPr>
            <p:cNvSpPr txBox="1"/>
            <p:nvPr/>
          </p:nvSpPr>
          <p:spPr>
            <a:xfrm>
              <a:off x="435896" y="2650131"/>
              <a:ext cx="11044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MLDA without VR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B25A6F-7326-344D-AC84-54DC9ADFFDA9}"/>
                </a:ext>
              </a:extLst>
            </p:cNvPr>
            <p:cNvSpPr/>
            <p:nvPr/>
          </p:nvSpPr>
          <p:spPr>
            <a:xfrm>
              <a:off x="2976034" y="3000116"/>
              <a:ext cx="610087" cy="146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26D9B0-D8A4-5B45-B2A5-2A9F82DA69F8}"/>
                </a:ext>
              </a:extLst>
            </p:cNvPr>
            <p:cNvSpPr/>
            <p:nvPr/>
          </p:nvSpPr>
          <p:spPr>
            <a:xfrm>
              <a:off x="8605880" y="2994426"/>
              <a:ext cx="557411" cy="146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15D540-332E-4547-A674-BE82F7AC48E6}"/>
              </a:ext>
            </a:extLst>
          </p:cNvPr>
          <p:cNvSpPr txBox="1"/>
          <p:nvPr/>
        </p:nvSpPr>
        <p:spPr>
          <a:xfrm>
            <a:off x="2505694" y="5486400"/>
            <a:ext cx="2670346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A1_Metropolis_MLDA.png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6064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E2A737-6F7C-304A-AB13-878E249E5D74}"/>
              </a:ext>
            </a:extLst>
          </p:cNvPr>
          <p:cNvGrpSpPr/>
          <p:nvPr/>
        </p:nvGrpSpPr>
        <p:grpSpPr>
          <a:xfrm>
            <a:off x="437242" y="528444"/>
            <a:ext cx="11043557" cy="3556000"/>
            <a:chOff x="437242" y="528444"/>
            <a:chExt cx="11043557" cy="35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C14CF7-D2FF-0B41-866C-EC6E18ECD6FF}"/>
                </a:ext>
              </a:extLst>
            </p:cNvPr>
            <p:cNvSpPr/>
            <p:nvPr/>
          </p:nvSpPr>
          <p:spPr>
            <a:xfrm>
              <a:off x="437242" y="528444"/>
              <a:ext cx="11043557" cy="355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6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98BA264D-894C-1B4D-A1C6-474151F1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242" y="528444"/>
              <a:ext cx="5384800" cy="3556000"/>
            </a:xfrm>
            <a:prstGeom prst="rect">
              <a:avLst/>
            </a:prstGeom>
          </p:spPr>
        </p:pic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3AF3BEF4-D16B-C449-AD36-B25329E1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528444"/>
              <a:ext cx="5384799" cy="3556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586FD3-A65D-274B-A8DE-753ECC95DEAB}"/>
              </a:ext>
            </a:extLst>
          </p:cNvPr>
          <p:cNvSpPr txBox="1"/>
          <p:nvPr/>
        </p:nvSpPr>
        <p:spPr>
          <a:xfrm>
            <a:off x="2658094" y="5638800"/>
            <a:ext cx="2526013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A1_ESS_Comparison.png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3036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2AF956-EEAC-6345-9A3F-16E8AE9E547D}"/>
              </a:ext>
            </a:extLst>
          </p:cNvPr>
          <p:cNvSpPr txBox="1"/>
          <p:nvPr/>
        </p:nvSpPr>
        <p:spPr>
          <a:xfrm>
            <a:off x="6660229" y="6488668"/>
            <a:ext cx="553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$\mu$ $\theta$ $x$ $y$ $u_{\text{NN}}(\mu,\</a:t>
            </a:r>
            <a:r>
              <a:rPr lang="en-GB" dirty="0" err="1"/>
              <a:t>theta,x,y</a:t>
            </a:r>
            <a:r>
              <a:rPr lang="en-GB" dirty="0"/>
              <a:t>)$</a:t>
            </a:r>
            <a:endParaRPr lang="en-IT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BB1055-A3C6-724B-AE42-DE75CACA0699}"/>
              </a:ext>
            </a:extLst>
          </p:cNvPr>
          <p:cNvGrpSpPr/>
          <p:nvPr/>
        </p:nvGrpSpPr>
        <p:grpSpPr>
          <a:xfrm>
            <a:off x="423365" y="333413"/>
            <a:ext cx="8568154" cy="6155255"/>
            <a:chOff x="423365" y="333413"/>
            <a:chExt cx="8568154" cy="61552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E2932A-353A-744C-BBC7-39380D8BA6FF}"/>
                </a:ext>
              </a:extLst>
            </p:cNvPr>
            <p:cNvSpPr/>
            <p:nvPr/>
          </p:nvSpPr>
          <p:spPr>
            <a:xfrm>
              <a:off x="423365" y="333413"/>
              <a:ext cx="8568154" cy="6155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6F1DBA7-2139-0A4B-8EBE-FB2BB43C2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6875" t="21635" r="23618" b="4115"/>
            <a:stretch/>
          </p:blipFill>
          <p:spPr>
            <a:xfrm>
              <a:off x="935086" y="333413"/>
              <a:ext cx="4860758" cy="57873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A63F94-66A6-A849-B85A-0FC43AF41207}"/>
                </a:ext>
              </a:extLst>
            </p:cNvPr>
            <p:cNvSpPr txBox="1"/>
            <p:nvPr/>
          </p:nvSpPr>
          <p:spPr>
            <a:xfrm>
              <a:off x="1713602" y="611933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50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D7F5A7-D504-FC47-A274-BE28EAF2630E}"/>
                </a:ext>
              </a:extLst>
            </p:cNvPr>
            <p:cNvSpPr txBox="1"/>
            <p:nvPr/>
          </p:nvSpPr>
          <p:spPr>
            <a:xfrm>
              <a:off x="2641567" y="611933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50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ACCB52-98F2-BC4E-BF2A-BE6060F75090}"/>
                </a:ext>
              </a:extLst>
            </p:cNvPr>
            <p:cNvSpPr txBox="1"/>
            <p:nvPr/>
          </p:nvSpPr>
          <p:spPr>
            <a:xfrm>
              <a:off x="3579720" y="611933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0EB1F2-1B4A-A84D-9F30-75C6493CCEA5}"/>
                </a:ext>
              </a:extLst>
            </p:cNvPr>
            <p:cNvSpPr txBox="1"/>
            <p:nvPr/>
          </p:nvSpPr>
          <p:spPr>
            <a:xfrm>
              <a:off x="4508299" y="611933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20ED91-E35C-A746-9722-7F4E270FBDDD}"/>
                </a:ext>
              </a:extLst>
            </p:cNvPr>
            <p:cNvSpPr txBox="1"/>
            <p:nvPr/>
          </p:nvSpPr>
          <p:spPr>
            <a:xfrm>
              <a:off x="5516012" y="609207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190828-2C0A-DC44-9121-82A50F735BDC}"/>
                </a:ext>
              </a:extLst>
            </p:cNvPr>
            <p:cNvSpPr txBox="1"/>
            <p:nvPr/>
          </p:nvSpPr>
          <p:spPr>
            <a:xfrm>
              <a:off x="832954" y="611933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4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F78A0AA-D14E-8C4A-8FA1-B84CE75A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491" t="38457" r="66043" b="57055"/>
            <a:stretch/>
          </p:blipFill>
          <p:spPr>
            <a:xfrm>
              <a:off x="5731511" y="2894219"/>
              <a:ext cx="3260008" cy="66577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1AE6699-45B9-344E-85E5-389590E57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771" t="38457" r="83041" b="57055"/>
            <a:stretch/>
          </p:blipFill>
          <p:spPr>
            <a:xfrm>
              <a:off x="449622" y="3866438"/>
              <a:ext cx="433153" cy="66577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24710C-5B01-EB4F-94C4-59878CA5F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393" t="38457" r="85419" b="57055"/>
            <a:stretch/>
          </p:blipFill>
          <p:spPr>
            <a:xfrm>
              <a:off x="449623" y="3211342"/>
              <a:ext cx="433153" cy="66577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825A46-88FD-C74C-9486-9A572C7AD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965" t="38457" r="87847" b="57055"/>
            <a:stretch/>
          </p:blipFill>
          <p:spPr>
            <a:xfrm>
              <a:off x="461786" y="2595661"/>
              <a:ext cx="433153" cy="66577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2F975-8E0D-A44E-BCF5-9A45231F57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08" t="38457" r="90063" b="57055"/>
            <a:stretch/>
          </p:blipFill>
          <p:spPr>
            <a:xfrm>
              <a:off x="423365" y="1835769"/>
              <a:ext cx="500609" cy="66577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A01F10-6CF3-3147-BA5E-8B4CCD83FD5E}"/>
              </a:ext>
            </a:extLst>
          </p:cNvPr>
          <p:cNvSpPr txBox="1"/>
          <p:nvPr/>
        </p:nvSpPr>
        <p:spPr>
          <a:xfrm>
            <a:off x="8558209" y="4693306"/>
            <a:ext cx="3194401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Surrogate_NN_Architecture.png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937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36E0048-BFC0-F94F-8C75-3DFBC5669A68}"/>
              </a:ext>
            </a:extLst>
          </p:cNvPr>
          <p:cNvGrpSpPr/>
          <p:nvPr/>
        </p:nvGrpSpPr>
        <p:grpSpPr>
          <a:xfrm>
            <a:off x="2125012" y="495263"/>
            <a:ext cx="9208396" cy="5001412"/>
            <a:chOff x="2125012" y="495263"/>
            <a:chExt cx="9208396" cy="50014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0FEA71-69FC-9B48-B956-EE895D4E365E}"/>
                </a:ext>
              </a:extLst>
            </p:cNvPr>
            <p:cNvSpPr/>
            <p:nvPr/>
          </p:nvSpPr>
          <p:spPr>
            <a:xfrm>
              <a:off x="2125012" y="495263"/>
              <a:ext cx="9208395" cy="5001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265F62-0E0D-0147-8DF9-76ABEC8700D7}"/>
                </a:ext>
              </a:extLst>
            </p:cNvPr>
            <p:cNvSpPr/>
            <p:nvPr/>
          </p:nvSpPr>
          <p:spPr>
            <a:xfrm>
              <a:off x="2125014" y="956929"/>
              <a:ext cx="9208394" cy="45397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FC32C3FC-09FB-064E-A373-C8C74CD33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8" r="50405" b="1922"/>
            <a:stretch/>
          </p:blipFill>
          <p:spPr>
            <a:xfrm>
              <a:off x="2270589" y="956931"/>
              <a:ext cx="3970723" cy="4539744"/>
            </a:xfrm>
            <a:prstGeom prst="rect">
              <a:avLst/>
            </a:prstGeom>
          </p:spPr>
        </p:pic>
        <p:pic>
          <p:nvPicPr>
            <p:cNvPr id="6" name="Picture 5" descr="Background pattern&#10;&#10;Description automatically generated">
              <a:extLst>
                <a:ext uri="{FF2B5EF4-FFF2-40B4-BE49-F238E27FC236}">
                  <a16:creationId xmlns:a16="http://schemas.microsoft.com/office/drawing/2014/main" id="{1640B440-D3D3-D943-A954-518B5A0BD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335" r="978" b="1922"/>
            <a:stretch/>
          </p:blipFill>
          <p:spPr>
            <a:xfrm>
              <a:off x="7137128" y="956930"/>
              <a:ext cx="4058105" cy="45397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90B029-0F53-7D4C-856B-5B988822EA59}"/>
                </a:ext>
              </a:extLst>
            </p:cNvPr>
            <p:cNvSpPr txBox="1"/>
            <p:nvPr/>
          </p:nvSpPr>
          <p:spPr>
            <a:xfrm>
              <a:off x="5612560" y="495263"/>
              <a:ext cx="2232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sz="2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Training Data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2ADCFA-5825-7741-8F8C-DC6100C4F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48" t="39833" r="90258" b="57831"/>
            <a:stretch/>
          </p:blipFill>
          <p:spPr>
            <a:xfrm>
              <a:off x="6435818" y="2908302"/>
              <a:ext cx="616449" cy="63699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5485F22-5BFC-D340-A6D7-0181FC9815DE}"/>
              </a:ext>
            </a:extLst>
          </p:cNvPr>
          <p:cNvSpPr txBox="1"/>
          <p:nvPr/>
        </p:nvSpPr>
        <p:spPr>
          <a:xfrm>
            <a:off x="3569987" y="5920907"/>
            <a:ext cx="2913233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Surrogate_Training_Data.png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1655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9A1A73C-FC17-AB4E-B104-C0B8D37BD370}"/>
              </a:ext>
            </a:extLst>
          </p:cNvPr>
          <p:cNvGrpSpPr/>
          <p:nvPr/>
        </p:nvGrpSpPr>
        <p:grpSpPr>
          <a:xfrm>
            <a:off x="410403" y="1068308"/>
            <a:ext cx="12579668" cy="3677520"/>
            <a:chOff x="410403" y="1068308"/>
            <a:chExt cx="12579668" cy="3677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E61D6-183B-9C44-9C7A-6DB475D47BD0}"/>
                </a:ext>
              </a:extLst>
            </p:cNvPr>
            <p:cNvSpPr/>
            <p:nvPr/>
          </p:nvSpPr>
          <p:spPr>
            <a:xfrm>
              <a:off x="410404" y="1068308"/>
              <a:ext cx="12572966" cy="3677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04BCEB9D-88AB-2A43-985E-38BDA8ECD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10403" y="1068308"/>
              <a:ext cx="5037904" cy="3677520"/>
            </a:xfrm>
            <a:prstGeom prst="rect">
              <a:avLst/>
            </a:prstGeom>
          </p:spPr>
        </p:pic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BBCC1A78-3BBD-1E4C-8590-E1214EBB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1831" y="1068308"/>
              <a:ext cx="6708240" cy="367752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EC5645-C19A-2C43-91A7-AD7564514EE9}"/>
              </a:ext>
            </a:extLst>
          </p:cNvPr>
          <p:cNvSpPr txBox="1"/>
          <p:nvPr/>
        </p:nvSpPr>
        <p:spPr>
          <a:xfrm>
            <a:off x="4337084" y="5711348"/>
            <a:ext cx="2279663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Surrogate_Images.png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8989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80508F8-61DC-8D44-9094-B9E2B776DBDA}"/>
              </a:ext>
            </a:extLst>
          </p:cNvPr>
          <p:cNvGrpSpPr/>
          <p:nvPr/>
        </p:nvGrpSpPr>
        <p:grpSpPr>
          <a:xfrm>
            <a:off x="1316820" y="209093"/>
            <a:ext cx="9558355" cy="5540769"/>
            <a:chOff x="1316820" y="209093"/>
            <a:chExt cx="9558355" cy="554076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5587B6-EA52-CD4F-B898-6F58978EC3AF}"/>
                </a:ext>
              </a:extLst>
            </p:cNvPr>
            <p:cNvSpPr/>
            <p:nvPr/>
          </p:nvSpPr>
          <p:spPr>
            <a:xfrm>
              <a:off x="1316820" y="209094"/>
              <a:ext cx="9558338" cy="5540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5" name="Picture 4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47D4FFB9-7E62-4540-A89D-88DE4DDC43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1052"/>
            <a:stretch/>
          </p:blipFill>
          <p:spPr>
            <a:xfrm>
              <a:off x="1316821" y="470276"/>
              <a:ext cx="9558338" cy="9357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5E7EBB-BE76-4040-8A35-0E551CD3C493}"/>
                </a:ext>
              </a:extLst>
            </p:cNvPr>
            <p:cNvSpPr txBox="1"/>
            <p:nvPr/>
          </p:nvSpPr>
          <p:spPr>
            <a:xfrm>
              <a:off x="5405062" y="209093"/>
              <a:ext cx="138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Metropolis</a:t>
              </a:r>
            </a:p>
          </p:txBody>
        </p:sp>
        <p:pic>
          <p:nvPicPr>
            <p:cNvPr id="8" name="Picture 7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841BBD94-19CC-C04E-98E5-3BEAC17EF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052"/>
            <a:stretch/>
          </p:blipFill>
          <p:spPr>
            <a:xfrm>
              <a:off x="1316824" y="1916443"/>
              <a:ext cx="9558345" cy="93571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248DE9-7172-F14E-AF98-02A5F0554C79}"/>
                </a:ext>
              </a:extLst>
            </p:cNvPr>
            <p:cNvSpPr txBox="1"/>
            <p:nvPr/>
          </p:nvSpPr>
          <p:spPr>
            <a:xfrm>
              <a:off x="5163811" y="1653449"/>
              <a:ext cx="1864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DEMetropolisZ</a:t>
              </a:r>
            </a:p>
          </p:txBody>
        </p:sp>
        <p:pic>
          <p:nvPicPr>
            <p:cNvPr id="13" name="Picture 12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5160066A-53E8-DF4A-915B-8EFE20CA4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1052"/>
            <a:stretch/>
          </p:blipFill>
          <p:spPr>
            <a:xfrm>
              <a:off x="1316821" y="3368057"/>
              <a:ext cx="9558350" cy="93571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985CF9-FA85-6E4C-A304-5D6605B6AC1C}"/>
                </a:ext>
              </a:extLst>
            </p:cNvPr>
            <p:cNvSpPr txBox="1"/>
            <p:nvPr/>
          </p:nvSpPr>
          <p:spPr>
            <a:xfrm>
              <a:off x="4356189" y="3096608"/>
              <a:ext cx="3596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MLDA without VR (nsubs = 5)</a:t>
              </a:r>
            </a:p>
          </p:txBody>
        </p:sp>
        <p:pic>
          <p:nvPicPr>
            <p:cNvPr id="16" name="Picture 15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21A6C7F8-9491-D44A-BCC8-A6421B91C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1052"/>
            <a:stretch/>
          </p:blipFill>
          <p:spPr>
            <a:xfrm>
              <a:off x="1316825" y="4814148"/>
              <a:ext cx="9558350" cy="93571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0E4CFB-80BA-0B48-8A23-8B171BE02A14}"/>
                </a:ext>
              </a:extLst>
            </p:cNvPr>
            <p:cNvSpPr txBox="1"/>
            <p:nvPr/>
          </p:nvSpPr>
          <p:spPr>
            <a:xfrm>
              <a:off x="4228170" y="4448281"/>
              <a:ext cx="3744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MLDA without VR (nsubs = 20)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1465A7-40B8-2044-86A8-956886572311}"/>
                </a:ext>
              </a:extLst>
            </p:cNvPr>
            <p:cNvSpPr/>
            <p:nvPr/>
          </p:nvSpPr>
          <p:spPr>
            <a:xfrm>
              <a:off x="3533775" y="400109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DE196D-A846-E240-8974-61173C3D0A07}"/>
                </a:ext>
              </a:extLst>
            </p:cNvPr>
            <p:cNvSpPr/>
            <p:nvPr/>
          </p:nvSpPr>
          <p:spPr>
            <a:xfrm>
              <a:off x="3505199" y="1838115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B595EF-313A-C445-8786-80216CF39435}"/>
                </a:ext>
              </a:extLst>
            </p:cNvPr>
            <p:cNvSpPr/>
            <p:nvPr/>
          </p:nvSpPr>
          <p:spPr>
            <a:xfrm>
              <a:off x="3514724" y="3281274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5EDFDC-5E7E-3241-BDC7-6FEF64B64EF7}"/>
                </a:ext>
              </a:extLst>
            </p:cNvPr>
            <p:cNvSpPr/>
            <p:nvPr/>
          </p:nvSpPr>
          <p:spPr>
            <a:xfrm>
              <a:off x="3559293" y="4749708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A85F78-7EA9-EF45-B0BE-794D34A122D8}"/>
                </a:ext>
              </a:extLst>
            </p:cNvPr>
            <p:cNvSpPr/>
            <p:nvPr/>
          </p:nvSpPr>
          <p:spPr>
            <a:xfrm>
              <a:off x="8383595" y="4749708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42FAEC1-B119-4B4E-8E55-074B875EA3CB}"/>
                </a:ext>
              </a:extLst>
            </p:cNvPr>
            <p:cNvSpPr/>
            <p:nvPr/>
          </p:nvSpPr>
          <p:spPr>
            <a:xfrm>
              <a:off x="8389944" y="3281274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E797B4-2434-BB48-B5EF-05D5E933C411}"/>
                </a:ext>
              </a:extLst>
            </p:cNvPr>
            <p:cNvSpPr/>
            <p:nvPr/>
          </p:nvSpPr>
          <p:spPr>
            <a:xfrm>
              <a:off x="8396294" y="1835106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B138E9-36D6-0D4D-9BC7-CDEE2CEC7AFA}"/>
                </a:ext>
              </a:extLst>
            </p:cNvPr>
            <p:cNvSpPr/>
            <p:nvPr/>
          </p:nvSpPr>
          <p:spPr>
            <a:xfrm>
              <a:off x="8373795" y="400267"/>
              <a:ext cx="625475" cy="222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57810D3-A2CC-2B47-A7C7-6152CA0F919C}"/>
              </a:ext>
            </a:extLst>
          </p:cNvPr>
          <p:cNvSpPr txBox="1"/>
          <p:nvPr/>
        </p:nvSpPr>
        <p:spPr>
          <a:xfrm>
            <a:off x="4356189" y="6176897"/>
            <a:ext cx="1920910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A2_Traceplots.png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8283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9ECDDE-2B7C-174A-A277-654AA553272F}"/>
              </a:ext>
            </a:extLst>
          </p:cNvPr>
          <p:cNvGrpSpPr/>
          <p:nvPr/>
        </p:nvGrpSpPr>
        <p:grpSpPr>
          <a:xfrm>
            <a:off x="6096000" y="-126998"/>
            <a:ext cx="5384800" cy="7111998"/>
            <a:chOff x="6096000" y="-126998"/>
            <a:chExt cx="5384800" cy="71119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FC9A76-576F-8347-8C4E-B527795F1ABE}"/>
                </a:ext>
              </a:extLst>
            </p:cNvPr>
            <p:cNvSpPr/>
            <p:nvPr/>
          </p:nvSpPr>
          <p:spPr>
            <a:xfrm>
              <a:off x="6096000" y="-126998"/>
              <a:ext cx="5384800" cy="7111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22B803C2-3421-CF48-BDC5-983087016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429000"/>
              <a:ext cx="5384800" cy="3556000"/>
            </a:xfrm>
            <a:prstGeom prst="rect">
              <a:avLst/>
            </a:prstGeom>
          </p:spPr>
        </p:pic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1E35BEA9-9CD4-CA4D-90A3-FAD942128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-126998"/>
              <a:ext cx="5384800" cy="3556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57D8DA-7E36-D94C-9822-0C4DF3E28D73}"/>
              </a:ext>
            </a:extLst>
          </p:cNvPr>
          <p:cNvSpPr txBox="1"/>
          <p:nvPr/>
        </p:nvSpPr>
        <p:spPr>
          <a:xfrm>
            <a:off x="1537833" y="6001533"/>
            <a:ext cx="2526013" cy="369332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A2_ESS_Comparison.png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0131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102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Boselli</dc:creator>
  <cp:lastModifiedBy>Andrea Boselli</cp:lastModifiedBy>
  <cp:revision>17</cp:revision>
  <dcterms:created xsi:type="dcterms:W3CDTF">2021-12-27T13:09:08Z</dcterms:created>
  <dcterms:modified xsi:type="dcterms:W3CDTF">2021-12-30T07:57:14Z</dcterms:modified>
</cp:coreProperties>
</file>