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Lst>
  <p:sldSz cy="5143500" cx="9144000"/>
  <p:notesSz cx="6858000" cy="9144000"/>
  <p:embeddedFontLst>
    <p:embeddedFont>
      <p:font typeface="Roboto Black"/>
      <p:bold r:id="rId44"/>
      <p:boldItalic r:id="rId45"/>
    </p:embeddedFont>
    <p:embeddedFont>
      <p:font typeface="Roboto"/>
      <p:regular r:id="rId46"/>
      <p:bold r:id="rId47"/>
      <p:italic r:id="rId48"/>
      <p:boldItalic r:id="rId49"/>
    </p:embeddedFont>
    <p:embeddedFont>
      <p:font typeface="Roboto Medium"/>
      <p:regular r:id="rId50"/>
      <p:bold r:id="rId51"/>
      <p:italic r:id="rId52"/>
      <p:boldItalic r:id="rId53"/>
    </p:embeddedFont>
    <p:embeddedFont>
      <p:font typeface="Lora"/>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B35FA7B-82DA-482A-87D0-3D7774EF1972}">
  <a:tblStyle styleId="{3B35FA7B-82DA-482A-87D0-3D7774EF197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font" Target="fonts/RobotoBlack-bold.fntdata"/><Relationship Id="rId43" Type="http://schemas.openxmlformats.org/officeDocument/2006/relationships/slide" Target="slides/slide36.xml"/><Relationship Id="rId46" Type="http://schemas.openxmlformats.org/officeDocument/2006/relationships/font" Target="fonts/Roboto-regular.fntdata"/><Relationship Id="rId45" Type="http://schemas.openxmlformats.org/officeDocument/2006/relationships/font" Target="fonts/RobotoBlack-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RobotoMedium-bold.fntdata"/><Relationship Id="rId50" Type="http://schemas.openxmlformats.org/officeDocument/2006/relationships/font" Target="fonts/RobotoMedium-regular.fntdata"/><Relationship Id="rId53" Type="http://schemas.openxmlformats.org/officeDocument/2006/relationships/font" Target="fonts/RobotoMedium-boldItalic.fntdata"/><Relationship Id="rId52" Type="http://schemas.openxmlformats.org/officeDocument/2006/relationships/font" Target="fonts/RobotoMedium-italic.fntdata"/><Relationship Id="rId11" Type="http://schemas.openxmlformats.org/officeDocument/2006/relationships/slide" Target="slides/slide4.xml"/><Relationship Id="rId55" Type="http://schemas.openxmlformats.org/officeDocument/2006/relationships/font" Target="fonts/Lora-bold.fntdata"/><Relationship Id="rId10" Type="http://schemas.openxmlformats.org/officeDocument/2006/relationships/slide" Target="slides/slide3.xml"/><Relationship Id="rId54" Type="http://schemas.openxmlformats.org/officeDocument/2006/relationships/font" Target="fonts/Lora-regular.fntdata"/><Relationship Id="rId13" Type="http://schemas.openxmlformats.org/officeDocument/2006/relationships/slide" Target="slides/slide6.xml"/><Relationship Id="rId57" Type="http://schemas.openxmlformats.org/officeDocument/2006/relationships/font" Target="fonts/Lora-boldItalic.fntdata"/><Relationship Id="rId12" Type="http://schemas.openxmlformats.org/officeDocument/2006/relationships/slide" Target="slides/slide5.xml"/><Relationship Id="rId56" Type="http://schemas.openxmlformats.org/officeDocument/2006/relationships/font" Target="fonts/Lora-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4067a414b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g14067a414b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ff56ceab63_0_11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ff56ceab63_0_110: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ff56ceab63_0_122: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ff56ceab63_0_122: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ff56ceab63_0_133: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ff56ceab63_0_133: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ff56ceab63_0_147: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ff56ceab63_0_147: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ff56ceab63_0_158: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ff56ceab63_0_158: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ff56ceab63_0_173: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ff56ceab63_0_173: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ff56ceab63_0_188: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ff56ceab63_0_188: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ff56ceab63_0_201: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gff56ceab63_0_201: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ff56ceab63_0_212: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ff56ceab63_0_212: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ff56ceab63_0_224: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gff56ceab63_0_224: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9e03ff1b2_0_6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139e03ff1b2_0_60: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ff56ceab63_0_235: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ff56ceab63_0_235: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ff56ceab63_0_256: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gff56ceab63_0_256: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ff56ceab63_0_268: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gff56ceab63_0_268: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5c4a0d844c_0_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g15c4a0d844c_0_0: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5c4a0d844c_0_11: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g15c4a0d844c_0_11: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5c4a0d844c_0_36: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15c4a0d844c_0_36: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5c4a0d844c_0_2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g15c4a0d844c_0_20: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5c4a0d844c_0_51: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g15c4a0d844c_0_51: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5c4a0d844c_0_72: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g15c4a0d844c_0_72: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5c4a0d844c_0_84: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g15c4a0d844c_0_84: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f56ceab63_0_16: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ff56ceab63_0_16: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5c4a0d844c_0_97: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g15c4a0d844c_0_97: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5c4a0d844c_0_11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g15c4a0d844c_0_110: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5c4a0d844c_0_122: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g15c4a0d844c_0_122: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5c4a0d844c_0_135: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g15c4a0d844c_0_135: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5c4a0d844c_0_148: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g15c4a0d844c_0_148: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5c4a0d844c_0_162: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g15c4a0d844c_0_162: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406d5825c5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4" name="Google Shape;494;g1406d5825c5_0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f56ceab63_0_29: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ff56ceab63_0_29: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f56ceab63_0_41: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ff56ceab63_0_41: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ff56ceab63_0_62: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ff56ceab63_0_62: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f56ceab63_0_75: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ff56ceab63_0_75: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f56ceab63_0_87: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ff56ceab63_0_87: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ff56ceab63_0_98: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ff56ceab63_0_98: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1100"/>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sz="1100"/>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62" name="Google Shape;62;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3" name="Google Shape;6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64" name="Shape 64"/>
        <p:cNvGrpSpPr/>
        <p:nvPr/>
      </p:nvGrpSpPr>
      <p:grpSpPr>
        <a:xfrm>
          <a:off x="0" y="0"/>
          <a:ext cx="0" cy="0"/>
          <a:chOff x="0" y="0"/>
          <a:chExt cx="0" cy="0"/>
        </a:xfrm>
      </p:grpSpPr>
      <p:sp>
        <p:nvSpPr>
          <p:cNvPr id="65" name="Google Shape;65;p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6" name="Google Shape;66;p16"/>
          <p:cNvSpPr txBox="1"/>
          <p:nvPr>
            <p:ph idx="1" type="body"/>
          </p:nvPr>
        </p:nvSpPr>
        <p:spPr>
          <a:xfrm>
            <a:off x="628650" y="1369218"/>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7" name="Google Shape;67;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68" name="Google Shape;68;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69" name="Google Shape;69;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0" name="Shape 70"/>
        <p:cNvGrpSpPr/>
        <p:nvPr/>
      </p:nvGrpSpPr>
      <p:grpSpPr>
        <a:xfrm>
          <a:off x="0" y="0"/>
          <a:ext cx="0" cy="0"/>
          <a:chOff x="0" y="0"/>
          <a:chExt cx="0" cy="0"/>
        </a:xfrm>
      </p:grpSpPr>
      <p:sp>
        <p:nvSpPr>
          <p:cNvPr id="71" name="Google Shape;71;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72" name="Google Shape;72;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5" name="Google Shape;75;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gn="l">
              <a:lnSpc>
                <a:spcPct val="114999"/>
              </a:lnSpc>
              <a:spcBef>
                <a:spcPts val="0"/>
              </a:spcBef>
              <a:spcAft>
                <a:spcPts val="0"/>
              </a:spcAft>
              <a:buSzPts val="1800"/>
              <a:buChar char="●"/>
              <a:defRPr/>
            </a:lvl1pPr>
            <a:lvl2pPr indent="-317500" lvl="1" marL="914400" rtl="0" algn="l">
              <a:lnSpc>
                <a:spcPct val="114999"/>
              </a:lnSpc>
              <a:spcBef>
                <a:spcPts val="0"/>
              </a:spcBef>
              <a:spcAft>
                <a:spcPts val="0"/>
              </a:spcAft>
              <a:buSzPts val="1400"/>
              <a:buChar char="○"/>
              <a:defRPr/>
            </a:lvl2pPr>
            <a:lvl3pPr indent="-317500" lvl="2" marL="1371600" rtl="0" algn="l">
              <a:lnSpc>
                <a:spcPct val="114999"/>
              </a:lnSpc>
              <a:spcBef>
                <a:spcPts val="0"/>
              </a:spcBef>
              <a:spcAft>
                <a:spcPts val="0"/>
              </a:spcAft>
              <a:buSzPts val="1400"/>
              <a:buChar char="■"/>
              <a:defRPr/>
            </a:lvl3pPr>
            <a:lvl4pPr indent="-317500" lvl="3" marL="1828800" rtl="0" algn="l">
              <a:lnSpc>
                <a:spcPct val="114999"/>
              </a:lnSpc>
              <a:spcBef>
                <a:spcPts val="0"/>
              </a:spcBef>
              <a:spcAft>
                <a:spcPts val="0"/>
              </a:spcAft>
              <a:buSzPts val="1400"/>
              <a:buChar char="●"/>
              <a:defRPr/>
            </a:lvl4pPr>
            <a:lvl5pPr indent="-317500" lvl="4" marL="2286000" rtl="0" algn="l">
              <a:lnSpc>
                <a:spcPct val="114999"/>
              </a:lnSpc>
              <a:spcBef>
                <a:spcPts val="0"/>
              </a:spcBef>
              <a:spcAft>
                <a:spcPts val="0"/>
              </a:spcAft>
              <a:buSzPts val="1400"/>
              <a:buChar char="○"/>
              <a:defRPr/>
            </a:lvl5pPr>
            <a:lvl6pPr indent="-317500" lvl="5" marL="2743200" rtl="0" algn="l">
              <a:lnSpc>
                <a:spcPct val="114999"/>
              </a:lnSpc>
              <a:spcBef>
                <a:spcPts val="0"/>
              </a:spcBef>
              <a:spcAft>
                <a:spcPts val="0"/>
              </a:spcAft>
              <a:buSzPts val="1400"/>
              <a:buChar char="■"/>
              <a:defRPr/>
            </a:lvl6pPr>
            <a:lvl7pPr indent="-317500" lvl="6" marL="3200400" rtl="0" algn="l">
              <a:lnSpc>
                <a:spcPct val="114999"/>
              </a:lnSpc>
              <a:spcBef>
                <a:spcPts val="0"/>
              </a:spcBef>
              <a:spcAft>
                <a:spcPts val="0"/>
              </a:spcAft>
              <a:buSzPts val="1400"/>
              <a:buChar char="●"/>
              <a:defRPr/>
            </a:lvl7pPr>
            <a:lvl8pPr indent="-317500" lvl="7" marL="3657600" rtl="0" algn="l">
              <a:lnSpc>
                <a:spcPct val="114999"/>
              </a:lnSpc>
              <a:spcBef>
                <a:spcPts val="0"/>
              </a:spcBef>
              <a:spcAft>
                <a:spcPts val="0"/>
              </a:spcAft>
              <a:buSzPts val="1400"/>
              <a:buChar char="○"/>
              <a:defRPr/>
            </a:lvl8pPr>
            <a:lvl9pPr indent="-317500" lvl="8" marL="4114800" rtl="0" algn="l">
              <a:lnSpc>
                <a:spcPct val="114999"/>
              </a:lnSpc>
              <a:spcBef>
                <a:spcPts val="0"/>
              </a:spcBef>
              <a:spcAft>
                <a:spcPts val="0"/>
              </a:spcAft>
              <a:buSzPts val="1400"/>
              <a:buChar char="■"/>
              <a:defRPr/>
            </a:lvl9pPr>
          </a:lstStyle>
          <a:p/>
        </p:txBody>
      </p:sp>
      <p:sp>
        <p:nvSpPr>
          <p:cNvPr id="76" name="Google Shape;7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 name="Shape 77"/>
        <p:cNvGrpSpPr/>
        <p:nvPr/>
      </p:nvGrpSpPr>
      <p:grpSpPr>
        <a:xfrm>
          <a:off x="0" y="0"/>
          <a:ext cx="0" cy="0"/>
          <a:chOff x="0" y="0"/>
          <a:chExt cx="0" cy="0"/>
        </a:xfrm>
      </p:grpSpPr>
      <p:sp>
        <p:nvSpPr>
          <p:cNvPr id="78" name="Google Shape;78;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9" name="Google Shape;79;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4999"/>
              </a:lnSpc>
              <a:spcBef>
                <a:spcPts val="0"/>
              </a:spcBef>
              <a:spcAft>
                <a:spcPts val="0"/>
              </a:spcAft>
              <a:buSzPts val="1400"/>
              <a:buChar char="●"/>
              <a:defRPr sz="1400"/>
            </a:lvl1pPr>
            <a:lvl2pPr indent="-304800" lvl="1" marL="914400" rtl="0" algn="l">
              <a:lnSpc>
                <a:spcPct val="114999"/>
              </a:lnSpc>
              <a:spcBef>
                <a:spcPts val="0"/>
              </a:spcBef>
              <a:spcAft>
                <a:spcPts val="0"/>
              </a:spcAft>
              <a:buSzPts val="1200"/>
              <a:buChar char="○"/>
              <a:defRPr sz="1200"/>
            </a:lvl2pPr>
            <a:lvl3pPr indent="-304800" lvl="2" marL="1371600" rtl="0" algn="l">
              <a:lnSpc>
                <a:spcPct val="114999"/>
              </a:lnSpc>
              <a:spcBef>
                <a:spcPts val="0"/>
              </a:spcBef>
              <a:spcAft>
                <a:spcPts val="0"/>
              </a:spcAft>
              <a:buSzPts val="1200"/>
              <a:buChar char="■"/>
              <a:defRPr sz="1200"/>
            </a:lvl3pPr>
            <a:lvl4pPr indent="-304800" lvl="3" marL="1828800" rtl="0" algn="l">
              <a:lnSpc>
                <a:spcPct val="114999"/>
              </a:lnSpc>
              <a:spcBef>
                <a:spcPts val="0"/>
              </a:spcBef>
              <a:spcAft>
                <a:spcPts val="0"/>
              </a:spcAft>
              <a:buSzPts val="1200"/>
              <a:buChar char="●"/>
              <a:defRPr sz="1200"/>
            </a:lvl4pPr>
            <a:lvl5pPr indent="-304800" lvl="4" marL="2286000" rtl="0" algn="l">
              <a:lnSpc>
                <a:spcPct val="114999"/>
              </a:lnSpc>
              <a:spcBef>
                <a:spcPts val="0"/>
              </a:spcBef>
              <a:spcAft>
                <a:spcPts val="0"/>
              </a:spcAft>
              <a:buSzPts val="1200"/>
              <a:buChar char="○"/>
              <a:defRPr sz="1200"/>
            </a:lvl5pPr>
            <a:lvl6pPr indent="-304800" lvl="5" marL="2743200" rtl="0" algn="l">
              <a:lnSpc>
                <a:spcPct val="114999"/>
              </a:lnSpc>
              <a:spcBef>
                <a:spcPts val="0"/>
              </a:spcBef>
              <a:spcAft>
                <a:spcPts val="0"/>
              </a:spcAft>
              <a:buSzPts val="1200"/>
              <a:buChar char="■"/>
              <a:defRPr sz="1200"/>
            </a:lvl6pPr>
            <a:lvl7pPr indent="-304800" lvl="6" marL="3200400" rtl="0" algn="l">
              <a:lnSpc>
                <a:spcPct val="114999"/>
              </a:lnSpc>
              <a:spcBef>
                <a:spcPts val="0"/>
              </a:spcBef>
              <a:spcAft>
                <a:spcPts val="0"/>
              </a:spcAft>
              <a:buSzPts val="1200"/>
              <a:buChar char="●"/>
              <a:defRPr sz="1200"/>
            </a:lvl7pPr>
            <a:lvl8pPr indent="-304800" lvl="7" marL="3657600" rtl="0" algn="l">
              <a:lnSpc>
                <a:spcPct val="114999"/>
              </a:lnSpc>
              <a:spcBef>
                <a:spcPts val="0"/>
              </a:spcBef>
              <a:spcAft>
                <a:spcPts val="0"/>
              </a:spcAft>
              <a:buSzPts val="1200"/>
              <a:buChar char="○"/>
              <a:defRPr sz="1200"/>
            </a:lvl8pPr>
            <a:lvl9pPr indent="-304800" lvl="8" marL="4114800" rtl="0" algn="l">
              <a:lnSpc>
                <a:spcPct val="114999"/>
              </a:lnSpc>
              <a:spcBef>
                <a:spcPts val="0"/>
              </a:spcBef>
              <a:spcAft>
                <a:spcPts val="0"/>
              </a:spcAft>
              <a:buSzPts val="1200"/>
              <a:buChar char="■"/>
              <a:defRPr sz="1200"/>
            </a:lvl9pPr>
          </a:lstStyle>
          <a:p/>
        </p:txBody>
      </p:sp>
      <p:sp>
        <p:nvSpPr>
          <p:cNvPr id="80" name="Google Shape;80;p19"/>
          <p:cNvSpPr txBox="1"/>
          <p:nvPr>
            <p:ph idx="2" type="body"/>
          </p:nvPr>
        </p:nvSpPr>
        <p:spPr>
          <a:xfrm>
            <a:off x="4832399"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4999"/>
              </a:lnSpc>
              <a:spcBef>
                <a:spcPts val="0"/>
              </a:spcBef>
              <a:spcAft>
                <a:spcPts val="0"/>
              </a:spcAft>
              <a:buSzPts val="1400"/>
              <a:buChar char="●"/>
              <a:defRPr sz="1400"/>
            </a:lvl1pPr>
            <a:lvl2pPr indent="-304800" lvl="1" marL="914400" rtl="0" algn="l">
              <a:lnSpc>
                <a:spcPct val="114999"/>
              </a:lnSpc>
              <a:spcBef>
                <a:spcPts val="0"/>
              </a:spcBef>
              <a:spcAft>
                <a:spcPts val="0"/>
              </a:spcAft>
              <a:buSzPts val="1200"/>
              <a:buChar char="○"/>
              <a:defRPr sz="1200"/>
            </a:lvl2pPr>
            <a:lvl3pPr indent="-304800" lvl="2" marL="1371600" rtl="0" algn="l">
              <a:lnSpc>
                <a:spcPct val="114999"/>
              </a:lnSpc>
              <a:spcBef>
                <a:spcPts val="0"/>
              </a:spcBef>
              <a:spcAft>
                <a:spcPts val="0"/>
              </a:spcAft>
              <a:buSzPts val="1200"/>
              <a:buChar char="■"/>
              <a:defRPr sz="1200"/>
            </a:lvl3pPr>
            <a:lvl4pPr indent="-304800" lvl="3" marL="1828800" rtl="0" algn="l">
              <a:lnSpc>
                <a:spcPct val="114999"/>
              </a:lnSpc>
              <a:spcBef>
                <a:spcPts val="0"/>
              </a:spcBef>
              <a:spcAft>
                <a:spcPts val="0"/>
              </a:spcAft>
              <a:buSzPts val="1200"/>
              <a:buChar char="●"/>
              <a:defRPr sz="1200"/>
            </a:lvl4pPr>
            <a:lvl5pPr indent="-304800" lvl="4" marL="2286000" rtl="0" algn="l">
              <a:lnSpc>
                <a:spcPct val="114999"/>
              </a:lnSpc>
              <a:spcBef>
                <a:spcPts val="0"/>
              </a:spcBef>
              <a:spcAft>
                <a:spcPts val="0"/>
              </a:spcAft>
              <a:buSzPts val="1200"/>
              <a:buChar char="○"/>
              <a:defRPr sz="1200"/>
            </a:lvl5pPr>
            <a:lvl6pPr indent="-304800" lvl="5" marL="2743200" rtl="0" algn="l">
              <a:lnSpc>
                <a:spcPct val="114999"/>
              </a:lnSpc>
              <a:spcBef>
                <a:spcPts val="0"/>
              </a:spcBef>
              <a:spcAft>
                <a:spcPts val="0"/>
              </a:spcAft>
              <a:buSzPts val="1200"/>
              <a:buChar char="■"/>
              <a:defRPr sz="1200"/>
            </a:lvl6pPr>
            <a:lvl7pPr indent="-304800" lvl="6" marL="3200400" rtl="0" algn="l">
              <a:lnSpc>
                <a:spcPct val="114999"/>
              </a:lnSpc>
              <a:spcBef>
                <a:spcPts val="0"/>
              </a:spcBef>
              <a:spcAft>
                <a:spcPts val="0"/>
              </a:spcAft>
              <a:buSzPts val="1200"/>
              <a:buChar char="●"/>
              <a:defRPr sz="1200"/>
            </a:lvl7pPr>
            <a:lvl8pPr indent="-304800" lvl="7" marL="3657600" rtl="0" algn="l">
              <a:lnSpc>
                <a:spcPct val="114999"/>
              </a:lnSpc>
              <a:spcBef>
                <a:spcPts val="0"/>
              </a:spcBef>
              <a:spcAft>
                <a:spcPts val="0"/>
              </a:spcAft>
              <a:buSzPts val="1200"/>
              <a:buChar char="○"/>
              <a:defRPr sz="1200"/>
            </a:lvl8pPr>
            <a:lvl9pPr indent="-304800" lvl="8" marL="4114800" rtl="0" algn="l">
              <a:lnSpc>
                <a:spcPct val="114999"/>
              </a:lnSpc>
              <a:spcBef>
                <a:spcPts val="0"/>
              </a:spcBef>
              <a:spcAft>
                <a:spcPts val="0"/>
              </a:spcAft>
              <a:buSzPts val="1200"/>
              <a:buChar char="■"/>
              <a:defRPr sz="1200"/>
            </a:lvl9pPr>
          </a:lstStyle>
          <a:p/>
        </p:txBody>
      </p:sp>
      <p:sp>
        <p:nvSpPr>
          <p:cNvPr id="81" name="Google Shape;81;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sp>
        <p:nvSpPr>
          <p:cNvPr id="83" name="Google Shape;83;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84" name="Google Shape;8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5" name="Shape 85"/>
        <p:cNvGrpSpPr/>
        <p:nvPr/>
      </p:nvGrpSpPr>
      <p:grpSpPr>
        <a:xfrm>
          <a:off x="0" y="0"/>
          <a:ext cx="0" cy="0"/>
          <a:chOff x="0" y="0"/>
          <a:chExt cx="0" cy="0"/>
        </a:xfrm>
      </p:grpSpPr>
      <p:sp>
        <p:nvSpPr>
          <p:cNvPr id="86" name="Google Shape;86;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87" name="Google Shape;87;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rtl="0" algn="l">
              <a:lnSpc>
                <a:spcPct val="114999"/>
              </a:lnSpc>
              <a:spcBef>
                <a:spcPts val="0"/>
              </a:spcBef>
              <a:spcAft>
                <a:spcPts val="0"/>
              </a:spcAft>
              <a:buSzPts val="1200"/>
              <a:buChar char="●"/>
              <a:defRPr sz="1200"/>
            </a:lvl1pPr>
            <a:lvl2pPr indent="-304800" lvl="1" marL="914400" rtl="0" algn="l">
              <a:lnSpc>
                <a:spcPct val="114999"/>
              </a:lnSpc>
              <a:spcBef>
                <a:spcPts val="0"/>
              </a:spcBef>
              <a:spcAft>
                <a:spcPts val="0"/>
              </a:spcAft>
              <a:buSzPts val="1200"/>
              <a:buChar char="○"/>
              <a:defRPr sz="1200"/>
            </a:lvl2pPr>
            <a:lvl3pPr indent="-304800" lvl="2" marL="1371600" rtl="0" algn="l">
              <a:lnSpc>
                <a:spcPct val="114999"/>
              </a:lnSpc>
              <a:spcBef>
                <a:spcPts val="0"/>
              </a:spcBef>
              <a:spcAft>
                <a:spcPts val="0"/>
              </a:spcAft>
              <a:buSzPts val="1200"/>
              <a:buChar char="■"/>
              <a:defRPr sz="1200"/>
            </a:lvl3pPr>
            <a:lvl4pPr indent="-304800" lvl="3" marL="1828800" rtl="0" algn="l">
              <a:lnSpc>
                <a:spcPct val="114999"/>
              </a:lnSpc>
              <a:spcBef>
                <a:spcPts val="0"/>
              </a:spcBef>
              <a:spcAft>
                <a:spcPts val="0"/>
              </a:spcAft>
              <a:buSzPts val="1200"/>
              <a:buChar char="●"/>
              <a:defRPr sz="1200"/>
            </a:lvl4pPr>
            <a:lvl5pPr indent="-304800" lvl="4" marL="2286000" rtl="0" algn="l">
              <a:lnSpc>
                <a:spcPct val="114999"/>
              </a:lnSpc>
              <a:spcBef>
                <a:spcPts val="0"/>
              </a:spcBef>
              <a:spcAft>
                <a:spcPts val="0"/>
              </a:spcAft>
              <a:buSzPts val="1200"/>
              <a:buChar char="○"/>
              <a:defRPr sz="1200"/>
            </a:lvl5pPr>
            <a:lvl6pPr indent="-304800" lvl="5" marL="2743200" rtl="0" algn="l">
              <a:lnSpc>
                <a:spcPct val="114999"/>
              </a:lnSpc>
              <a:spcBef>
                <a:spcPts val="0"/>
              </a:spcBef>
              <a:spcAft>
                <a:spcPts val="0"/>
              </a:spcAft>
              <a:buSzPts val="1200"/>
              <a:buChar char="■"/>
              <a:defRPr sz="1200"/>
            </a:lvl6pPr>
            <a:lvl7pPr indent="-304800" lvl="6" marL="3200400" rtl="0" algn="l">
              <a:lnSpc>
                <a:spcPct val="114999"/>
              </a:lnSpc>
              <a:spcBef>
                <a:spcPts val="0"/>
              </a:spcBef>
              <a:spcAft>
                <a:spcPts val="0"/>
              </a:spcAft>
              <a:buSzPts val="1200"/>
              <a:buChar char="●"/>
              <a:defRPr sz="1200"/>
            </a:lvl7pPr>
            <a:lvl8pPr indent="-304800" lvl="7" marL="3657600" rtl="0" algn="l">
              <a:lnSpc>
                <a:spcPct val="114999"/>
              </a:lnSpc>
              <a:spcBef>
                <a:spcPts val="0"/>
              </a:spcBef>
              <a:spcAft>
                <a:spcPts val="0"/>
              </a:spcAft>
              <a:buSzPts val="1200"/>
              <a:buChar char="○"/>
              <a:defRPr sz="1200"/>
            </a:lvl8pPr>
            <a:lvl9pPr indent="-304800" lvl="8" marL="4114800" rtl="0" algn="l">
              <a:lnSpc>
                <a:spcPct val="114999"/>
              </a:lnSpc>
              <a:spcBef>
                <a:spcPts val="0"/>
              </a:spcBef>
              <a:spcAft>
                <a:spcPts val="0"/>
              </a:spcAft>
              <a:buSzPts val="1200"/>
              <a:buChar char="■"/>
              <a:defRPr sz="1200"/>
            </a:lvl9pPr>
          </a:lstStyle>
          <a:p/>
        </p:txBody>
      </p:sp>
      <p:sp>
        <p:nvSpPr>
          <p:cNvPr id="88" name="Google Shape;8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9" name="Shape 89"/>
        <p:cNvGrpSpPr/>
        <p:nvPr/>
      </p:nvGrpSpPr>
      <p:grpSpPr>
        <a:xfrm>
          <a:off x="0" y="0"/>
          <a:ext cx="0" cy="0"/>
          <a:chOff x="0" y="0"/>
          <a:chExt cx="0" cy="0"/>
        </a:xfrm>
      </p:grpSpPr>
      <p:sp>
        <p:nvSpPr>
          <p:cNvPr id="90" name="Google Shape;90;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91" name="Google Shape;9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2" name="Shape 92"/>
        <p:cNvGrpSpPr/>
        <p:nvPr/>
      </p:nvGrpSpPr>
      <p:grpSpPr>
        <a:xfrm>
          <a:off x="0" y="0"/>
          <a:ext cx="0" cy="0"/>
          <a:chOff x="0" y="0"/>
          <a:chExt cx="0" cy="0"/>
        </a:xfrm>
      </p:grpSpPr>
      <p:sp>
        <p:nvSpPr>
          <p:cNvPr id="93" name="Google Shape;93;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95" name="Google Shape;95;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6" name="Google Shape;96;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rtl="0" algn="l">
              <a:lnSpc>
                <a:spcPct val="114999"/>
              </a:lnSpc>
              <a:spcBef>
                <a:spcPts val="0"/>
              </a:spcBef>
              <a:spcAft>
                <a:spcPts val="0"/>
              </a:spcAft>
              <a:buSzPts val="1800"/>
              <a:buChar char="●"/>
              <a:defRPr/>
            </a:lvl1pPr>
            <a:lvl2pPr indent="-317500" lvl="1" marL="914400" rtl="0" algn="l">
              <a:lnSpc>
                <a:spcPct val="114999"/>
              </a:lnSpc>
              <a:spcBef>
                <a:spcPts val="0"/>
              </a:spcBef>
              <a:spcAft>
                <a:spcPts val="0"/>
              </a:spcAft>
              <a:buSzPts val="1400"/>
              <a:buChar char="○"/>
              <a:defRPr/>
            </a:lvl2pPr>
            <a:lvl3pPr indent="-317500" lvl="2" marL="1371600" rtl="0" algn="l">
              <a:lnSpc>
                <a:spcPct val="114999"/>
              </a:lnSpc>
              <a:spcBef>
                <a:spcPts val="0"/>
              </a:spcBef>
              <a:spcAft>
                <a:spcPts val="0"/>
              </a:spcAft>
              <a:buSzPts val="1400"/>
              <a:buChar char="■"/>
              <a:defRPr/>
            </a:lvl3pPr>
            <a:lvl4pPr indent="-317500" lvl="3" marL="1828800" rtl="0" algn="l">
              <a:lnSpc>
                <a:spcPct val="114999"/>
              </a:lnSpc>
              <a:spcBef>
                <a:spcPts val="0"/>
              </a:spcBef>
              <a:spcAft>
                <a:spcPts val="0"/>
              </a:spcAft>
              <a:buSzPts val="1400"/>
              <a:buChar char="●"/>
              <a:defRPr/>
            </a:lvl4pPr>
            <a:lvl5pPr indent="-317500" lvl="4" marL="2286000" rtl="0" algn="l">
              <a:lnSpc>
                <a:spcPct val="114999"/>
              </a:lnSpc>
              <a:spcBef>
                <a:spcPts val="0"/>
              </a:spcBef>
              <a:spcAft>
                <a:spcPts val="0"/>
              </a:spcAft>
              <a:buSzPts val="1400"/>
              <a:buChar char="○"/>
              <a:defRPr/>
            </a:lvl5pPr>
            <a:lvl6pPr indent="-317500" lvl="5" marL="2743200" rtl="0" algn="l">
              <a:lnSpc>
                <a:spcPct val="114999"/>
              </a:lnSpc>
              <a:spcBef>
                <a:spcPts val="0"/>
              </a:spcBef>
              <a:spcAft>
                <a:spcPts val="0"/>
              </a:spcAft>
              <a:buSzPts val="1400"/>
              <a:buChar char="■"/>
              <a:defRPr/>
            </a:lvl6pPr>
            <a:lvl7pPr indent="-317500" lvl="6" marL="3200400" rtl="0" algn="l">
              <a:lnSpc>
                <a:spcPct val="114999"/>
              </a:lnSpc>
              <a:spcBef>
                <a:spcPts val="0"/>
              </a:spcBef>
              <a:spcAft>
                <a:spcPts val="0"/>
              </a:spcAft>
              <a:buSzPts val="1400"/>
              <a:buChar char="●"/>
              <a:defRPr/>
            </a:lvl7pPr>
            <a:lvl8pPr indent="-317500" lvl="7" marL="3657600" rtl="0" algn="l">
              <a:lnSpc>
                <a:spcPct val="114999"/>
              </a:lnSpc>
              <a:spcBef>
                <a:spcPts val="0"/>
              </a:spcBef>
              <a:spcAft>
                <a:spcPts val="0"/>
              </a:spcAft>
              <a:buSzPts val="1400"/>
              <a:buChar char="○"/>
              <a:defRPr/>
            </a:lvl8pPr>
            <a:lvl9pPr indent="-317500" lvl="8" marL="4114800" rtl="0" algn="l">
              <a:lnSpc>
                <a:spcPct val="114999"/>
              </a:lnSpc>
              <a:spcBef>
                <a:spcPts val="0"/>
              </a:spcBef>
              <a:spcAft>
                <a:spcPts val="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8" name="Shape 98"/>
        <p:cNvGrpSpPr/>
        <p:nvPr/>
      </p:nvGrpSpPr>
      <p:grpSpPr>
        <a:xfrm>
          <a:off x="0" y="0"/>
          <a:ext cx="0" cy="0"/>
          <a:chOff x="0" y="0"/>
          <a:chExt cx="0" cy="0"/>
        </a:xfrm>
      </p:grpSpPr>
      <p:sp>
        <p:nvSpPr>
          <p:cNvPr id="99" name="Google Shape;99;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rtl="0" algn="l">
              <a:lnSpc>
                <a:spcPct val="100000"/>
              </a:lnSpc>
              <a:spcBef>
                <a:spcPts val="0"/>
              </a:spcBef>
              <a:spcAft>
                <a:spcPts val="0"/>
              </a:spcAft>
              <a:buSzPts val="1800"/>
              <a:buNone/>
              <a:defRPr/>
            </a:lvl1pPr>
          </a:lstStyle>
          <a:p/>
        </p:txBody>
      </p:sp>
      <p:sp>
        <p:nvSpPr>
          <p:cNvPr id="100" name="Google Shape;10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1" name="Shape 101"/>
        <p:cNvGrpSpPr/>
        <p:nvPr/>
      </p:nvGrpSpPr>
      <p:grpSpPr>
        <a:xfrm>
          <a:off x="0" y="0"/>
          <a:ext cx="0" cy="0"/>
          <a:chOff x="0" y="0"/>
          <a:chExt cx="0" cy="0"/>
        </a:xfrm>
      </p:grpSpPr>
      <p:sp>
        <p:nvSpPr>
          <p:cNvPr id="102" name="Google Shape;102;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103" name="Google Shape;103;p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rtl="0" algn="ctr">
              <a:lnSpc>
                <a:spcPct val="114999"/>
              </a:lnSpc>
              <a:spcBef>
                <a:spcPts val="0"/>
              </a:spcBef>
              <a:spcAft>
                <a:spcPts val="0"/>
              </a:spcAft>
              <a:buSzPts val="1800"/>
              <a:buChar char="●"/>
              <a:defRPr/>
            </a:lvl1pPr>
            <a:lvl2pPr indent="-317500" lvl="1" marL="914400" rtl="0" algn="ctr">
              <a:lnSpc>
                <a:spcPct val="114999"/>
              </a:lnSpc>
              <a:spcBef>
                <a:spcPts val="0"/>
              </a:spcBef>
              <a:spcAft>
                <a:spcPts val="0"/>
              </a:spcAft>
              <a:buSzPts val="1400"/>
              <a:buChar char="○"/>
              <a:defRPr/>
            </a:lvl2pPr>
            <a:lvl3pPr indent="-317500" lvl="2" marL="1371600" rtl="0" algn="ctr">
              <a:lnSpc>
                <a:spcPct val="114999"/>
              </a:lnSpc>
              <a:spcBef>
                <a:spcPts val="0"/>
              </a:spcBef>
              <a:spcAft>
                <a:spcPts val="0"/>
              </a:spcAft>
              <a:buSzPts val="1400"/>
              <a:buChar char="■"/>
              <a:defRPr/>
            </a:lvl3pPr>
            <a:lvl4pPr indent="-317500" lvl="3" marL="1828800" rtl="0" algn="ctr">
              <a:lnSpc>
                <a:spcPct val="114999"/>
              </a:lnSpc>
              <a:spcBef>
                <a:spcPts val="0"/>
              </a:spcBef>
              <a:spcAft>
                <a:spcPts val="0"/>
              </a:spcAft>
              <a:buSzPts val="1400"/>
              <a:buChar char="●"/>
              <a:defRPr/>
            </a:lvl4pPr>
            <a:lvl5pPr indent="-317500" lvl="4" marL="2286000" rtl="0" algn="ctr">
              <a:lnSpc>
                <a:spcPct val="114999"/>
              </a:lnSpc>
              <a:spcBef>
                <a:spcPts val="0"/>
              </a:spcBef>
              <a:spcAft>
                <a:spcPts val="0"/>
              </a:spcAft>
              <a:buSzPts val="1400"/>
              <a:buChar char="○"/>
              <a:defRPr/>
            </a:lvl5pPr>
            <a:lvl6pPr indent="-317500" lvl="5" marL="2743200" rtl="0" algn="ctr">
              <a:lnSpc>
                <a:spcPct val="114999"/>
              </a:lnSpc>
              <a:spcBef>
                <a:spcPts val="0"/>
              </a:spcBef>
              <a:spcAft>
                <a:spcPts val="0"/>
              </a:spcAft>
              <a:buSzPts val="1400"/>
              <a:buChar char="■"/>
              <a:defRPr/>
            </a:lvl6pPr>
            <a:lvl7pPr indent="-317500" lvl="6" marL="3200400" rtl="0" algn="ctr">
              <a:lnSpc>
                <a:spcPct val="114999"/>
              </a:lnSpc>
              <a:spcBef>
                <a:spcPts val="0"/>
              </a:spcBef>
              <a:spcAft>
                <a:spcPts val="0"/>
              </a:spcAft>
              <a:buSzPts val="1400"/>
              <a:buChar char="●"/>
              <a:defRPr/>
            </a:lvl7pPr>
            <a:lvl8pPr indent="-317500" lvl="7" marL="3657600" rtl="0" algn="ctr">
              <a:lnSpc>
                <a:spcPct val="114999"/>
              </a:lnSpc>
              <a:spcBef>
                <a:spcPts val="0"/>
              </a:spcBef>
              <a:spcAft>
                <a:spcPts val="0"/>
              </a:spcAft>
              <a:buSzPts val="1400"/>
              <a:buChar char="○"/>
              <a:defRPr/>
            </a:lvl8pPr>
            <a:lvl9pPr indent="-317500" lvl="8" marL="4114800" rtl="0" algn="ctr">
              <a:lnSpc>
                <a:spcPct val="114999"/>
              </a:lnSpc>
              <a:spcBef>
                <a:spcPts val="0"/>
              </a:spcBef>
              <a:spcAft>
                <a:spcPts val="0"/>
              </a:spcAft>
              <a:buSzPts val="1400"/>
              <a:buChar char="■"/>
              <a:defRPr/>
            </a:lvl9pPr>
          </a:lstStyle>
          <a:p/>
        </p:txBody>
      </p:sp>
      <p:sp>
        <p:nvSpPr>
          <p:cNvPr id="104" name="Google Shape;104;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6" name="Shape 56"/>
        <p:cNvGrpSpPr/>
        <p:nvPr/>
      </p:nvGrpSpPr>
      <p:grpSpPr>
        <a:xfrm>
          <a:off x="0" y="0"/>
          <a:ext cx="0" cy="0"/>
          <a:chOff x="0" y="0"/>
          <a:chExt cx="0" cy="0"/>
        </a:xfrm>
      </p:grpSpPr>
      <p:sp>
        <p:nvSpPr>
          <p:cNvPr id="57" name="Google Shape;57;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8" name="Google Shape;58;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4999"/>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4999"/>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4999"/>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4999"/>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4999"/>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4999"/>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4999"/>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4999"/>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4999"/>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9" name="Google Shape;5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2.png"/><Relationship Id="rId5"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hyperlink" Target="http://plataforma.milprogramadores.com.ar/"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hyperlink" Target="http://daringfireball.net/projects/markdow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7"/>
          <p:cNvPicPr preferRelativeResize="0"/>
          <p:nvPr/>
        </p:nvPicPr>
        <p:blipFill rotWithShape="1">
          <a:blip r:embed="rId3">
            <a:alphaModFix/>
          </a:blip>
          <a:srcRect b="0" l="0" r="0" t="0"/>
          <a:stretch/>
        </p:blipFill>
        <p:spPr>
          <a:xfrm>
            <a:off x="0" y="0"/>
            <a:ext cx="9144006" cy="5143503"/>
          </a:xfrm>
          <a:prstGeom prst="rect">
            <a:avLst/>
          </a:prstGeom>
          <a:noFill/>
          <a:ln>
            <a:noFill/>
          </a:ln>
        </p:spPr>
      </p:pic>
      <p:sp>
        <p:nvSpPr>
          <p:cNvPr id="112" name="Google Shape;112;p27"/>
          <p:cNvSpPr txBox="1"/>
          <p:nvPr/>
        </p:nvSpPr>
        <p:spPr>
          <a:xfrm>
            <a:off x="841928" y="757025"/>
            <a:ext cx="5838300" cy="28752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Clr>
                <a:schemeClr val="dk1"/>
              </a:buClr>
              <a:buSzPts val="2100"/>
              <a:buFont typeface="Arial"/>
              <a:buNone/>
            </a:pPr>
            <a:r>
              <a:rPr b="1" lang="es-419" sz="3600">
                <a:solidFill>
                  <a:schemeClr val="lt1"/>
                </a:solidFill>
                <a:latin typeface="Roboto"/>
                <a:ea typeface="Roboto"/>
                <a:cs typeface="Roboto"/>
                <a:sym typeface="Roboto"/>
              </a:rPr>
              <a:t>Taller: GitHub inicial</a:t>
            </a:r>
            <a:endParaRPr b="1" sz="2100" u="sng">
              <a:solidFill>
                <a:schemeClr val="lt1"/>
              </a:solidFill>
              <a:latin typeface="Roboto"/>
              <a:ea typeface="Roboto"/>
              <a:cs typeface="Roboto"/>
              <a:sym typeface="Roboto"/>
            </a:endParaRPr>
          </a:p>
          <a:p>
            <a:pPr indent="0" lvl="0" marL="0" rtl="0" algn="l">
              <a:spcBef>
                <a:spcPts val="0"/>
              </a:spcBef>
              <a:spcAft>
                <a:spcPts val="0"/>
              </a:spcAft>
              <a:buNone/>
            </a:pPr>
            <a:r>
              <a:t/>
            </a:r>
            <a:endParaRPr b="1" sz="1800" u="sng">
              <a:solidFill>
                <a:schemeClr val="lt1"/>
              </a:solidFill>
              <a:latin typeface="Roboto"/>
              <a:ea typeface="Roboto"/>
              <a:cs typeface="Roboto"/>
              <a:sym typeface="Roboto"/>
            </a:endParaRPr>
          </a:p>
          <a:p>
            <a:pPr indent="-355600" lvl="0" marL="457200" rtl="0" algn="just">
              <a:lnSpc>
                <a:spcPct val="114999"/>
              </a:lnSpc>
              <a:spcBef>
                <a:spcPts val="0"/>
              </a:spcBef>
              <a:spcAft>
                <a:spcPts val="0"/>
              </a:spcAft>
              <a:buClr>
                <a:schemeClr val="lt1"/>
              </a:buClr>
              <a:buSzPts val="2000"/>
              <a:buFont typeface="Roboto"/>
              <a:buChar char="●"/>
            </a:pPr>
            <a:r>
              <a:rPr lang="es-419" sz="2000">
                <a:solidFill>
                  <a:schemeClr val="lt1"/>
                </a:solidFill>
                <a:latin typeface="Roboto"/>
                <a:ea typeface="Roboto"/>
                <a:cs typeface="Roboto"/>
                <a:sym typeface="Roboto"/>
              </a:rPr>
              <a:t>¿Que es un repositorio?</a:t>
            </a:r>
            <a:endParaRPr sz="1800">
              <a:solidFill>
                <a:schemeClr val="lt1"/>
              </a:solidFill>
              <a:latin typeface="Roboto"/>
              <a:ea typeface="Roboto"/>
              <a:cs typeface="Roboto"/>
              <a:sym typeface="Roboto"/>
            </a:endParaRPr>
          </a:p>
          <a:p>
            <a:pPr indent="-342900" lvl="0" marL="457200" rtl="0" algn="just">
              <a:lnSpc>
                <a:spcPct val="114999"/>
              </a:lnSpc>
              <a:spcBef>
                <a:spcPts val="0"/>
              </a:spcBef>
              <a:spcAft>
                <a:spcPts val="0"/>
              </a:spcAft>
              <a:buClr>
                <a:schemeClr val="lt1"/>
              </a:buClr>
              <a:buSzPts val="1800"/>
              <a:buFont typeface="Roboto"/>
              <a:buChar char="●"/>
            </a:pPr>
            <a:r>
              <a:rPr lang="es-419" sz="1800">
                <a:solidFill>
                  <a:schemeClr val="lt1"/>
                </a:solidFill>
                <a:latin typeface="Roboto"/>
                <a:ea typeface="Roboto"/>
                <a:cs typeface="Roboto"/>
                <a:sym typeface="Roboto"/>
              </a:rPr>
              <a:t>Creación de cuentas</a:t>
            </a:r>
            <a:endParaRPr sz="1800">
              <a:solidFill>
                <a:schemeClr val="lt1"/>
              </a:solidFill>
              <a:latin typeface="Roboto"/>
              <a:ea typeface="Roboto"/>
              <a:cs typeface="Roboto"/>
              <a:sym typeface="Roboto"/>
            </a:endParaRPr>
          </a:p>
          <a:p>
            <a:pPr indent="-342900" lvl="0" marL="457200" rtl="0" algn="just">
              <a:lnSpc>
                <a:spcPct val="114999"/>
              </a:lnSpc>
              <a:spcBef>
                <a:spcPts val="0"/>
              </a:spcBef>
              <a:spcAft>
                <a:spcPts val="0"/>
              </a:spcAft>
              <a:buClr>
                <a:schemeClr val="lt1"/>
              </a:buClr>
              <a:buSzPts val="1800"/>
              <a:buFont typeface="Roboto"/>
              <a:buChar char="●"/>
            </a:pPr>
            <a:r>
              <a:rPr lang="es-419" sz="1800">
                <a:solidFill>
                  <a:schemeClr val="lt1"/>
                </a:solidFill>
                <a:latin typeface="Roboto"/>
                <a:ea typeface="Roboto"/>
                <a:cs typeface="Roboto"/>
                <a:sym typeface="Roboto"/>
              </a:rPr>
              <a:t>Componentes principales</a:t>
            </a:r>
            <a:endParaRPr sz="1800">
              <a:solidFill>
                <a:schemeClr val="lt1"/>
              </a:solidFill>
              <a:latin typeface="Roboto"/>
              <a:ea typeface="Roboto"/>
              <a:cs typeface="Roboto"/>
              <a:sym typeface="Roboto"/>
            </a:endParaRPr>
          </a:p>
          <a:p>
            <a:pPr indent="-342900" lvl="0" marL="457200" rtl="0" algn="just">
              <a:lnSpc>
                <a:spcPct val="114999"/>
              </a:lnSpc>
              <a:spcBef>
                <a:spcPts val="0"/>
              </a:spcBef>
              <a:spcAft>
                <a:spcPts val="0"/>
              </a:spcAft>
              <a:buClr>
                <a:schemeClr val="lt1"/>
              </a:buClr>
              <a:buSzPts val="1800"/>
              <a:buFont typeface="Roboto"/>
              <a:buChar char="●"/>
            </a:pPr>
            <a:r>
              <a:rPr lang="es-419" sz="1800">
                <a:solidFill>
                  <a:schemeClr val="lt1"/>
                </a:solidFill>
                <a:latin typeface="Roboto"/>
                <a:ea typeface="Roboto"/>
                <a:cs typeface="Roboto"/>
                <a:sym typeface="Roboto"/>
              </a:rPr>
              <a:t>Markdown</a:t>
            </a:r>
            <a:endParaRPr sz="1800">
              <a:solidFill>
                <a:schemeClr val="lt1"/>
              </a:solidFill>
              <a:latin typeface="Roboto"/>
              <a:ea typeface="Roboto"/>
              <a:cs typeface="Roboto"/>
              <a:sym typeface="Roboto"/>
            </a:endParaRPr>
          </a:p>
          <a:p>
            <a:pPr indent="-342900" lvl="0" marL="457200" rtl="0" algn="l">
              <a:lnSpc>
                <a:spcPct val="115000"/>
              </a:lnSpc>
              <a:spcBef>
                <a:spcPts val="0"/>
              </a:spcBef>
              <a:spcAft>
                <a:spcPts val="0"/>
              </a:spcAft>
              <a:buClr>
                <a:schemeClr val="lt1"/>
              </a:buClr>
              <a:buSzPts val="1800"/>
              <a:buFont typeface="Roboto"/>
              <a:buChar char="●"/>
            </a:pPr>
            <a:r>
              <a:rPr lang="es-419" sz="1800">
                <a:solidFill>
                  <a:schemeClr val="lt1"/>
                </a:solidFill>
                <a:latin typeface="Roboto"/>
                <a:ea typeface="Roboto"/>
                <a:cs typeface="Roboto"/>
                <a:sym typeface="Roboto"/>
              </a:rPr>
              <a:t>Compartiendo tus proyectos para trabajar en equipo</a:t>
            </a:r>
            <a:endParaRPr sz="180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6"/>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208" name="Google Shape;208;p36"/>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209" name="Google Shape;209;p36"/>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210" name="Google Shape;210;p36"/>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211" name="Google Shape;211;p36"/>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GitHub</a:t>
            </a:r>
            <a:endParaRPr b="0" i="0" sz="2900" u="none" cap="none" strike="noStrike">
              <a:solidFill>
                <a:srgbClr val="000000"/>
              </a:solidFill>
              <a:latin typeface="Roboto"/>
              <a:ea typeface="Roboto"/>
              <a:cs typeface="Roboto"/>
              <a:sym typeface="Roboto"/>
            </a:endParaRPr>
          </a:p>
        </p:txBody>
      </p:sp>
      <p:sp>
        <p:nvSpPr>
          <p:cNvPr id="212" name="Google Shape;212;p36"/>
          <p:cNvSpPr/>
          <p:nvPr/>
        </p:nvSpPr>
        <p:spPr>
          <a:xfrm>
            <a:off x="1300300" y="1604000"/>
            <a:ext cx="7767600" cy="2896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s-419" sz="1800">
                <a:latin typeface="Roboto"/>
                <a:ea typeface="Roboto"/>
                <a:cs typeface="Roboto"/>
                <a:sym typeface="Roboto"/>
              </a:rPr>
              <a:t>Con la cuenta creada y verificada, se puede crear un repositorio nuevo remoto, para esto hay que seguir los siguientes pasos:</a:t>
            </a:r>
            <a:endParaRPr sz="1800">
              <a:latin typeface="Roboto"/>
              <a:ea typeface="Roboto"/>
              <a:cs typeface="Roboto"/>
              <a:sym typeface="Roboto"/>
            </a:endParaRPr>
          </a:p>
          <a:p>
            <a:pPr indent="-342900" lvl="0" marL="457200" marR="0" rtl="0" algn="just">
              <a:lnSpc>
                <a:spcPct val="100000"/>
              </a:lnSpc>
              <a:spcBef>
                <a:spcPts val="0"/>
              </a:spcBef>
              <a:spcAft>
                <a:spcPts val="0"/>
              </a:spcAft>
              <a:buSzPts val="1800"/>
              <a:buFont typeface="Roboto"/>
              <a:buChar char="●"/>
            </a:pPr>
            <a:r>
              <a:rPr lang="es-419" sz="1800">
                <a:latin typeface="Roboto"/>
                <a:ea typeface="Roboto"/>
                <a:cs typeface="Roboto"/>
                <a:sym typeface="Roboto"/>
              </a:rPr>
              <a:t>Hacer clic en el botón </a:t>
            </a:r>
            <a:r>
              <a:rPr b="1" lang="es-419" sz="1800">
                <a:latin typeface="Roboto"/>
                <a:ea typeface="Roboto"/>
                <a:cs typeface="Roboto"/>
                <a:sym typeface="Roboto"/>
              </a:rPr>
              <a:t>+</a:t>
            </a:r>
            <a:r>
              <a:rPr lang="es-419" sz="1800">
                <a:latin typeface="Roboto"/>
                <a:ea typeface="Roboto"/>
                <a:cs typeface="Roboto"/>
                <a:sym typeface="Roboto"/>
              </a:rPr>
              <a:t> (ubicado en la esquina superior derecha de la pantalla) y del menú contextual que se despliega, hacer clic en el botón </a:t>
            </a:r>
            <a:r>
              <a:rPr b="1" lang="es-419" sz="1800">
                <a:latin typeface="Roboto"/>
                <a:ea typeface="Roboto"/>
                <a:cs typeface="Roboto"/>
                <a:sym typeface="Roboto"/>
              </a:rPr>
              <a:t>New repository</a:t>
            </a:r>
            <a:r>
              <a:rPr lang="es-419" sz="1800">
                <a:latin typeface="Roboto"/>
                <a:ea typeface="Roboto"/>
                <a:cs typeface="Roboto"/>
                <a:sym typeface="Roboto"/>
              </a:rPr>
              <a:t>.</a:t>
            </a:r>
            <a:endParaRPr sz="1800">
              <a:latin typeface="Roboto"/>
              <a:ea typeface="Roboto"/>
              <a:cs typeface="Roboto"/>
              <a:sym typeface="Roboto"/>
            </a:endParaRPr>
          </a:p>
          <a:p>
            <a:pPr indent="-342900" lvl="0" marL="457200" marR="0" rtl="0" algn="just">
              <a:lnSpc>
                <a:spcPct val="100000"/>
              </a:lnSpc>
              <a:spcBef>
                <a:spcPts val="0"/>
              </a:spcBef>
              <a:spcAft>
                <a:spcPts val="0"/>
              </a:spcAft>
              <a:buSzPts val="1800"/>
              <a:buFont typeface="Roboto"/>
              <a:buChar char="●"/>
            </a:pPr>
            <a:r>
              <a:rPr lang="es-419" sz="1800">
                <a:latin typeface="Roboto"/>
                <a:ea typeface="Roboto"/>
                <a:cs typeface="Roboto"/>
                <a:sym typeface="Roboto"/>
              </a:rPr>
              <a:t>El paso anterior redireccionará una pantalla con un formulario donde hay que completar el </a:t>
            </a:r>
            <a:r>
              <a:rPr b="1" lang="es-419" sz="1800">
                <a:latin typeface="Roboto"/>
                <a:ea typeface="Roboto"/>
                <a:cs typeface="Roboto"/>
                <a:sym typeface="Roboto"/>
              </a:rPr>
              <a:t>nombre del repositorio</a:t>
            </a:r>
            <a:r>
              <a:rPr lang="es-419" sz="1800">
                <a:latin typeface="Roboto"/>
                <a:ea typeface="Roboto"/>
                <a:cs typeface="Roboto"/>
                <a:sym typeface="Roboto"/>
              </a:rPr>
              <a:t>, indicar si será un repositorio </a:t>
            </a:r>
            <a:r>
              <a:rPr b="1" lang="es-419" sz="1800">
                <a:latin typeface="Roboto"/>
                <a:ea typeface="Roboto"/>
                <a:cs typeface="Roboto"/>
                <a:sym typeface="Roboto"/>
              </a:rPr>
              <a:t>privado o público</a:t>
            </a:r>
            <a:r>
              <a:rPr lang="es-419" sz="1800">
                <a:latin typeface="Roboto"/>
                <a:ea typeface="Roboto"/>
                <a:cs typeface="Roboto"/>
                <a:sym typeface="Roboto"/>
              </a:rPr>
              <a:t>, y finalmente elegir entre algunos archivos iniciales o</a:t>
            </a:r>
            <a:r>
              <a:rPr lang="es-419" sz="1800">
                <a:latin typeface="Roboto"/>
                <a:ea typeface="Roboto"/>
                <a:cs typeface="Roboto"/>
                <a:sym typeface="Roboto"/>
              </a:rPr>
              <a:t>pcionales</a:t>
            </a:r>
            <a:r>
              <a:rPr lang="es-419" sz="1800">
                <a:latin typeface="Roboto"/>
                <a:ea typeface="Roboto"/>
                <a:cs typeface="Roboto"/>
                <a:sym typeface="Roboto"/>
              </a:rPr>
              <a:t> como un </a:t>
            </a:r>
            <a:r>
              <a:rPr b="1" lang="es-419" sz="1800">
                <a:latin typeface="Roboto"/>
                <a:ea typeface="Roboto"/>
                <a:cs typeface="Roboto"/>
                <a:sym typeface="Roboto"/>
              </a:rPr>
              <a:t>README.md </a:t>
            </a:r>
            <a:r>
              <a:rPr lang="es-419" sz="1800">
                <a:latin typeface="Roboto"/>
                <a:ea typeface="Roboto"/>
                <a:cs typeface="Roboto"/>
                <a:sym typeface="Roboto"/>
              </a:rPr>
              <a:t>, </a:t>
            </a:r>
            <a:r>
              <a:rPr b="1" lang="es-419" sz="1800">
                <a:latin typeface="Roboto"/>
                <a:ea typeface="Roboto"/>
                <a:cs typeface="Roboto"/>
                <a:sym typeface="Roboto"/>
              </a:rPr>
              <a:t>.gitignore</a:t>
            </a:r>
            <a:r>
              <a:rPr lang="es-419" sz="1800">
                <a:latin typeface="Roboto"/>
                <a:ea typeface="Roboto"/>
                <a:cs typeface="Roboto"/>
                <a:sym typeface="Roboto"/>
              </a:rPr>
              <a:t> o un archivo de licencias.</a:t>
            </a:r>
            <a:endParaRPr sz="1800">
              <a:latin typeface="Roboto"/>
              <a:ea typeface="Roboto"/>
              <a:cs typeface="Roboto"/>
              <a:sym typeface="Roboto"/>
            </a:endParaRPr>
          </a:p>
          <a:p>
            <a:pPr indent="0" lvl="0" marL="0" marR="0" rtl="0" algn="just">
              <a:lnSpc>
                <a:spcPct val="100000"/>
              </a:lnSpc>
              <a:spcBef>
                <a:spcPts val="0"/>
              </a:spcBef>
              <a:spcAft>
                <a:spcPts val="0"/>
              </a:spcAft>
              <a:buNone/>
            </a:pPr>
            <a:r>
              <a:t/>
            </a:r>
            <a:endParaRPr sz="1800">
              <a:latin typeface="Roboto"/>
              <a:ea typeface="Roboto"/>
              <a:cs typeface="Roboto"/>
              <a:sym typeface="Roboto"/>
            </a:endParaRPr>
          </a:p>
          <a:p>
            <a:pPr indent="0" lvl="0" marL="0" marR="0" rtl="0" algn="just">
              <a:lnSpc>
                <a:spcPct val="100000"/>
              </a:lnSpc>
              <a:spcBef>
                <a:spcPts val="0"/>
              </a:spcBef>
              <a:spcAft>
                <a:spcPts val="0"/>
              </a:spcAft>
              <a:buNone/>
            </a:pPr>
            <a:r>
              <a:t/>
            </a:r>
            <a:endParaRPr b="1" sz="1800">
              <a:latin typeface="Roboto"/>
              <a:ea typeface="Roboto"/>
              <a:cs typeface="Roboto"/>
              <a:sym typeface="Roboto"/>
            </a:endParaRPr>
          </a:p>
        </p:txBody>
      </p:sp>
      <p:sp>
        <p:nvSpPr>
          <p:cNvPr id="213" name="Google Shape;213;p36"/>
          <p:cNvSpPr/>
          <p:nvPr/>
        </p:nvSpPr>
        <p:spPr>
          <a:xfrm>
            <a:off x="1605090" y="9915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s-419" sz="2000">
                <a:latin typeface="Roboto"/>
                <a:ea typeface="Roboto"/>
                <a:cs typeface="Roboto"/>
                <a:sym typeface="Roboto"/>
              </a:rPr>
              <a:t>Crear un Repositorio Remoto</a:t>
            </a:r>
            <a:endParaRPr b="0" i="0" sz="2000" u="none" cap="none" strike="noStrike">
              <a:solidFill>
                <a:srgbClr val="000000"/>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219" name="Google Shape;219;p37"/>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220" name="Google Shape;220;p37"/>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221" name="Google Shape;221;p37"/>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222" name="Google Shape;222;p37"/>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GitHub</a:t>
            </a:r>
            <a:endParaRPr b="0" i="0" sz="2900" u="none" cap="none" strike="noStrike">
              <a:solidFill>
                <a:srgbClr val="000000"/>
              </a:solidFill>
              <a:latin typeface="Roboto"/>
              <a:ea typeface="Roboto"/>
              <a:cs typeface="Roboto"/>
              <a:sym typeface="Roboto"/>
            </a:endParaRPr>
          </a:p>
        </p:txBody>
      </p:sp>
      <p:sp>
        <p:nvSpPr>
          <p:cNvPr id="223" name="Google Shape;223;p37"/>
          <p:cNvSpPr/>
          <p:nvPr/>
        </p:nvSpPr>
        <p:spPr>
          <a:xfrm>
            <a:off x="1300300" y="1604000"/>
            <a:ext cx="7767600" cy="28968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00000"/>
              </a:lnSpc>
              <a:spcBef>
                <a:spcPts val="0"/>
              </a:spcBef>
              <a:spcAft>
                <a:spcPts val="0"/>
              </a:spcAft>
              <a:buSzPts val="1800"/>
              <a:buFont typeface="Roboto"/>
              <a:buChar char="●"/>
            </a:pPr>
            <a:r>
              <a:rPr lang="es-419" sz="1800">
                <a:latin typeface="Roboto"/>
                <a:ea typeface="Roboto"/>
                <a:cs typeface="Roboto"/>
                <a:sym typeface="Roboto"/>
              </a:rPr>
              <a:t>Una vez completo el formulario, hacer clic en el botón </a:t>
            </a:r>
            <a:r>
              <a:rPr b="1" lang="es-419" sz="1800">
                <a:latin typeface="Roboto"/>
                <a:ea typeface="Roboto"/>
                <a:cs typeface="Roboto"/>
                <a:sym typeface="Roboto"/>
              </a:rPr>
              <a:t>Create repository</a:t>
            </a:r>
            <a:r>
              <a:rPr lang="es-419" sz="1800">
                <a:latin typeface="Roboto"/>
                <a:ea typeface="Roboto"/>
                <a:cs typeface="Roboto"/>
                <a:sym typeface="Roboto"/>
              </a:rPr>
              <a:t>, esta acción redirigirá a la pantalla principal del sitio del repositorio, donde se pueden observar diferentes instrucciones según la situación en la que se encuentre.</a:t>
            </a:r>
            <a:endParaRPr sz="1800">
              <a:latin typeface="Roboto"/>
              <a:ea typeface="Roboto"/>
              <a:cs typeface="Roboto"/>
              <a:sym typeface="Roboto"/>
            </a:endParaRPr>
          </a:p>
          <a:p>
            <a:pPr indent="0" lvl="0" marL="0" marR="0" rtl="0" algn="just">
              <a:lnSpc>
                <a:spcPct val="100000"/>
              </a:lnSpc>
              <a:spcBef>
                <a:spcPts val="0"/>
              </a:spcBef>
              <a:spcAft>
                <a:spcPts val="0"/>
              </a:spcAft>
              <a:buNone/>
            </a:pPr>
            <a:r>
              <a:t/>
            </a:r>
            <a:endParaRPr sz="1800">
              <a:latin typeface="Roboto"/>
              <a:ea typeface="Roboto"/>
              <a:cs typeface="Roboto"/>
              <a:sym typeface="Roboto"/>
            </a:endParaRPr>
          </a:p>
          <a:p>
            <a:pPr indent="0" lvl="0" marL="0" marR="0" rtl="0" algn="just">
              <a:lnSpc>
                <a:spcPct val="100000"/>
              </a:lnSpc>
              <a:spcBef>
                <a:spcPts val="0"/>
              </a:spcBef>
              <a:spcAft>
                <a:spcPts val="0"/>
              </a:spcAft>
              <a:buNone/>
            </a:pPr>
            <a:r>
              <a:t/>
            </a:r>
            <a:endParaRPr b="1" sz="1800">
              <a:latin typeface="Roboto"/>
              <a:ea typeface="Roboto"/>
              <a:cs typeface="Roboto"/>
              <a:sym typeface="Roboto"/>
            </a:endParaRPr>
          </a:p>
        </p:txBody>
      </p:sp>
      <p:sp>
        <p:nvSpPr>
          <p:cNvPr id="224" name="Google Shape;224;p37"/>
          <p:cNvSpPr/>
          <p:nvPr/>
        </p:nvSpPr>
        <p:spPr>
          <a:xfrm>
            <a:off x="1605090" y="9915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s-419" sz="2000">
                <a:latin typeface="Roboto"/>
                <a:ea typeface="Roboto"/>
                <a:cs typeface="Roboto"/>
                <a:sym typeface="Roboto"/>
              </a:rPr>
              <a:t>Crear un Repositorio Remoto</a:t>
            </a:r>
            <a:endParaRPr b="0" i="0" sz="2000" u="none" cap="none" strike="noStrike">
              <a:solidFill>
                <a:srgbClr val="000000"/>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38"/>
          <p:cNvPicPr preferRelativeResize="0"/>
          <p:nvPr/>
        </p:nvPicPr>
        <p:blipFill>
          <a:blip r:embed="rId3">
            <a:alphaModFix/>
          </a:blip>
          <a:stretch>
            <a:fillRect/>
          </a:stretch>
        </p:blipFill>
        <p:spPr>
          <a:xfrm>
            <a:off x="2121750" y="991575"/>
            <a:ext cx="5727744" cy="3847125"/>
          </a:xfrm>
          <a:prstGeom prst="rect">
            <a:avLst/>
          </a:prstGeom>
          <a:noFill/>
          <a:ln>
            <a:noFill/>
          </a:ln>
        </p:spPr>
      </p:pic>
      <p:sp>
        <p:nvSpPr>
          <p:cNvPr id="230" name="Google Shape;230;p38"/>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231" name="Google Shape;231;p38"/>
          <p:cNvPicPr preferRelativeResize="0"/>
          <p:nvPr/>
        </p:nvPicPr>
        <p:blipFill rotWithShape="1">
          <a:blip r:embed="rId4">
            <a:alphaModFix/>
          </a:blip>
          <a:srcRect b="0" l="0" r="0" t="0"/>
          <a:stretch/>
        </p:blipFill>
        <p:spPr>
          <a:xfrm>
            <a:off x="0" y="0"/>
            <a:ext cx="953261" cy="5143500"/>
          </a:xfrm>
          <a:prstGeom prst="rect">
            <a:avLst/>
          </a:prstGeom>
          <a:noFill/>
          <a:ln>
            <a:noFill/>
          </a:ln>
        </p:spPr>
      </p:pic>
      <p:sp>
        <p:nvSpPr>
          <p:cNvPr id="232" name="Google Shape;232;p38"/>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233" name="Google Shape;233;p38"/>
          <p:cNvPicPr preferRelativeResize="0"/>
          <p:nvPr/>
        </p:nvPicPr>
        <p:blipFill rotWithShape="1">
          <a:blip r:embed="rId5">
            <a:alphaModFix/>
          </a:blip>
          <a:srcRect b="0" l="0" r="0" t="0"/>
          <a:stretch/>
        </p:blipFill>
        <p:spPr>
          <a:xfrm>
            <a:off x="7682157" y="98519"/>
            <a:ext cx="1461844" cy="925661"/>
          </a:xfrm>
          <a:prstGeom prst="rect">
            <a:avLst/>
          </a:prstGeom>
          <a:noFill/>
          <a:ln>
            <a:noFill/>
          </a:ln>
        </p:spPr>
      </p:pic>
      <p:sp>
        <p:nvSpPr>
          <p:cNvPr id="234" name="Google Shape;234;p38"/>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GitHub</a:t>
            </a:r>
            <a:endParaRPr b="0" i="0" sz="2900" u="none" cap="none" strike="noStrike">
              <a:solidFill>
                <a:srgbClr val="000000"/>
              </a:solidFill>
              <a:latin typeface="Roboto"/>
              <a:ea typeface="Roboto"/>
              <a:cs typeface="Roboto"/>
              <a:sym typeface="Roboto"/>
            </a:endParaRPr>
          </a:p>
        </p:txBody>
      </p:sp>
      <p:sp>
        <p:nvSpPr>
          <p:cNvPr id="235" name="Google Shape;235;p38"/>
          <p:cNvSpPr/>
          <p:nvPr/>
        </p:nvSpPr>
        <p:spPr>
          <a:xfrm>
            <a:off x="1605090" y="9915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s-419" sz="2000">
                <a:latin typeface="Roboto"/>
                <a:ea typeface="Roboto"/>
                <a:cs typeface="Roboto"/>
                <a:sym typeface="Roboto"/>
              </a:rPr>
              <a:t>Ramas</a:t>
            </a:r>
            <a:endParaRPr b="0" i="0" sz="2000" u="none" cap="none" strike="noStrike">
              <a:solidFill>
                <a:srgbClr val="000000"/>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241" name="Google Shape;241;p39"/>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242" name="Google Shape;242;p39"/>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243" name="Google Shape;243;p39"/>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244" name="Google Shape;244;p39"/>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GitHub</a:t>
            </a:r>
            <a:endParaRPr b="0" i="0" sz="2900" u="none" cap="none" strike="noStrike">
              <a:solidFill>
                <a:srgbClr val="000000"/>
              </a:solidFill>
              <a:latin typeface="Roboto"/>
              <a:ea typeface="Roboto"/>
              <a:cs typeface="Roboto"/>
              <a:sym typeface="Roboto"/>
            </a:endParaRPr>
          </a:p>
        </p:txBody>
      </p:sp>
      <p:sp>
        <p:nvSpPr>
          <p:cNvPr id="245" name="Google Shape;245;p39"/>
          <p:cNvSpPr/>
          <p:nvPr/>
        </p:nvSpPr>
        <p:spPr>
          <a:xfrm>
            <a:off x="1300300" y="1604000"/>
            <a:ext cx="7767600" cy="1915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s-419" sz="1800">
                <a:latin typeface="Roboto"/>
                <a:ea typeface="Roboto"/>
                <a:cs typeface="Roboto"/>
                <a:sym typeface="Roboto"/>
              </a:rPr>
              <a:t>Una rama representa una línea independiente de desarrollo. Las ramas sirven como una abstracción de los procesos de cambio, preparación y confirmación. Pueden concebirse como una forma de solicitar un nuevo directorio de trabajo, un nuevo entorno de ensayo o un nuevo historial de proyecto. Las nuevas confirmaciones se registran en el historial de la rama actual, lo que crea una bifurcación en el historial del proyecto.</a:t>
            </a:r>
            <a:endParaRPr sz="1800">
              <a:latin typeface="Roboto"/>
              <a:ea typeface="Roboto"/>
              <a:cs typeface="Roboto"/>
              <a:sym typeface="Roboto"/>
            </a:endParaRPr>
          </a:p>
          <a:p>
            <a:pPr indent="0" lvl="0" marL="0" marR="0" rtl="0" algn="just">
              <a:lnSpc>
                <a:spcPct val="100000"/>
              </a:lnSpc>
              <a:spcBef>
                <a:spcPts val="0"/>
              </a:spcBef>
              <a:spcAft>
                <a:spcPts val="0"/>
              </a:spcAft>
              <a:buNone/>
            </a:pPr>
            <a:r>
              <a:t/>
            </a:r>
            <a:endParaRPr sz="1800">
              <a:latin typeface="Roboto"/>
              <a:ea typeface="Roboto"/>
              <a:cs typeface="Roboto"/>
              <a:sym typeface="Roboto"/>
            </a:endParaRPr>
          </a:p>
        </p:txBody>
      </p:sp>
      <p:sp>
        <p:nvSpPr>
          <p:cNvPr id="246" name="Google Shape;246;p39"/>
          <p:cNvSpPr/>
          <p:nvPr/>
        </p:nvSpPr>
        <p:spPr>
          <a:xfrm>
            <a:off x="1605090" y="9915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s-419" sz="2000">
                <a:latin typeface="Roboto"/>
                <a:ea typeface="Roboto"/>
                <a:cs typeface="Roboto"/>
                <a:sym typeface="Roboto"/>
              </a:rPr>
              <a:t>Ramas</a:t>
            </a:r>
            <a:endParaRPr b="0" i="0" sz="2000" u="none" cap="none" strike="noStrike">
              <a:solidFill>
                <a:srgbClr val="000000"/>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40"/>
          <p:cNvPicPr preferRelativeResize="0"/>
          <p:nvPr/>
        </p:nvPicPr>
        <p:blipFill>
          <a:blip r:embed="rId3">
            <a:alphaModFix/>
          </a:blip>
          <a:stretch>
            <a:fillRect/>
          </a:stretch>
        </p:blipFill>
        <p:spPr>
          <a:xfrm>
            <a:off x="2019151" y="2930651"/>
            <a:ext cx="6034800" cy="1624299"/>
          </a:xfrm>
          <a:prstGeom prst="rect">
            <a:avLst/>
          </a:prstGeom>
          <a:noFill/>
          <a:ln>
            <a:noFill/>
          </a:ln>
        </p:spPr>
      </p:pic>
      <p:sp>
        <p:nvSpPr>
          <p:cNvPr id="252" name="Google Shape;252;p40"/>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253" name="Google Shape;253;p40"/>
          <p:cNvPicPr preferRelativeResize="0"/>
          <p:nvPr/>
        </p:nvPicPr>
        <p:blipFill rotWithShape="1">
          <a:blip r:embed="rId4">
            <a:alphaModFix/>
          </a:blip>
          <a:srcRect b="0" l="0" r="0" t="0"/>
          <a:stretch/>
        </p:blipFill>
        <p:spPr>
          <a:xfrm>
            <a:off x="0" y="0"/>
            <a:ext cx="953261" cy="5143500"/>
          </a:xfrm>
          <a:prstGeom prst="rect">
            <a:avLst/>
          </a:prstGeom>
          <a:noFill/>
          <a:ln>
            <a:noFill/>
          </a:ln>
        </p:spPr>
      </p:pic>
      <p:sp>
        <p:nvSpPr>
          <p:cNvPr id="254" name="Google Shape;254;p40"/>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255" name="Google Shape;255;p40"/>
          <p:cNvPicPr preferRelativeResize="0"/>
          <p:nvPr/>
        </p:nvPicPr>
        <p:blipFill rotWithShape="1">
          <a:blip r:embed="rId5">
            <a:alphaModFix/>
          </a:blip>
          <a:srcRect b="0" l="0" r="0" t="0"/>
          <a:stretch/>
        </p:blipFill>
        <p:spPr>
          <a:xfrm>
            <a:off x="7682157" y="98519"/>
            <a:ext cx="1461844" cy="925661"/>
          </a:xfrm>
          <a:prstGeom prst="rect">
            <a:avLst/>
          </a:prstGeom>
          <a:noFill/>
          <a:ln>
            <a:noFill/>
          </a:ln>
        </p:spPr>
      </p:pic>
      <p:sp>
        <p:nvSpPr>
          <p:cNvPr id="256" name="Google Shape;256;p40"/>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GitHub</a:t>
            </a:r>
            <a:endParaRPr b="0" i="0" sz="2900" u="none" cap="none" strike="noStrike">
              <a:solidFill>
                <a:srgbClr val="000000"/>
              </a:solidFill>
              <a:latin typeface="Roboto"/>
              <a:ea typeface="Roboto"/>
              <a:cs typeface="Roboto"/>
              <a:sym typeface="Roboto"/>
            </a:endParaRPr>
          </a:p>
        </p:txBody>
      </p:sp>
      <p:sp>
        <p:nvSpPr>
          <p:cNvPr id="257" name="Google Shape;257;p40"/>
          <p:cNvSpPr/>
          <p:nvPr/>
        </p:nvSpPr>
        <p:spPr>
          <a:xfrm>
            <a:off x="1300300" y="1604000"/>
            <a:ext cx="7767600" cy="1680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s-419" sz="1800">
                <a:latin typeface="Roboto"/>
                <a:ea typeface="Roboto"/>
                <a:cs typeface="Roboto"/>
                <a:sym typeface="Roboto"/>
              </a:rPr>
              <a:t>Es importante comprender que las ramas son solo punteros a las confirmaciones.</a:t>
            </a:r>
            <a:endParaRPr sz="1800">
              <a:latin typeface="Roboto"/>
              <a:ea typeface="Roboto"/>
              <a:cs typeface="Roboto"/>
              <a:sym typeface="Roboto"/>
            </a:endParaRPr>
          </a:p>
          <a:p>
            <a:pPr indent="0" lvl="0" marL="0" marR="0" rtl="0" algn="just">
              <a:lnSpc>
                <a:spcPct val="100000"/>
              </a:lnSpc>
              <a:spcBef>
                <a:spcPts val="0"/>
              </a:spcBef>
              <a:spcAft>
                <a:spcPts val="0"/>
              </a:spcAft>
              <a:buNone/>
            </a:pPr>
            <a:r>
              <a:rPr lang="es-419" sz="1800">
                <a:latin typeface="Roboto"/>
                <a:ea typeface="Roboto"/>
                <a:cs typeface="Roboto"/>
                <a:sym typeface="Roboto"/>
              </a:rPr>
              <a:t>Cuando creas una rama, todo lo que Git tiene que hacer es crear un nuevo</a:t>
            </a:r>
            <a:endParaRPr sz="1800">
              <a:latin typeface="Roboto"/>
              <a:ea typeface="Roboto"/>
              <a:cs typeface="Roboto"/>
              <a:sym typeface="Roboto"/>
            </a:endParaRPr>
          </a:p>
          <a:p>
            <a:pPr indent="0" lvl="0" marL="0" marR="0" rtl="0" algn="just">
              <a:lnSpc>
                <a:spcPct val="100000"/>
              </a:lnSpc>
              <a:spcBef>
                <a:spcPts val="0"/>
              </a:spcBef>
              <a:spcAft>
                <a:spcPts val="0"/>
              </a:spcAft>
              <a:buNone/>
            </a:pPr>
            <a:r>
              <a:rPr lang="es-419" sz="1800">
                <a:latin typeface="Roboto"/>
                <a:ea typeface="Roboto"/>
                <a:cs typeface="Roboto"/>
                <a:sym typeface="Roboto"/>
              </a:rPr>
              <a:t>puntero, no modifica el repositorio de ninguna otra forma. Si empiezas con un repositorio que tiene este aspecto:</a:t>
            </a:r>
            <a:endParaRPr sz="1800">
              <a:latin typeface="Roboto"/>
              <a:ea typeface="Roboto"/>
              <a:cs typeface="Roboto"/>
              <a:sym typeface="Roboto"/>
            </a:endParaRPr>
          </a:p>
        </p:txBody>
      </p:sp>
      <p:sp>
        <p:nvSpPr>
          <p:cNvPr id="258" name="Google Shape;258;p40"/>
          <p:cNvSpPr/>
          <p:nvPr/>
        </p:nvSpPr>
        <p:spPr>
          <a:xfrm>
            <a:off x="1605090" y="9915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s-419" sz="2000">
                <a:latin typeface="Roboto"/>
                <a:ea typeface="Roboto"/>
                <a:cs typeface="Roboto"/>
                <a:sym typeface="Roboto"/>
              </a:rPr>
              <a:t>Creación</a:t>
            </a:r>
            <a:r>
              <a:rPr b="1" lang="es-419" sz="2000">
                <a:latin typeface="Roboto"/>
                <a:ea typeface="Roboto"/>
                <a:cs typeface="Roboto"/>
                <a:sym typeface="Roboto"/>
              </a:rPr>
              <a:t> de ramas</a:t>
            </a:r>
            <a:endParaRPr b="0" i="0" sz="2000" u="none" cap="none" strike="noStrike">
              <a:solidFill>
                <a:srgbClr val="000000"/>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1"/>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264" name="Google Shape;264;p41"/>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265" name="Google Shape;265;p41"/>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266" name="Google Shape;266;p41"/>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267" name="Google Shape;267;p41"/>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GitHub</a:t>
            </a:r>
            <a:endParaRPr b="0" i="0" sz="2900" u="none" cap="none" strike="noStrike">
              <a:solidFill>
                <a:srgbClr val="000000"/>
              </a:solidFill>
              <a:latin typeface="Roboto"/>
              <a:ea typeface="Roboto"/>
              <a:cs typeface="Roboto"/>
              <a:sym typeface="Roboto"/>
            </a:endParaRPr>
          </a:p>
        </p:txBody>
      </p:sp>
      <p:sp>
        <p:nvSpPr>
          <p:cNvPr id="268" name="Google Shape;268;p41"/>
          <p:cNvSpPr/>
          <p:nvPr/>
        </p:nvSpPr>
        <p:spPr>
          <a:xfrm>
            <a:off x="1300300" y="1604000"/>
            <a:ext cx="7767600" cy="10980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s-419" sz="1800">
                <a:latin typeface="Roboto"/>
                <a:ea typeface="Roboto"/>
                <a:cs typeface="Roboto"/>
                <a:sym typeface="Roboto"/>
              </a:rPr>
              <a:t>Y, a continuación, creas una rama. El historial del repositorio no se modificará. Todo lo que necesitas es un nuevo puntero de la confirmación actual:</a:t>
            </a:r>
            <a:endParaRPr sz="1800">
              <a:latin typeface="Roboto"/>
              <a:ea typeface="Roboto"/>
              <a:cs typeface="Roboto"/>
              <a:sym typeface="Roboto"/>
            </a:endParaRPr>
          </a:p>
          <a:p>
            <a:pPr indent="0" lvl="0" marL="0" marR="0" rtl="0" algn="just">
              <a:lnSpc>
                <a:spcPct val="100000"/>
              </a:lnSpc>
              <a:spcBef>
                <a:spcPts val="0"/>
              </a:spcBef>
              <a:spcAft>
                <a:spcPts val="0"/>
              </a:spcAft>
              <a:buNone/>
            </a:pPr>
            <a:r>
              <a:t/>
            </a:r>
            <a:endParaRPr sz="1800">
              <a:latin typeface="Roboto"/>
              <a:ea typeface="Roboto"/>
              <a:cs typeface="Roboto"/>
              <a:sym typeface="Roboto"/>
            </a:endParaRPr>
          </a:p>
        </p:txBody>
      </p:sp>
      <p:sp>
        <p:nvSpPr>
          <p:cNvPr id="269" name="Google Shape;269;p41"/>
          <p:cNvSpPr/>
          <p:nvPr/>
        </p:nvSpPr>
        <p:spPr>
          <a:xfrm>
            <a:off x="1605090" y="9915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s-419" sz="2000">
                <a:latin typeface="Roboto"/>
                <a:ea typeface="Roboto"/>
                <a:cs typeface="Roboto"/>
                <a:sym typeface="Roboto"/>
              </a:rPr>
              <a:t>Creación de ramas</a:t>
            </a:r>
            <a:endParaRPr b="0" i="0" sz="2000" u="none" cap="none" strike="noStrike">
              <a:solidFill>
                <a:srgbClr val="000000"/>
              </a:solidFill>
              <a:latin typeface="Roboto"/>
              <a:ea typeface="Roboto"/>
              <a:cs typeface="Roboto"/>
              <a:sym typeface="Roboto"/>
            </a:endParaRPr>
          </a:p>
        </p:txBody>
      </p:sp>
      <p:pic>
        <p:nvPicPr>
          <p:cNvPr id="270" name="Google Shape;270;p41"/>
          <p:cNvPicPr preferRelativeResize="0"/>
          <p:nvPr/>
        </p:nvPicPr>
        <p:blipFill>
          <a:blip r:embed="rId5">
            <a:alphaModFix/>
          </a:blip>
          <a:stretch>
            <a:fillRect/>
          </a:stretch>
        </p:blipFill>
        <p:spPr>
          <a:xfrm>
            <a:off x="2139200" y="2454000"/>
            <a:ext cx="5644900" cy="2106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2"/>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276" name="Google Shape;276;p42"/>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277" name="Google Shape;277;p42"/>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278" name="Google Shape;278;p42"/>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279" name="Google Shape;279;p42"/>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GitHub</a:t>
            </a:r>
            <a:endParaRPr b="0" i="0" sz="2900" u="none" cap="none" strike="noStrike">
              <a:solidFill>
                <a:srgbClr val="000000"/>
              </a:solidFill>
              <a:latin typeface="Roboto"/>
              <a:ea typeface="Roboto"/>
              <a:cs typeface="Roboto"/>
              <a:sym typeface="Roboto"/>
            </a:endParaRPr>
          </a:p>
        </p:txBody>
      </p:sp>
      <p:sp>
        <p:nvSpPr>
          <p:cNvPr id="280" name="Google Shape;280;p42"/>
          <p:cNvSpPr/>
          <p:nvPr/>
        </p:nvSpPr>
        <p:spPr>
          <a:xfrm>
            <a:off x="1605090" y="9915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s-419" sz="2000">
                <a:latin typeface="Roboto"/>
                <a:ea typeface="Roboto"/>
                <a:cs typeface="Roboto"/>
                <a:sym typeface="Roboto"/>
              </a:rPr>
              <a:t>Ramas en desarrollo y maestras</a:t>
            </a:r>
            <a:endParaRPr b="0" i="0" sz="2000" u="none" cap="none" strike="noStrike">
              <a:solidFill>
                <a:srgbClr val="000000"/>
              </a:solidFill>
              <a:latin typeface="Roboto"/>
              <a:ea typeface="Roboto"/>
              <a:cs typeface="Roboto"/>
              <a:sym typeface="Roboto"/>
            </a:endParaRPr>
          </a:p>
        </p:txBody>
      </p:sp>
      <p:pic>
        <p:nvPicPr>
          <p:cNvPr id="281" name="Google Shape;281;p42"/>
          <p:cNvPicPr preferRelativeResize="0"/>
          <p:nvPr/>
        </p:nvPicPr>
        <p:blipFill>
          <a:blip r:embed="rId5">
            <a:alphaModFix/>
          </a:blip>
          <a:stretch>
            <a:fillRect/>
          </a:stretch>
        </p:blipFill>
        <p:spPr>
          <a:xfrm>
            <a:off x="1605100" y="1424875"/>
            <a:ext cx="6327051" cy="3209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3"/>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287" name="Google Shape;287;p43"/>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288" name="Google Shape;288;p43"/>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289" name="Google Shape;289;p43"/>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290" name="Google Shape;290;p43"/>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GitHub</a:t>
            </a:r>
            <a:endParaRPr b="0" i="0" sz="2900" u="none" cap="none" strike="noStrike">
              <a:solidFill>
                <a:srgbClr val="000000"/>
              </a:solidFill>
              <a:latin typeface="Roboto"/>
              <a:ea typeface="Roboto"/>
              <a:cs typeface="Roboto"/>
              <a:sym typeface="Roboto"/>
            </a:endParaRPr>
          </a:p>
        </p:txBody>
      </p:sp>
      <p:sp>
        <p:nvSpPr>
          <p:cNvPr id="291" name="Google Shape;291;p43"/>
          <p:cNvSpPr/>
          <p:nvPr/>
        </p:nvSpPr>
        <p:spPr>
          <a:xfrm>
            <a:off x="1300300" y="1604000"/>
            <a:ext cx="7767600" cy="16062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s-419" sz="1800">
                <a:latin typeface="Roboto"/>
                <a:ea typeface="Roboto"/>
                <a:cs typeface="Roboto"/>
                <a:sym typeface="Roboto"/>
              </a:rPr>
              <a:t>En vez de una única rama master, este flujo de trabajo utiliza dos ramas para registrar el historial del proyecto. La rama master almacena el historial de publicación oficial y la rama desarrollar sirve como rama de integración para las funciones. Asimismo, conviene etiquetar todas las confirmaciones de la rama master con un número de versión.</a:t>
            </a:r>
            <a:endParaRPr sz="1800">
              <a:latin typeface="Roboto"/>
              <a:ea typeface="Roboto"/>
              <a:cs typeface="Roboto"/>
              <a:sym typeface="Roboto"/>
            </a:endParaRPr>
          </a:p>
          <a:p>
            <a:pPr indent="0" lvl="0" marL="0" marR="0" rtl="0" algn="just">
              <a:lnSpc>
                <a:spcPct val="100000"/>
              </a:lnSpc>
              <a:spcBef>
                <a:spcPts val="0"/>
              </a:spcBef>
              <a:spcAft>
                <a:spcPts val="0"/>
              </a:spcAft>
              <a:buNone/>
            </a:pPr>
            <a:r>
              <a:t/>
            </a:r>
            <a:endParaRPr sz="1800">
              <a:latin typeface="Roboto"/>
              <a:ea typeface="Roboto"/>
              <a:cs typeface="Roboto"/>
              <a:sym typeface="Roboto"/>
            </a:endParaRPr>
          </a:p>
          <a:p>
            <a:pPr indent="0" lvl="0" marL="0" marR="0" rtl="0" algn="just">
              <a:lnSpc>
                <a:spcPct val="100000"/>
              </a:lnSpc>
              <a:spcBef>
                <a:spcPts val="0"/>
              </a:spcBef>
              <a:spcAft>
                <a:spcPts val="0"/>
              </a:spcAft>
              <a:buNone/>
            </a:pPr>
            <a:r>
              <a:t/>
            </a:r>
            <a:endParaRPr sz="1800">
              <a:latin typeface="Roboto"/>
              <a:ea typeface="Roboto"/>
              <a:cs typeface="Roboto"/>
              <a:sym typeface="Roboto"/>
            </a:endParaRPr>
          </a:p>
        </p:txBody>
      </p:sp>
      <p:sp>
        <p:nvSpPr>
          <p:cNvPr id="292" name="Google Shape;292;p43"/>
          <p:cNvSpPr/>
          <p:nvPr/>
        </p:nvSpPr>
        <p:spPr>
          <a:xfrm>
            <a:off x="1605090" y="9915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s-419" sz="2000">
                <a:latin typeface="Roboto"/>
                <a:ea typeface="Roboto"/>
                <a:cs typeface="Roboto"/>
                <a:sym typeface="Roboto"/>
              </a:rPr>
              <a:t>Ramas en desarrollo y maestras</a:t>
            </a:r>
            <a:endParaRPr b="0" i="0" sz="2000" u="none" cap="none" strike="noStrike">
              <a:solidFill>
                <a:srgbClr val="000000"/>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44"/>
          <p:cNvPicPr preferRelativeResize="0"/>
          <p:nvPr/>
        </p:nvPicPr>
        <p:blipFill>
          <a:blip r:embed="rId3">
            <a:alphaModFix/>
          </a:blip>
          <a:stretch>
            <a:fillRect/>
          </a:stretch>
        </p:blipFill>
        <p:spPr>
          <a:xfrm>
            <a:off x="1329950" y="1365025"/>
            <a:ext cx="7615643" cy="3507550"/>
          </a:xfrm>
          <a:prstGeom prst="rect">
            <a:avLst/>
          </a:prstGeom>
          <a:noFill/>
          <a:ln>
            <a:noFill/>
          </a:ln>
        </p:spPr>
      </p:pic>
      <p:sp>
        <p:nvSpPr>
          <p:cNvPr id="298" name="Google Shape;298;p44"/>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299" name="Google Shape;299;p44"/>
          <p:cNvPicPr preferRelativeResize="0"/>
          <p:nvPr/>
        </p:nvPicPr>
        <p:blipFill rotWithShape="1">
          <a:blip r:embed="rId4">
            <a:alphaModFix/>
          </a:blip>
          <a:srcRect b="0" l="0" r="0" t="0"/>
          <a:stretch/>
        </p:blipFill>
        <p:spPr>
          <a:xfrm>
            <a:off x="0" y="0"/>
            <a:ext cx="953261" cy="5143500"/>
          </a:xfrm>
          <a:prstGeom prst="rect">
            <a:avLst/>
          </a:prstGeom>
          <a:noFill/>
          <a:ln>
            <a:noFill/>
          </a:ln>
        </p:spPr>
      </p:pic>
      <p:sp>
        <p:nvSpPr>
          <p:cNvPr id="300" name="Google Shape;300;p44"/>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301" name="Google Shape;301;p44"/>
          <p:cNvPicPr preferRelativeResize="0"/>
          <p:nvPr/>
        </p:nvPicPr>
        <p:blipFill rotWithShape="1">
          <a:blip r:embed="rId5">
            <a:alphaModFix/>
          </a:blip>
          <a:srcRect b="0" l="0" r="0" t="0"/>
          <a:stretch/>
        </p:blipFill>
        <p:spPr>
          <a:xfrm>
            <a:off x="7682157" y="98519"/>
            <a:ext cx="1461844" cy="925661"/>
          </a:xfrm>
          <a:prstGeom prst="rect">
            <a:avLst/>
          </a:prstGeom>
          <a:noFill/>
          <a:ln>
            <a:noFill/>
          </a:ln>
        </p:spPr>
      </p:pic>
      <p:sp>
        <p:nvSpPr>
          <p:cNvPr id="302" name="Google Shape;302;p44"/>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GitHub</a:t>
            </a:r>
            <a:endParaRPr b="0" i="0" sz="2900" u="none" cap="none" strike="noStrike">
              <a:solidFill>
                <a:srgbClr val="000000"/>
              </a:solidFill>
              <a:latin typeface="Roboto"/>
              <a:ea typeface="Roboto"/>
              <a:cs typeface="Roboto"/>
              <a:sym typeface="Roboto"/>
            </a:endParaRPr>
          </a:p>
        </p:txBody>
      </p:sp>
      <p:sp>
        <p:nvSpPr>
          <p:cNvPr id="303" name="Google Shape;303;p44"/>
          <p:cNvSpPr/>
          <p:nvPr/>
        </p:nvSpPr>
        <p:spPr>
          <a:xfrm>
            <a:off x="1605090" y="9915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s-419" sz="2000">
                <a:latin typeface="Roboto"/>
                <a:ea typeface="Roboto"/>
                <a:cs typeface="Roboto"/>
                <a:sym typeface="Roboto"/>
              </a:rPr>
              <a:t>Ramas de función</a:t>
            </a:r>
            <a:endParaRPr b="0" i="0" sz="2000" u="none" cap="none" strike="noStrike">
              <a:solidFill>
                <a:srgbClr val="000000"/>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5"/>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309" name="Google Shape;309;p45"/>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310" name="Google Shape;310;p45"/>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311" name="Google Shape;311;p45"/>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312" name="Google Shape;312;p45"/>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GitHub</a:t>
            </a:r>
            <a:endParaRPr b="0" i="0" sz="2900" u="none" cap="none" strike="noStrike">
              <a:solidFill>
                <a:srgbClr val="000000"/>
              </a:solidFill>
              <a:latin typeface="Roboto"/>
              <a:ea typeface="Roboto"/>
              <a:cs typeface="Roboto"/>
              <a:sym typeface="Roboto"/>
            </a:endParaRPr>
          </a:p>
        </p:txBody>
      </p:sp>
      <p:sp>
        <p:nvSpPr>
          <p:cNvPr id="313" name="Google Shape;313;p45"/>
          <p:cNvSpPr/>
          <p:nvPr/>
        </p:nvSpPr>
        <p:spPr>
          <a:xfrm>
            <a:off x="1300300" y="1604000"/>
            <a:ext cx="7767600" cy="1915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s-419" sz="1800">
                <a:latin typeface="Roboto"/>
                <a:ea typeface="Roboto"/>
                <a:cs typeface="Roboto"/>
                <a:sym typeface="Roboto"/>
              </a:rPr>
              <a:t>Todas las funciones nuevas deben residir en su propia rama, que se pueden enviar al </a:t>
            </a:r>
            <a:r>
              <a:rPr b="1" lang="es-419" sz="1800">
                <a:latin typeface="Roboto"/>
                <a:ea typeface="Roboto"/>
                <a:cs typeface="Roboto"/>
                <a:sym typeface="Roboto"/>
              </a:rPr>
              <a:t>repositorio central</a:t>
            </a:r>
            <a:r>
              <a:rPr lang="es-419" sz="1800">
                <a:latin typeface="Roboto"/>
                <a:ea typeface="Roboto"/>
                <a:cs typeface="Roboto"/>
                <a:sym typeface="Roboto"/>
              </a:rPr>
              <a:t> para copia de seguridad/colaboración. Sin embargo, en vez de ramificarse de la </a:t>
            </a:r>
            <a:r>
              <a:rPr b="1" lang="es-419" sz="1800">
                <a:latin typeface="Roboto"/>
                <a:ea typeface="Roboto"/>
                <a:cs typeface="Roboto"/>
                <a:sym typeface="Roboto"/>
              </a:rPr>
              <a:t>rama maestra</a:t>
            </a:r>
            <a:r>
              <a:rPr lang="es-419" sz="1800">
                <a:latin typeface="Roboto"/>
                <a:ea typeface="Roboto"/>
                <a:cs typeface="Roboto"/>
                <a:sym typeface="Roboto"/>
              </a:rPr>
              <a:t>, las ramas característica utilizan la desarrollo como rama primaria. Cuando una función está terminada, se vuelve a fusionar en el de desarrollo. Las funciones no deben interactuar nunca directamente con la master.</a:t>
            </a:r>
            <a:endParaRPr sz="1800">
              <a:latin typeface="Roboto"/>
              <a:ea typeface="Roboto"/>
              <a:cs typeface="Roboto"/>
              <a:sym typeface="Roboto"/>
            </a:endParaRPr>
          </a:p>
          <a:p>
            <a:pPr indent="0" lvl="0" marL="0" marR="0" rtl="0" algn="just">
              <a:lnSpc>
                <a:spcPct val="100000"/>
              </a:lnSpc>
              <a:spcBef>
                <a:spcPts val="0"/>
              </a:spcBef>
              <a:spcAft>
                <a:spcPts val="0"/>
              </a:spcAft>
              <a:buNone/>
            </a:pPr>
            <a:r>
              <a:t/>
            </a:r>
            <a:endParaRPr sz="1800">
              <a:latin typeface="Roboto"/>
              <a:ea typeface="Roboto"/>
              <a:cs typeface="Roboto"/>
              <a:sym typeface="Roboto"/>
            </a:endParaRPr>
          </a:p>
          <a:p>
            <a:pPr indent="0" lvl="0" marL="0" marR="0" rtl="0" algn="just">
              <a:lnSpc>
                <a:spcPct val="100000"/>
              </a:lnSpc>
              <a:spcBef>
                <a:spcPts val="0"/>
              </a:spcBef>
              <a:spcAft>
                <a:spcPts val="0"/>
              </a:spcAft>
              <a:buNone/>
            </a:pPr>
            <a:r>
              <a:t/>
            </a:r>
            <a:endParaRPr sz="1800">
              <a:latin typeface="Roboto"/>
              <a:ea typeface="Roboto"/>
              <a:cs typeface="Roboto"/>
              <a:sym typeface="Roboto"/>
            </a:endParaRPr>
          </a:p>
          <a:p>
            <a:pPr indent="0" lvl="0" marL="0" marR="0" rtl="0" algn="just">
              <a:lnSpc>
                <a:spcPct val="100000"/>
              </a:lnSpc>
              <a:spcBef>
                <a:spcPts val="0"/>
              </a:spcBef>
              <a:spcAft>
                <a:spcPts val="0"/>
              </a:spcAft>
              <a:buNone/>
            </a:pPr>
            <a:r>
              <a:t/>
            </a:r>
            <a:endParaRPr sz="1800">
              <a:latin typeface="Roboto"/>
              <a:ea typeface="Roboto"/>
              <a:cs typeface="Roboto"/>
              <a:sym typeface="Roboto"/>
            </a:endParaRPr>
          </a:p>
        </p:txBody>
      </p:sp>
      <p:sp>
        <p:nvSpPr>
          <p:cNvPr id="314" name="Google Shape;314;p45"/>
          <p:cNvSpPr/>
          <p:nvPr/>
        </p:nvSpPr>
        <p:spPr>
          <a:xfrm>
            <a:off x="1605090" y="991570"/>
            <a:ext cx="6034800" cy="4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000"/>
              <a:buFont typeface="Arial"/>
              <a:buNone/>
            </a:pPr>
            <a:r>
              <a:rPr b="1" lang="es-419" sz="2000">
                <a:solidFill>
                  <a:schemeClr val="dk1"/>
                </a:solidFill>
                <a:latin typeface="Roboto"/>
                <a:ea typeface="Roboto"/>
                <a:cs typeface="Roboto"/>
                <a:sym typeface="Roboto"/>
              </a:rPr>
              <a:t>Ramas de función</a:t>
            </a:r>
            <a:endParaRPr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8"/>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118" name="Google Shape;118;p28"/>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119" name="Google Shape;119;p28"/>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120" name="Google Shape;120;p28"/>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121" name="Google Shape;121;p28"/>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Git Introducción</a:t>
            </a:r>
            <a:endParaRPr b="0" i="0" sz="2900" u="none" cap="none" strike="noStrike">
              <a:solidFill>
                <a:srgbClr val="000000"/>
              </a:solidFill>
              <a:latin typeface="Roboto"/>
              <a:ea typeface="Roboto"/>
              <a:cs typeface="Roboto"/>
              <a:sym typeface="Roboto"/>
            </a:endParaRPr>
          </a:p>
        </p:txBody>
      </p:sp>
      <p:sp>
        <p:nvSpPr>
          <p:cNvPr id="122" name="Google Shape;122;p28"/>
          <p:cNvSpPr/>
          <p:nvPr/>
        </p:nvSpPr>
        <p:spPr>
          <a:xfrm>
            <a:off x="1300300" y="1604000"/>
            <a:ext cx="7767600" cy="30606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00000"/>
              </a:lnSpc>
              <a:spcBef>
                <a:spcPts val="0"/>
              </a:spcBef>
              <a:spcAft>
                <a:spcPts val="0"/>
              </a:spcAft>
              <a:buSzPts val="1800"/>
              <a:buFont typeface="Roboto"/>
              <a:buChar char="●"/>
            </a:pPr>
            <a:r>
              <a:rPr lang="es-419" sz="1800">
                <a:latin typeface="Roboto"/>
                <a:ea typeface="Roboto"/>
                <a:cs typeface="Roboto"/>
                <a:sym typeface="Roboto"/>
              </a:rPr>
              <a:t>Permiten realizar un seguimiento de los cambios y también proteger el código de errores humanos accidentales.</a:t>
            </a:r>
            <a:endParaRPr sz="1800">
              <a:latin typeface="Roboto"/>
              <a:ea typeface="Roboto"/>
              <a:cs typeface="Roboto"/>
              <a:sym typeface="Roboto"/>
            </a:endParaRPr>
          </a:p>
          <a:p>
            <a:pPr indent="-342900" lvl="0" marL="457200" marR="0" rtl="0" algn="just">
              <a:lnSpc>
                <a:spcPct val="100000"/>
              </a:lnSpc>
              <a:spcBef>
                <a:spcPts val="0"/>
              </a:spcBef>
              <a:spcAft>
                <a:spcPts val="0"/>
              </a:spcAft>
              <a:buSzPts val="1800"/>
              <a:buFont typeface="Roboto"/>
              <a:buChar char="●"/>
            </a:pPr>
            <a:r>
              <a:rPr lang="es-419" sz="1800">
                <a:latin typeface="Roboto"/>
                <a:ea typeface="Roboto"/>
                <a:cs typeface="Roboto"/>
                <a:sym typeface="Roboto"/>
              </a:rPr>
              <a:t>Facilitan el trabajo en equipo a la hora de desarrollar software, ya que mientras un integrante trabaja en alguna función específica, otro podría estar trabajando en alguna corrección de errores o bien en otra función, para luego integrar las soluciones y realizar una sincronización del trabajo de cada uno.</a:t>
            </a:r>
            <a:endParaRPr sz="1800">
              <a:latin typeface="Roboto"/>
              <a:ea typeface="Roboto"/>
              <a:cs typeface="Roboto"/>
              <a:sym typeface="Roboto"/>
            </a:endParaRPr>
          </a:p>
          <a:p>
            <a:pPr indent="0" lvl="0" marL="0" marR="0" rtl="0" algn="just">
              <a:lnSpc>
                <a:spcPct val="100000"/>
              </a:lnSpc>
              <a:spcBef>
                <a:spcPts val="0"/>
              </a:spcBef>
              <a:spcAft>
                <a:spcPts val="0"/>
              </a:spcAft>
              <a:buNone/>
            </a:pPr>
            <a:r>
              <a:t/>
            </a:r>
            <a:endParaRPr sz="1800">
              <a:latin typeface="Roboto"/>
              <a:ea typeface="Roboto"/>
              <a:cs typeface="Roboto"/>
              <a:sym typeface="Roboto"/>
            </a:endParaRPr>
          </a:p>
        </p:txBody>
      </p:sp>
      <p:pic>
        <p:nvPicPr>
          <p:cNvPr id="123" name="Google Shape;123;p28"/>
          <p:cNvPicPr preferRelativeResize="0"/>
          <p:nvPr/>
        </p:nvPicPr>
        <p:blipFill>
          <a:blip r:embed="rId5">
            <a:alphaModFix/>
          </a:blip>
          <a:stretch>
            <a:fillRect/>
          </a:stretch>
        </p:blipFill>
        <p:spPr>
          <a:xfrm>
            <a:off x="7424000" y="3173275"/>
            <a:ext cx="1310526" cy="1455524"/>
          </a:xfrm>
          <a:prstGeom prst="rect">
            <a:avLst/>
          </a:prstGeom>
          <a:noFill/>
          <a:ln>
            <a:noFill/>
          </a:ln>
        </p:spPr>
      </p:pic>
      <p:sp>
        <p:nvSpPr>
          <p:cNvPr id="124" name="Google Shape;124;p28"/>
          <p:cNvSpPr/>
          <p:nvPr/>
        </p:nvSpPr>
        <p:spPr>
          <a:xfrm>
            <a:off x="1605090" y="9915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s-419" sz="2000">
                <a:latin typeface="Roboto"/>
                <a:ea typeface="Roboto"/>
                <a:cs typeface="Roboto"/>
                <a:sym typeface="Roboto"/>
              </a:rPr>
              <a:t>Sistemas de Control de Versiones</a:t>
            </a:r>
            <a:endParaRPr b="0" i="0" sz="2000" u="none" cap="none" strike="noStrike">
              <a:solidFill>
                <a:srgbClr val="000000"/>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6"/>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320" name="Google Shape;320;p46"/>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321" name="Google Shape;321;p46"/>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322" name="Google Shape;322;p46"/>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323" name="Google Shape;323;p46"/>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GitHub</a:t>
            </a:r>
            <a:endParaRPr b="0" i="0" sz="2900" u="none" cap="none" strike="noStrike">
              <a:solidFill>
                <a:srgbClr val="000000"/>
              </a:solidFill>
              <a:latin typeface="Roboto"/>
              <a:ea typeface="Roboto"/>
              <a:cs typeface="Roboto"/>
              <a:sym typeface="Roboto"/>
            </a:endParaRPr>
          </a:p>
        </p:txBody>
      </p:sp>
      <p:sp>
        <p:nvSpPr>
          <p:cNvPr id="324" name="Google Shape;324;p46"/>
          <p:cNvSpPr/>
          <p:nvPr/>
        </p:nvSpPr>
        <p:spPr>
          <a:xfrm>
            <a:off x="1605090" y="991570"/>
            <a:ext cx="6034800" cy="4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000"/>
              <a:buFont typeface="Arial"/>
              <a:buNone/>
            </a:pPr>
            <a:r>
              <a:rPr b="1" lang="es-419" sz="2000">
                <a:solidFill>
                  <a:schemeClr val="dk1"/>
                </a:solidFill>
                <a:latin typeface="Roboto"/>
                <a:ea typeface="Roboto"/>
                <a:cs typeface="Roboto"/>
                <a:sym typeface="Roboto"/>
              </a:rPr>
              <a:t>Ramas de publicación</a:t>
            </a:r>
            <a:endParaRPr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latin typeface="Roboto"/>
              <a:ea typeface="Roboto"/>
              <a:cs typeface="Roboto"/>
              <a:sym typeface="Roboto"/>
            </a:endParaRPr>
          </a:p>
        </p:txBody>
      </p:sp>
      <p:pic>
        <p:nvPicPr>
          <p:cNvPr id="325" name="Google Shape;325;p46"/>
          <p:cNvPicPr preferRelativeResize="0"/>
          <p:nvPr/>
        </p:nvPicPr>
        <p:blipFill>
          <a:blip r:embed="rId5">
            <a:alphaModFix/>
          </a:blip>
          <a:stretch>
            <a:fillRect/>
          </a:stretch>
        </p:blipFill>
        <p:spPr>
          <a:xfrm>
            <a:off x="1105650" y="1631775"/>
            <a:ext cx="7825659" cy="2917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7"/>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331" name="Google Shape;331;p47"/>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332" name="Google Shape;332;p47"/>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333" name="Google Shape;333;p47"/>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334" name="Google Shape;334;p47"/>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GitHub</a:t>
            </a:r>
            <a:endParaRPr b="0" i="0" sz="2900" u="none" cap="none" strike="noStrike">
              <a:solidFill>
                <a:srgbClr val="000000"/>
              </a:solidFill>
              <a:latin typeface="Roboto"/>
              <a:ea typeface="Roboto"/>
              <a:cs typeface="Roboto"/>
              <a:sym typeface="Roboto"/>
            </a:endParaRPr>
          </a:p>
        </p:txBody>
      </p:sp>
      <p:sp>
        <p:nvSpPr>
          <p:cNvPr id="335" name="Google Shape;335;p47"/>
          <p:cNvSpPr/>
          <p:nvPr/>
        </p:nvSpPr>
        <p:spPr>
          <a:xfrm>
            <a:off x="1300300" y="1604000"/>
            <a:ext cx="7767600" cy="31182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s-419" sz="1800">
                <a:latin typeface="Roboto"/>
                <a:ea typeface="Roboto"/>
                <a:cs typeface="Roboto"/>
                <a:sym typeface="Roboto"/>
              </a:rPr>
              <a:t>Cuando desarrollo haya adquirido suficientes funciones para una publicación (o se acerque una fecha de publicación predeterminada), debes </a:t>
            </a:r>
            <a:r>
              <a:rPr b="1" lang="es-419" sz="1800">
                <a:latin typeface="Roboto"/>
                <a:ea typeface="Roboto"/>
                <a:cs typeface="Roboto"/>
                <a:sym typeface="Roboto"/>
              </a:rPr>
              <a:t>bifurcar </a:t>
            </a:r>
            <a:r>
              <a:rPr lang="es-419" sz="1800">
                <a:latin typeface="Roboto"/>
                <a:ea typeface="Roboto"/>
                <a:cs typeface="Roboto"/>
                <a:sym typeface="Roboto"/>
              </a:rPr>
              <a:t>una rama </a:t>
            </a:r>
            <a:r>
              <a:rPr b="1" lang="es-419" sz="1800">
                <a:latin typeface="Roboto"/>
                <a:ea typeface="Roboto"/>
                <a:cs typeface="Roboto"/>
                <a:sym typeface="Roboto"/>
              </a:rPr>
              <a:t>release </a:t>
            </a:r>
            <a:r>
              <a:rPr lang="es-419" sz="1800">
                <a:latin typeface="Roboto"/>
                <a:ea typeface="Roboto"/>
                <a:cs typeface="Roboto"/>
                <a:sym typeface="Roboto"/>
              </a:rPr>
              <a:t>a partir de una </a:t>
            </a:r>
            <a:r>
              <a:rPr b="1" lang="es-419" sz="1800">
                <a:latin typeface="Roboto"/>
                <a:ea typeface="Roboto"/>
                <a:cs typeface="Roboto"/>
                <a:sym typeface="Roboto"/>
              </a:rPr>
              <a:t>desarrollo</a:t>
            </a:r>
            <a:r>
              <a:rPr lang="es-419" sz="1800">
                <a:latin typeface="Roboto"/>
                <a:ea typeface="Roboto"/>
                <a:cs typeface="Roboto"/>
                <a:sym typeface="Roboto"/>
              </a:rPr>
              <a:t>. Al crear esta rama, se inicia el siguiente ciclo de publicación, por lo que no pueden añadirse nuevas funciones una vez pasado este punto (en esta rama solo deben producirse las soluciones de errores, la generación de documentación y otras tareas orientadas a la publicación). Cuando está lista para el lanzamiento, la rama release se fusiona en la </a:t>
            </a:r>
            <a:r>
              <a:rPr b="1" lang="es-419" sz="1800">
                <a:latin typeface="Roboto"/>
                <a:ea typeface="Roboto"/>
                <a:cs typeface="Roboto"/>
                <a:sym typeface="Roboto"/>
              </a:rPr>
              <a:t>master </a:t>
            </a:r>
            <a:r>
              <a:rPr lang="es-419" sz="1800">
                <a:latin typeface="Roboto"/>
                <a:ea typeface="Roboto"/>
                <a:cs typeface="Roboto"/>
                <a:sym typeface="Roboto"/>
              </a:rPr>
              <a:t>y se </a:t>
            </a:r>
            <a:r>
              <a:rPr b="1" lang="es-419" sz="1800">
                <a:latin typeface="Roboto"/>
                <a:ea typeface="Roboto"/>
                <a:cs typeface="Roboto"/>
                <a:sym typeface="Roboto"/>
              </a:rPr>
              <a:t>etiqueta </a:t>
            </a:r>
            <a:r>
              <a:rPr lang="es-419" sz="1800">
                <a:latin typeface="Roboto"/>
                <a:ea typeface="Roboto"/>
                <a:cs typeface="Roboto"/>
                <a:sym typeface="Roboto"/>
              </a:rPr>
              <a:t>con un </a:t>
            </a:r>
            <a:r>
              <a:rPr b="1" lang="es-419" sz="1800">
                <a:latin typeface="Roboto"/>
                <a:ea typeface="Roboto"/>
                <a:cs typeface="Roboto"/>
                <a:sym typeface="Roboto"/>
              </a:rPr>
              <a:t>número de versión</a:t>
            </a:r>
            <a:r>
              <a:rPr lang="es-419" sz="1800">
                <a:latin typeface="Roboto"/>
                <a:ea typeface="Roboto"/>
                <a:cs typeface="Roboto"/>
                <a:sym typeface="Roboto"/>
              </a:rPr>
              <a:t>. Además, debería volver a fusionarse en desarrollo, que podría haber progresado desde que se iniciara la publicación.</a:t>
            </a:r>
            <a:endParaRPr sz="1800">
              <a:latin typeface="Roboto"/>
              <a:ea typeface="Roboto"/>
              <a:cs typeface="Roboto"/>
              <a:sym typeface="Roboto"/>
            </a:endParaRPr>
          </a:p>
        </p:txBody>
      </p:sp>
      <p:sp>
        <p:nvSpPr>
          <p:cNvPr id="336" name="Google Shape;336;p47"/>
          <p:cNvSpPr/>
          <p:nvPr/>
        </p:nvSpPr>
        <p:spPr>
          <a:xfrm>
            <a:off x="1605090" y="991570"/>
            <a:ext cx="6034800" cy="4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000"/>
              <a:buFont typeface="Arial"/>
              <a:buNone/>
            </a:pPr>
            <a:r>
              <a:rPr b="1" lang="es-419" sz="2000">
                <a:solidFill>
                  <a:schemeClr val="dk1"/>
                </a:solidFill>
                <a:latin typeface="Roboto"/>
                <a:ea typeface="Roboto"/>
                <a:cs typeface="Roboto"/>
                <a:sym typeface="Roboto"/>
              </a:rPr>
              <a:t>Ramas de publicación</a:t>
            </a:r>
            <a:endParaRPr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8"/>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342" name="Google Shape;342;p48"/>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343" name="Google Shape;343;p48"/>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344" name="Google Shape;344;p48"/>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345" name="Google Shape;345;p48"/>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GitHub</a:t>
            </a:r>
            <a:endParaRPr b="0" i="0" sz="2900" u="none" cap="none" strike="noStrike">
              <a:solidFill>
                <a:srgbClr val="000000"/>
              </a:solidFill>
              <a:latin typeface="Roboto"/>
              <a:ea typeface="Roboto"/>
              <a:cs typeface="Roboto"/>
              <a:sym typeface="Roboto"/>
            </a:endParaRPr>
          </a:p>
        </p:txBody>
      </p:sp>
      <p:sp>
        <p:nvSpPr>
          <p:cNvPr id="346" name="Google Shape;346;p48"/>
          <p:cNvSpPr/>
          <p:nvPr/>
        </p:nvSpPr>
        <p:spPr>
          <a:xfrm>
            <a:off x="1300300" y="1604000"/>
            <a:ext cx="7767600" cy="3118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419" sz="1800">
                <a:solidFill>
                  <a:schemeClr val="dk1"/>
                </a:solidFill>
                <a:latin typeface="Roboto"/>
                <a:ea typeface="Roboto"/>
                <a:cs typeface="Roboto"/>
                <a:sym typeface="Roboto"/>
              </a:rPr>
              <a:t>Utilizar una rama específica para preparar publicaciones hace posible que un equipo perfeccione la publicación actual mientras otro equipo sigue trabajando en las funciones para la siguiente publicación. Asimismo, crea fases de desarrollo bien definidas (por ejemplo, es fácil decir: "Esta semana nos estamos preparando para la versión 4.0" y verlo escrito en la estructura del repositorio).</a:t>
            </a:r>
            <a:endParaRPr sz="1800">
              <a:solidFill>
                <a:schemeClr val="dk1"/>
              </a:solidFill>
              <a:latin typeface="Roboto"/>
              <a:ea typeface="Roboto"/>
              <a:cs typeface="Roboto"/>
              <a:sym typeface="Roboto"/>
            </a:endParaRPr>
          </a:p>
          <a:p>
            <a:pPr indent="0" lvl="0" marL="0" marR="0" rtl="0" algn="just">
              <a:lnSpc>
                <a:spcPct val="100000"/>
              </a:lnSpc>
              <a:spcBef>
                <a:spcPts val="0"/>
              </a:spcBef>
              <a:spcAft>
                <a:spcPts val="0"/>
              </a:spcAft>
              <a:buNone/>
            </a:pPr>
            <a:r>
              <a:t/>
            </a:r>
            <a:endParaRPr sz="1800">
              <a:latin typeface="Roboto"/>
              <a:ea typeface="Roboto"/>
              <a:cs typeface="Roboto"/>
              <a:sym typeface="Roboto"/>
            </a:endParaRPr>
          </a:p>
        </p:txBody>
      </p:sp>
      <p:sp>
        <p:nvSpPr>
          <p:cNvPr id="347" name="Google Shape;347;p48"/>
          <p:cNvSpPr/>
          <p:nvPr/>
        </p:nvSpPr>
        <p:spPr>
          <a:xfrm>
            <a:off x="1605090" y="991570"/>
            <a:ext cx="6034800" cy="4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000"/>
              <a:buFont typeface="Arial"/>
              <a:buNone/>
            </a:pPr>
            <a:r>
              <a:rPr b="1" lang="es-419" sz="2000">
                <a:solidFill>
                  <a:schemeClr val="dk1"/>
                </a:solidFill>
                <a:latin typeface="Roboto"/>
                <a:ea typeface="Roboto"/>
                <a:cs typeface="Roboto"/>
                <a:sym typeface="Roboto"/>
              </a:rPr>
              <a:t>Ramas de publicación</a:t>
            </a:r>
            <a:endParaRPr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9"/>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353" name="Google Shape;353;p49"/>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354" name="Google Shape;354;p49"/>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355" name="Google Shape;355;p49"/>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356" name="Google Shape;356;p49"/>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Markdown</a:t>
            </a:r>
            <a:endParaRPr b="0" i="0" sz="2900" u="none" cap="none" strike="noStrike">
              <a:solidFill>
                <a:srgbClr val="000000"/>
              </a:solidFill>
              <a:latin typeface="Roboto"/>
              <a:ea typeface="Roboto"/>
              <a:cs typeface="Roboto"/>
              <a:sym typeface="Roboto"/>
            </a:endParaRPr>
          </a:p>
        </p:txBody>
      </p:sp>
      <p:sp>
        <p:nvSpPr>
          <p:cNvPr id="357" name="Google Shape;357;p49"/>
          <p:cNvSpPr/>
          <p:nvPr/>
        </p:nvSpPr>
        <p:spPr>
          <a:xfrm>
            <a:off x="1300300" y="1024175"/>
            <a:ext cx="7767600" cy="3698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419" sz="1800">
                <a:solidFill>
                  <a:srgbClr val="111111"/>
                </a:solidFill>
                <a:highlight>
                  <a:srgbClr val="FFFFFF"/>
                </a:highlight>
                <a:latin typeface="Roboto"/>
                <a:ea typeface="Roboto"/>
                <a:cs typeface="Roboto"/>
                <a:sym typeface="Roboto"/>
              </a:rPr>
              <a:t>Markdown es un lenguaje de marcado que </a:t>
            </a:r>
            <a:r>
              <a:rPr i="1" lang="es-419" sz="1800">
                <a:solidFill>
                  <a:srgbClr val="111111"/>
                </a:solidFill>
                <a:highlight>
                  <a:srgbClr val="FFFFFF"/>
                </a:highlight>
                <a:latin typeface="Roboto"/>
                <a:ea typeface="Roboto"/>
                <a:cs typeface="Roboto"/>
                <a:sym typeface="Roboto"/>
              </a:rPr>
              <a:t>facilita la aplicación de formato</a:t>
            </a:r>
            <a:r>
              <a:rPr lang="es-419" sz="1800">
                <a:solidFill>
                  <a:srgbClr val="111111"/>
                </a:solidFill>
                <a:highlight>
                  <a:srgbClr val="FFFFFF"/>
                </a:highlight>
                <a:latin typeface="Roboto"/>
                <a:ea typeface="Roboto"/>
                <a:cs typeface="Roboto"/>
                <a:sym typeface="Roboto"/>
              </a:rPr>
              <a:t> a un texto empleando una serie de caracteres de una forma especial. </a:t>
            </a:r>
            <a:endParaRPr sz="1800">
              <a:solidFill>
                <a:srgbClr val="111111"/>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sz="1800">
              <a:solidFill>
                <a:srgbClr val="111111"/>
              </a:solidFill>
              <a:highlight>
                <a:srgbClr val="FFFFFF"/>
              </a:highlight>
              <a:latin typeface="Roboto"/>
              <a:ea typeface="Roboto"/>
              <a:cs typeface="Roboto"/>
              <a:sym typeface="Roboto"/>
            </a:endParaRPr>
          </a:p>
          <a:p>
            <a:pPr indent="0" lvl="0" marL="0" rtl="0" algn="just">
              <a:spcBef>
                <a:spcPts val="0"/>
              </a:spcBef>
              <a:spcAft>
                <a:spcPts val="0"/>
              </a:spcAft>
              <a:buNone/>
            </a:pPr>
            <a:r>
              <a:rPr lang="es-419" sz="1800">
                <a:solidFill>
                  <a:srgbClr val="111111"/>
                </a:solidFill>
                <a:highlight>
                  <a:srgbClr val="FFFFFF"/>
                </a:highlight>
                <a:latin typeface="Roboto"/>
                <a:ea typeface="Roboto"/>
                <a:cs typeface="Roboto"/>
                <a:sym typeface="Roboto"/>
              </a:rPr>
              <a:t>En principio, fue pensado para elaborar textos cuyo destino iba a ser la web con más rapidez y sencillez que si estuviésemos empleando directamente HTML. Y si bien </a:t>
            </a:r>
            <a:r>
              <a:rPr lang="es-419" sz="1800">
                <a:solidFill>
                  <a:srgbClr val="111111"/>
                </a:solidFill>
                <a:highlight>
                  <a:srgbClr val="FFFFFF"/>
                </a:highlight>
                <a:latin typeface="Roboto"/>
                <a:ea typeface="Roboto"/>
                <a:cs typeface="Roboto"/>
                <a:sym typeface="Roboto"/>
              </a:rPr>
              <a:t>este</a:t>
            </a:r>
            <a:r>
              <a:rPr lang="es-419" sz="1800">
                <a:solidFill>
                  <a:srgbClr val="111111"/>
                </a:solidFill>
                <a:highlight>
                  <a:srgbClr val="FFFFFF"/>
                </a:highlight>
                <a:latin typeface="Roboto"/>
                <a:ea typeface="Roboto"/>
                <a:cs typeface="Roboto"/>
                <a:sym typeface="Roboto"/>
              </a:rPr>
              <a:t> suele ser el mejor uso que podemos darle, también podemos emplearlo para cualquier tipo de texto, independientemente de cual vaya a ser su destino.</a:t>
            </a:r>
            <a:endParaRPr sz="1800">
              <a:solidFill>
                <a:schemeClr val="dk1"/>
              </a:solidFill>
              <a:latin typeface="Roboto"/>
              <a:ea typeface="Roboto"/>
              <a:cs typeface="Roboto"/>
              <a:sym typeface="Roboto"/>
            </a:endParaRPr>
          </a:p>
          <a:p>
            <a:pPr indent="0" lvl="0" marL="457200" marR="0" rtl="0" algn="just">
              <a:lnSpc>
                <a:spcPct val="100000"/>
              </a:lnSpc>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0"/>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363" name="Google Shape;363;p50"/>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364" name="Google Shape;364;p50"/>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365" name="Google Shape;365;p50"/>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366" name="Google Shape;366;p50"/>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Markdown</a:t>
            </a:r>
            <a:endParaRPr b="0" i="0" sz="2900" u="none" cap="none" strike="noStrike">
              <a:solidFill>
                <a:srgbClr val="000000"/>
              </a:solidFill>
              <a:latin typeface="Roboto"/>
              <a:ea typeface="Roboto"/>
              <a:cs typeface="Roboto"/>
              <a:sym typeface="Roboto"/>
            </a:endParaRPr>
          </a:p>
        </p:txBody>
      </p:sp>
      <p:pic>
        <p:nvPicPr>
          <p:cNvPr id="367" name="Google Shape;367;p50"/>
          <p:cNvPicPr preferRelativeResize="0"/>
          <p:nvPr/>
        </p:nvPicPr>
        <p:blipFill>
          <a:blip r:embed="rId5">
            <a:alphaModFix/>
          </a:blip>
          <a:stretch>
            <a:fillRect/>
          </a:stretch>
        </p:blipFill>
        <p:spPr>
          <a:xfrm>
            <a:off x="1609974" y="1024175"/>
            <a:ext cx="6336871" cy="35681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1"/>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373" name="Google Shape;373;p51"/>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374" name="Google Shape;374;p51"/>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375" name="Google Shape;375;p51"/>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376" name="Google Shape;376;p51"/>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Markdown</a:t>
            </a:r>
            <a:endParaRPr b="0" i="0" sz="2900" u="none" cap="none" strike="noStrike">
              <a:solidFill>
                <a:srgbClr val="000000"/>
              </a:solidFill>
              <a:latin typeface="Roboto"/>
              <a:ea typeface="Roboto"/>
              <a:cs typeface="Roboto"/>
              <a:sym typeface="Roboto"/>
            </a:endParaRPr>
          </a:p>
        </p:txBody>
      </p:sp>
      <p:sp>
        <p:nvSpPr>
          <p:cNvPr id="377" name="Google Shape;377;p51"/>
          <p:cNvSpPr/>
          <p:nvPr/>
        </p:nvSpPr>
        <p:spPr>
          <a:xfrm>
            <a:off x="1300300" y="1024175"/>
            <a:ext cx="7767600" cy="562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419" sz="2000">
                <a:solidFill>
                  <a:srgbClr val="111111"/>
                </a:solidFill>
                <a:highlight>
                  <a:srgbClr val="FFFFFF"/>
                </a:highlight>
                <a:latin typeface="Roboto"/>
                <a:ea typeface="Roboto"/>
                <a:cs typeface="Roboto"/>
                <a:sym typeface="Roboto"/>
              </a:rPr>
              <a:t>Títulos</a:t>
            </a:r>
            <a:endParaRPr b="1" sz="2000">
              <a:solidFill>
                <a:srgbClr val="111111"/>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b="1" sz="2000">
              <a:solidFill>
                <a:srgbClr val="111111"/>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b="1" sz="2000">
              <a:solidFill>
                <a:srgbClr val="111111"/>
              </a:solidFill>
              <a:highlight>
                <a:srgbClr val="FFFFFF"/>
              </a:highlight>
              <a:latin typeface="Roboto"/>
              <a:ea typeface="Roboto"/>
              <a:cs typeface="Roboto"/>
              <a:sym typeface="Roboto"/>
            </a:endParaRPr>
          </a:p>
          <a:p>
            <a:pPr indent="0" lvl="0" marL="457200" marR="0" rtl="0" algn="just">
              <a:lnSpc>
                <a:spcPct val="100000"/>
              </a:lnSpc>
              <a:spcBef>
                <a:spcPts val="0"/>
              </a:spcBef>
              <a:spcAft>
                <a:spcPts val="0"/>
              </a:spcAft>
              <a:buNone/>
            </a:pPr>
            <a:r>
              <a:t/>
            </a:r>
            <a:endParaRPr b="1" sz="2000">
              <a:latin typeface="Roboto"/>
              <a:ea typeface="Roboto"/>
              <a:cs typeface="Roboto"/>
              <a:sym typeface="Roboto"/>
            </a:endParaRPr>
          </a:p>
        </p:txBody>
      </p:sp>
      <p:graphicFrame>
        <p:nvGraphicFramePr>
          <p:cNvPr id="378" name="Google Shape;378;p51"/>
          <p:cNvGraphicFramePr/>
          <p:nvPr/>
        </p:nvGraphicFramePr>
        <p:xfrm>
          <a:off x="1300300" y="1664575"/>
          <a:ext cx="3000000" cy="3000000"/>
        </p:xfrm>
        <a:graphic>
          <a:graphicData uri="http://schemas.openxmlformats.org/drawingml/2006/table">
            <a:tbl>
              <a:tblPr>
                <a:noFill/>
                <a:tableStyleId>{3B35FA7B-82DA-482A-87D0-3D7774EF1972}</a:tableStyleId>
              </a:tblPr>
              <a:tblGrid>
                <a:gridCol w="3619500"/>
                <a:gridCol w="3619500"/>
              </a:tblGrid>
              <a:tr h="294200">
                <a:tc>
                  <a:txBody>
                    <a:bodyPr/>
                    <a:lstStyle/>
                    <a:p>
                      <a:pPr indent="0" lvl="0" marL="0" rtl="0" algn="l">
                        <a:spcBef>
                          <a:spcPts val="0"/>
                        </a:spcBef>
                        <a:spcAft>
                          <a:spcPts val="0"/>
                        </a:spcAft>
                        <a:buNone/>
                      </a:pPr>
                      <a:r>
                        <a:rPr b="1" lang="es-419" sz="1800"/>
                        <a:t>Entrada</a:t>
                      </a:r>
                      <a:endParaRPr b="1"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s-419" sz="1800"/>
                        <a:t>Salida</a:t>
                      </a:r>
                      <a:endParaRPr b="1"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19125">
                <a:tc>
                  <a:txBody>
                    <a:bodyPr/>
                    <a:lstStyle/>
                    <a:p>
                      <a:pPr indent="0" lvl="0" marL="0" rtl="0" algn="just">
                        <a:spcBef>
                          <a:spcPts val="0"/>
                        </a:spcBef>
                        <a:spcAft>
                          <a:spcPts val="0"/>
                        </a:spcAft>
                        <a:buNone/>
                      </a:pPr>
                      <a:r>
                        <a:rPr lang="es-419" sz="1800">
                          <a:solidFill>
                            <a:srgbClr val="111111"/>
                          </a:solidFill>
                          <a:highlight>
                            <a:srgbClr val="FFFFFF"/>
                          </a:highlight>
                          <a:latin typeface="Roboto"/>
                          <a:ea typeface="Roboto"/>
                          <a:cs typeface="Roboto"/>
                          <a:sym typeface="Roboto"/>
                        </a:rPr>
                        <a:t># Esto es un título</a:t>
                      </a:r>
                      <a:endParaRPr sz="1800">
                        <a:solidFill>
                          <a:srgbClr val="111111"/>
                        </a:solidFill>
                        <a:highlight>
                          <a:srgbClr val="FFFFFF"/>
                        </a:highlight>
                        <a:latin typeface="Roboto"/>
                        <a:ea typeface="Roboto"/>
                        <a:cs typeface="Roboto"/>
                        <a:sym typeface="Roboto"/>
                      </a:endParaRPr>
                    </a:p>
                    <a:p>
                      <a:pPr indent="0" lvl="0" marL="0" rtl="0" algn="just">
                        <a:spcBef>
                          <a:spcPts val="0"/>
                        </a:spcBef>
                        <a:spcAft>
                          <a:spcPts val="0"/>
                        </a:spcAft>
                        <a:buNone/>
                      </a:pPr>
                      <a:r>
                        <a:rPr lang="es-419" sz="1800">
                          <a:solidFill>
                            <a:srgbClr val="111111"/>
                          </a:solidFill>
                          <a:highlight>
                            <a:srgbClr val="FFFFFF"/>
                          </a:highlight>
                          <a:latin typeface="Roboto"/>
                          <a:ea typeface="Roboto"/>
                          <a:cs typeface="Roboto"/>
                          <a:sym typeface="Roboto"/>
                        </a:rPr>
                        <a:t>Esto es un párrafo</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1200"/>
                        </a:spcBef>
                        <a:spcAft>
                          <a:spcPts val="0"/>
                        </a:spcAft>
                        <a:buNone/>
                      </a:pPr>
                      <a:r>
                        <a:rPr lang="es-419" sz="1950">
                          <a:solidFill>
                            <a:schemeClr val="accent2"/>
                          </a:solidFill>
                          <a:highlight>
                            <a:srgbClr val="FFFFFF"/>
                          </a:highlight>
                          <a:latin typeface="Roboto"/>
                          <a:ea typeface="Roboto"/>
                          <a:cs typeface="Roboto"/>
                          <a:sym typeface="Roboto"/>
                        </a:rPr>
                        <a:t>Esto es un título</a:t>
                      </a:r>
                      <a:endParaRPr sz="1950">
                        <a:solidFill>
                          <a:schemeClr val="accent2"/>
                        </a:solidFill>
                        <a:highlight>
                          <a:srgbClr val="FFFFFF"/>
                        </a:highlight>
                        <a:latin typeface="Roboto"/>
                        <a:ea typeface="Roboto"/>
                        <a:cs typeface="Roboto"/>
                        <a:sym typeface="Roboto"/>
                      </a:endParaRPr>
                    </a:p>
                    <a:p>
                      <a:pPr indent="0" lvl="0" marL="0" rtl="0" algn="l">
                        <a:lnSpc>
                          <a:spcPct val="115000"/>
                        </a:lnSpc>
                        <a:spcBef>
                          <a:spcPts val="1200"/>
                        </a:spcBef>
                        <a:spcAft>
                          <a:spcPts val="500"/>
                        </a:spcAft>
                        <a:buNone/>
                      </a:pPr>
                      <a:r>
                        <a:rPr lang="es-419" sz="1200">
                          <a:solidFill>
                            <a:schemeClr val="accent2"/>
                          </a:solidFill>
                          <a:highlight>
                            <a:srgbClr val="FFFFFF"/>
                          </a:highlight>
                          <a:latin typeface="Roboto"/>
                          <a:ea typeface="Roboto"/>
                          <a:cs typeface="Roboto"/>
                          <a:sym typeface="Roboto"/>
                        </a:rPr>
                        <a:t>Esto es un párrafo</a:t>
                      </a:r>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2"/>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384" name="Google Shape;384;p52"/>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385" name="Google Shape;385;p52"/>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386" name="Google Shape;386;p52"/>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387" name="Google Shape;387;p52"/>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Markdown</a:t>
            </a:r>
            <a:endParaRPr b="0" i="0" sz="2900" u="none" cap="none" strike="noStrike">
              <a:solidFill>
                <a:srgbClr val="000000"/>
              </a:solidFill>
              <a:latin typeface="Roboto"/>
              <a:ea typeface="Roboto"/>
              <a:cs typeface="Roboto"/>
              <a:sym typeface="Roboto"/>
            </a:endParaRPr>
          </a:p>
        </p:txBody>
      </p:sp>
      <p:sp>
        <p:nvSpPr>
          <p:cNvPr id="388" name="Google Shape;388;p52"/>
          <p:cNvSpPr/>
          <p:nvPr/>
        </p:nvSpPr>
        <p:spPr>
          <a:xfrm>
            <a:off x="1300300" y="1024175"/>
            <a:ext cx="7767600" cy="562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419" sz="2000">
                <a:solidFill>
                  <a:srgbClr val="111111"/>
                </a:solidFill>
                <a:highlight>
                  <a:srgbClr val="FFFFFF"/>
                </a:highlight>
                <a:latin typeface="Roboto"/>
                <a:ea typeface="Roboto"/>
                <a:cs typeface="Roboto"/>
                <a:sym typeface="Roboto"/>
              </a:rPr>
              <a:t>Títulos</a:t>
            </a:r>
            <a:endParaRPr b="1" sz="2000">
              <a:solidFill>
                <a:srgbClr val="111111"/>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b="1" sz="2000">
              <a:solidFill>
                <a:srgbClr val="111111"/>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b="1" sz="2000">
              <a:solidFill>
                <a:srgbClr val="111111"/>
              </a:solidFill>
              <a:highlight>
                <a:srgbClr val="FFFFFF"/>
              </a:highlight>
              <a:latin typeface="Roboto"/>
              <a:ea typeface="Roboto"/>
              <a:cs typeface="Roboto"/>
              <a:sym typeface="Roboto"/>
            </a:endParaRPr>
          </a:p>
          <a:p>
            <a:pPr indent="0" lvl="0" marL="457200" marR="0" rtl="0" algn="just">
              <a:lnSpc>
                <a:spcPct val="100000"/>
              </a:lnSpc>
              <a:spcBef>
                <a:spcPts val="0"/>
              </a:spcBef>
              <a:spcAft>
                <a:spcPts val="0"/>
              </a:spcAft>
              <a:buNone/>
            </a:pPr>
            <a:r>
              <a:t/>
            </a:r>
            <a:endParaRPr b="1" sz="2000">
              <a:latin typeface="Roboto"/>
              <a:ea typeface="Roboto"/>
              <a:cs typeface="Roboto"/>
              <a:sym typeface="Roboto"/>
            </a:endParaRPr>
          </a:p>
        </p:txBody>
      </p:sp>
      <p:graphicFrame>
        <p:nvGraphicFramePr>
          <p:cNvPr id="389" name="Google Shape;389;p52"/>
          <p:cNvGraphicFramePr/>
          <p:nvPr/>
        </p:nvGraphicFramePr>
        <p:xfrm>
          <a:off x="1300300" y="1664575"/>
          <a:ext cx="3000000" cy="3000000"/>
        </p:xfrm>
        <a:graphic>
          <a:graphicData uri="http://schemas.openxmlformats.org/drawingml/2006/table">
            <a:tbl>
              <a:tblPr>
                <a:noFill/>
                <a:tableStyleId>{3B35FA7B-82DA-482A-87D0-3D7774EF1972}</a:tableStyleId>
              </a:tblPr>
              <a:tblGrid>
                <a:gridCol w="3619500"/>
                <a:gridCol w="3619500"/>
              </a:tblGrid>
              <a:tr h="294200">
                <a:tc>
                  <a:txBody>
                    <a:bodyPr/>
                    <a:lstStyle/>
                    <a:p>
                      <a:pPr indent="0" lvl="0" marL="0" rtl="0" algn="l">
                        <a:spcBef>
                          <a:spcPts val="0"/>
                        </a:spcBef>
                        <a:spcAft>
                          <a:spcPts val="0"/>
                        </a:spcAft>
                        <a:buNone/>
                      </a:pPr>
                      <a:r>
                        <a:rPr b="1" lang="es-419" sz="1800"/>
                        <a:t>Entrada</a:t>
                      </a:r>
                      <a:endParaRPr b="1"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s-419" sz="1800"/>
                        <a:t>Salida</a:t>
                      </a:r>
                      <a:endParaRPr b="1"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5625">
                <a:tc>
                  <a:txBody>
                    <a:bodyPr/>
                    <a:lstStyle/>
                    <a:p>
                      <a:pPr indent="0" lvl="0" marL="0" rtl="0" algn="l">
                        <a:lnSpc>
                          <a:spcPct val="135714"/>
                        </a:lnSpc>
                        <a:spcBef>
                          <a:spcPts val="0"/>
                        </a:spcBef>
                        <a:spcAft>
                          <a:spcPts val="0"/>
                        </a:spcAft>
                        <a:buNone/>
                      </a:pPr>
                      <a:r>
                        <a:rPr lang="es-419" sz="1800">
                          <a:solidFill>
                            <a:srgbClr val="0000FF"/>
                          </a:solidFill>
                          <a:highlight>
                            <a:srgbClr val="FFFFFE"/>
                          </a:highlight>
                          <a:latin typeface="Courier New"/>
                          <a:ea typeface="Courier New"/>
                          <a:cs typeface="Courier New"/>
                          <a:sym typeface="Courier New"/>
                        </a:rPr>
                        <a:t># Titulo 1</a:t>
                      </a:r>
                      <a:endParaRPr sz="1800">
                        <a:solidFill>
                          <a:srgbClr val="0000FF"/>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800">
                          <a:solidFill>
                            <a:srgbClr val="0000FF"/>
                          </a:solidFill>
                          <a:highlight>
                            <a:srgbClr val="FFFFFE"/>
                          </a:highlight>
                          <a:latin typeface="Courier New"/>
                          <a:ea typeface="Courier New"/>
                          <a:cs typeface="Courier New"/>
                          <a:sym typeface="Courier New"/>
                        </a:rPr>
                        <a:t>## Titulo 2</a:t>
                      </a:r>
                      <a:endParaRPr sz="1800">
                        <a:solidFill>
                          <a:srgbClr val="0000FF"/>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800">
                          <a:solidFill>
                            <a:srgbClr val="0000FF"/>
                          </a:solidFill>
                          <a:highlight>
                            <a:srgbClr val="FFFFFE"/>
                          </a:highlight>
                          <a:latin typeface="Courier New"/>
                          <a:ea typeface="Courier New"/>
                          <a:cs typeface="Courier New"/>
                          <a:sym typeface="Courier New"/>
                        </a:rPr>
                        <a:t>### Titulo 3</a:t>
                      </a:r>
                      <a:endParaRPr sz="1800">
                        <a:solidFill>
                          <a:srgbClr val="0000FF"/>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800">
                          <a:solidFill>
                            <a:srgbClr val="0000FF"/>
                          </a:solidFill>
                          <a:highlight>
                            <a:srgbClr val="FFFFFE"/>
                          </a:highlight>
                          <a:latin typeface="Courier New"/>
                          <a:ea typeface="Courier New"/>
                          <a:cs typeface="Courier New"/>
                          <a:sym typeface="Courier New"/>
                        </a:rPr>
                        <a:t>#### Titulo 4</a:t>
                      </a:r>
                      <a:endParaRPr sz="1800">
                        <a:solidFill>
                          <a:srgbClr val="0000FF"/>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800">
                          <a:solidFill>
                            <a:srgbClr val="0000FF"/>
                          </a:solidFill>
                          <a:highlight>
                            <a:srgbClr val="FFFFFE"/>
                          </a:highlight>
                          <a:latin typeface="Courier New"/>
                          <a:ea typeface="Courier New"/>
                          <a:cs typeface="Courier New"/>
                          <a:sym typeface="Courier New"/>
                        </a:rPr>
                        <a:t>##### Titulo 5</a:t>
                      </a:r>
                      <a:endParaRPr sz="1800">
                        <a:solidFill>
                          <a:srgbClr val="0000FF"/>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800">
                          <a:solidFill>
                            <a:srgbClr val="0000FF"/>
                          </a:solidFill>
                          <a:highlight>
                            <a:srgbClr val="FFFFFE"/>
                          </a:highlight>
                          <a:latin typeface="Courier New"/>
                          <a:ea typeface="Courier New"/>
                          <a:cs typeface="Courier New"/>
                          <a:sym typeface="Courier New"/>
                        </a:rPr>
                        <a:t>###### Titulo 6</a:t>
                      </a:r>
                      <a:endParaRPr sz="1800">
                        <a:solidFill>
                          <a:srgbClr val="0000FF"/>
                        </a:solidFill>
                        <a:highlight>
                          <a:srgbClr val="FFFFFE"/>
                        </a:highlight>
                        <a:latin typeface="Courier New"/>
                        <a:ea typeface="Courier New"/>
                        <a:cs typeface="Courier New"/>
                        <a:sym typeface="Courier New"/>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1200"/>
                        </a:spcBef>
                        <a:spcAft>
                          <a:spcPts val="0"/>
                        </a:spcAft>
                        <a:buNone/>
                      </a:pPr>
                      <a:r>
                        <a:rPr lang="es-419" sz="1950">
                          <a:solidFill>
                            <a:schemeClr val="accent2"/>
                          </a:solidFill>
                          <a:highlight>
                            <a:srgbClr val="FFFFFF"/>
                          </a:highlight>
                          <a:latin typeface="Roboto"/>
                          <a:ea typeface="Roboto"/>
                          <a:cs typeface="Roboto"/>
                          <a:sym typeface="Roboto"/>
                        </a:rPr>
                        <a:t>Titulo 1</a:t>
                      </a:r>
                      <a:endParaRPr sz="1950">
                        <a:solidFill>
                          <a:schemeClr val="accent2"/>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lang="es-419" sz="1750">
                          <a:solidFill>
                            <a:schemeClr val="accent2"/>
                          </a:solidFill>
                          <a:highlight>
                            <a:srgbClr val="FFFFFF"/>
                          </a:highlight>
                          <a:latin typeface="Roboto"/>
                          <a:ea typeface="Roboto"/>
                          <a:cs typeface="Roboto"/>
                          <a:sym typeface="Roboto"/>
                        </a:rPr>
                        <a:t>Titulo 2</a:t>
                      </a:r>
                      <a:endParaRPr sz="1750">
                        <a:solidFill>
                          <a:schemeClr val="accent2"/>
                        </a:solidFill>
                        <a:highlight>
                          <a:srgbClr val="FFFFFF"/>
                        </a:highlight>
                        <a:latin typeface="Roboto"/>
                        <a:ea typeface="Roboto"/>
                        <a:cs typeface="Roboto"/>
                        <a:sym typeface="Roboto"/>
                      </a:endParaRPr>
                    </a:p>
                    <a:p>
                      <a:pPr indent="0" lvl="0" marL="0" rtl="0" algn="l">
                        <a:lnSpc>
                          <a:spcPct val="115000"/>
                        </a:lnSpc>
                        <a:spcBef>
                          <a:spcPts val="900"/>
                        </a:spcBef>
                        <a:spcAft>
                          <a:spcPts val="0"/>
                        </a:spcAft>
                        <a:buNone/>
                      </a:pPr>
                      <a:r>
                        <a:rPr lang="es-419" sz="1500">
                          <a:solidFill>
                            <a:schemeClr val="accent2"/>
                          </a:solidFill>
                          <a:highlight>
                            <a:srgbClr val="FFFFFF"/>
                          </a:highlight>
                          <a:latin typeface="Roboto"/>
                          <a:ea typeface="Roboto"/>
                          <a:cs typeface="Roboto"/>
                          <a:sym typeface="Roboto"/>
                        </a:rPr>
                        <a:t>Titulo 3</a:t>
                      </a:r>
                      <a:endParaRPr sz="1500">
                        <a:solidFill>
                          <a:schemeClr val="accent2"/>
                        </a:solidFill>
                        <a:highlight>
                          <a:srgbClr val="FFFFFF"/>
                        </a:highlight>
                        <a:latin typeface="Roboto"/>
                        <a:ea typeface="Roboto"/>
                        <a:cs typeface="Roboto"/>
                        <a:sym typeface="Roboto"/>
                      </a:endParaRPr>
                    </a:p>
                    <a:p>
                      <a:pPr indent="0" lvl="0" marL="0" rtl="0" algn="l">
                        <a:lnSpc>
                          <a:spcPct val="115000"/>
                        </a:lnSpc>
                        <a:spcBef>
                          <a:spcPts val="700"/>
                        </a:spcBef>
                        <a:spcAft>
                          <a:spcPts val="0"/>
                        </a:spcAft>
                        <a:buNone/>
                      </a:pPr>
                      <a:r>
                        <a:rPr lang="es-419" sz="1350">
                          <a:solidFill>
                            <a:schemeClr val="accent2"/>
                          </a:solidFill>
                          <a:highlight>
                            <a:srgbClr val="FFFFFF"/>
                          </a:highlight>
                          <a:latin typeface="Roboto"/>
                          <a:ea typeface="Roboto"/>
                          <a:cs typeface="Roboto"/>
                          <a:sym typeface="Roboto"/>
                        </a:rPr>
                        <a:t>Titulo 4</a:t>
                      </a:r>
                      <a:endParaRPr sz="1350">
                        <a:solidFill>
                          <a:schemeClr val="accent2"/>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s-419" sz="1200">
                          <a:solidFill>
                            <a:schemeClr val="accent2"/>
                          </a:solidFill>
                          <a:highlight>
                            <a:srgbClr val="FFFFFF"/>
                          </a:highlight>
                          <a:latin typeface="Roboto"/>
                          <a:ea typeface="Roboto"/>
                          <a:cs typeface="Roboto"/>
                          <a:sym typeface="Roboto"/>
                        </a:rPr>
                        <a:t>Titulo 5</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500"/>
                        </a:spcBef>
                        <a:spcAft>
                          <a:spcPts val="500"/>
                        </a:spcAft>
                        <a:buNone/>
                      </a:pPr>
                      <a:r>
                        <a:rPr lang="es-419" sz="1200">
                          <a:solidFill>
                            <a:schemeClr val="accent2"/>
                          </a:solidFill>
                          <a:highlight>
                            <a:srgbClr val="FFFFFF"/>
                          </a:highlight>
                          <a:latin typeface="Roboto"/>
                          <a:ea typeface="Roboto"/>
                          <a:cs typeface="Roboto"/>
                          <a:sym typeface="Roboto"/>
                        </a:rPr>
                        <a:t>Titulo 6</a:t>
                      </a:r>
                      <a:endParaRPr sz="1950">
                        <a:solidFill>
                          <a:schemeClr val="accent2"/>
                        </a:solidFill>
                        <a:highlight>
                          <a:srgbClr val="FFFFFF"/>
                        </a:highlight>
                        <a:latin typeface="Roboto"/>
                        <a:ea typeface="Roboto"/>
                        <a:cs typeface="Roboto"/>
                        <a:sym typeface="Roboto"/>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3"/>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395" name="Google Shape;395;p53"/>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396" name="Google Shape;396;p53"/>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397" name="Google Shape;397;p53"/>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398" name="Google Shape;398;p53"/>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Markdown</a:t>
            </a:r>
            <a:endParaRPr b="0" i="0" sz="2900" u="none" cap="none" strike="noStrike">
              <a:solidFill>
                <a:srgbClr val="000000"/>
              </a:solidFill>
              <a:latin typeface="Roboto"/>
              <a:ea typeface="Roboto"/>
              <a:cs typeface="Roboto"/>
              <a:sym typeface="Roboto"/>
            </a:endParaRPr>
          </a:p>
        </p:txBody>
      </p:sp>
      <p:sp>
        <p:nvSpPr>
          <p:cNvPr id="399" name="Google Shape;399;p53"/>
          <p:cNvSpPr/>
          <p:nvPr/>
        </p:nvSpPr>
        <p:spPr>
          <a:xfrm>
            <a:off x="1300300" y="1024175"/>
            <a:ext cx="7767600" cy="562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419" sz="2000">
                <a:solidFill>
                  <a:srgbClr val="111111"/>
                </a:solidFill>
                <a:highlight>
                  <a:srgbClr val="FFFFFF"/>
                </a:highlight>
                <a:latin typeface="Roboto"/>
                <a:ea typeface="Roboto"/>
                <a:cs typeface="Roboto"/>
                <a:sym typeface="Roboto"/>
              </a:rPr>
              <a:t>Estilos y enlace</a:t>
            </a:r>
            <a:endParaRPr b="1" sz="2000">
              <a:solidFill>
                <a:srgbClr val="111111"/>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b="1" sz="2000">
              <a:solidFill>
                <a:srgbClr val="111111"/>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b="1" sz="2000">
              <a:solidFill>
                <a:srgbClr val="111111"/>
              </a:solidFill>
              <a:highlight>
                <a:srgbClr val="FFFFFF"/>
              </a:highlight>
              <a:latin typeface="Roboto"/>
              <a:ea typeface="Roboto"/>
              <a:cs typeface="Roboto"/>
              <a:sym typeface="Roboto"/>
            </a:endParaRPr>
          </a:p>
          <a:p>
            <a:pPr indent="0" lvl="0" marL="457200" marR="0" rtl="0" algn="just">
              <a:lnSpc>
                <a:spcPct val="100000"/>
              </a:lnSpc>
              <a:spcBef>
                <a:spcPts val="0"/>
              </a:spcBef>
              <a:spcAft>
                <a:spcPts val="0"/>
              </a:spcAft>
              <a:buNone/>
            </a:pPr>
            <a:r>
              <a:t/>
            </a:r>
            <a:endParaRPr b="1" sz="2000">
              <a:latin typeface="Roboto"/>
              <a:ea typeface="Roboto"/>
              <a:cs typeface="Roboto"/>
              <a:sym typeface="Roboto"/>
            </a:endParaRPr>
          </a:p>
        </p:txBody>
      </p:sp>
      <p:graphicFrame>
        <p:nvGraphicFramePr>
          <p:cNvPr id="400" name="Google Shape;400;p53"/>
          <p:cNvGraphicFramePr/>
          <p:nvPr/>
        </p:nvGraphicFramePr>
        <p:xfrm>
          <a:off x="1300300" y="1664575"/>
          <a:ext cx="3000000" cy="3000000"/>
        </p:xfrm>
        <a:graphic>
          <a:graphicData uri="http://schemas.openxmlformats.org/drawingml/2006/table">
            <a:tbl>
              <a:tblPr>
                <a:noFill/>
                <a:tableStyleId>{3B35FA7B-82DA-482A-87D0-3D7774EF1972}</a:tableStyleId>
              </a:tblPr>
              <a:tblGrid>
                <a:gridCol w="3619500"/>
                <a:gridCol w="3619500"/>
              </a:tblGrid>
              <a:tr h="294200">
                <a:tc>
                  <a:txBody>
                    <a:bodyPr/>
                    <a:lstStyle/>
                    <a:p>
                      <a:pPr indent="0" lvl="0" marL="0" rtl="0" algn="l">
                        <a:spcBef>
                          <a:spcPts val="0"/>
                        </a:spcBef>
                        <a:spcAft>
                          <a:spcPts val="0"/>
                        </a:spcAft>
                        <a:buNone/>
                      </a:pPr>
                      <a:r>
                        <a:rPr b="1" lang="es-419" sz="1800"/>
                        <a:t>Entrada</a:t>
                      </a:r>
                      <a:endParaRPr b="1"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s-419" sz="1800"/>
                        <a:t>Salida</a:t>
                      </a:r>
                      <a:endParaRPr b="1"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10950">
                <a:tc>
                  <a:txBody>
                    <a:bodyPr/>
                    <a:lstStyle/>
                    <a:p>
                      <a:pPr indent="0" lvl="0" marL="0" rtl="0" algn="l">
                        <a:lnSpc>
                          <a:spcPct val="135714"/>
                        </a:lnSpc>
                        <a:spcBef>
                          <a:spcPts val="0"/>
                        </a:spcBef>
                        <a:spcAft>
                          <a:spcPts val="0"/>
                        </a:spcAft>
                        <a:buNone/>
                      </a:pPr>
                      <a:r>
                        <a:rPr lang="es-419" sz="1800">
                          <a:solidFill>
                            <a:schemeClr val="dk1"/>
                          </a:solidFill>
                          <a:highlight>
                            <a:srgbClr val="FFFFFE"/>
                          </a:highlight>
                          <a:latin typeface="Courier New"/>
                          <a:ea typeface="Courier New"/>
                          <a:cs typeface="Courier New"/>
                          <a:sym typeface="Courier New"/>
                        </a:rPr>
                        <a:t>Texto normal</a:t>
                      </a:r>
                      <a:endParaRPr sz="1800">
                        <a:solidFill>
                          <a:schemeClr val="accent2"/>
                        </a:solidFill>
                        <a:highlight>
                          <a:srgbClr val="FFFFFF"/>
                        </a:highlight>
                        <a:latin typeface="Roboto"/>
                        <a:ea typeface="Roboto"/>
                        <a:cs typeface="Roboto"/>
                        <a:sym typeface="Roboto"/>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lnSpc>
                          <a:spcPct val="135714"/>
                        </a:lnSpc>
                        <a:spcBef>
                          <a:spcPts val="0"/>
                        </a:spcBef>
                        <a:spcAft>
                          <a:spcPts val="0"/>
                        </a:spcAft>
                        <a:buNone/>
                      </a:pPr>
                      <a:r>
                        <a:rPr lang="es-419" sz="1800">
                          <a:solidFill>
                            <a:schemeClr val="dk1"/>
                          </a:solidFill>
                          <a:highlight>
                            <a:srgbClr val="FFFFFE"/>
                          </a:highlight>
                          <a:latin typeface="Courier New"/>
                          <a:ea typeface="Courier New"/>
                          <a:cs typeface="Courier New"/>
                          <a:sym typeface="Courier New"/>
                        </a:rPr>
                        <a:t>Texto normal</a:t>
                      </a:r>
                      <a:endParaRPr sz="1800">
                        <a:solidFill>
                          <a:schemeClr val="accent2"/>
                        </a:solidFill>
                        <a:highlight>
                          <a:srgbClr val="FFFFFF"/>
                        </a:highlight>
                        <a:latin typeface="Roboto"/>
                        <a:ea typeface="Roboto"/>
                        <a:cs typeface="Roboto"/>
                        <a:sym typeface="Roboto"/>
                      </a:endParaRPr>
                    </a:p>
                  </a:txBody>
                  <a:tcPr marT="91425" marB="91425" marR="91425" marL="91425">
                    <a:lnT cap="flat" cmpd="sng" w="9525">
                      <a:solidFill>
                        <a:srgbClr val="9E9E9E"/>
                      </a:solidFill>
                      <a:prstDash val="solid"/>
                      <a:round/>
                      <a:headEnd len="sm" w="sm" type="none"/>
                      <a:tailEnd len="sm" w="sm" type="none"/>
                    </a:lnT>
                  </a:tcPr>
                </a:tc>
              </a:tr>
              <a:tr h="510950">
                <a:tc>
                  <a:txBody>
                    <a:bodyPr/>
                    <a:lstStyle/>
                    <a:p>
                      <a:pPr indent="0" lvl="0" marL="0" rtl="0" algn="l">
                        <a:lnSpc>
                          <a:spcPct val="135714"/>
                        </a:lnSpc>
                        <a:spcBef>
                          <a:spcPts val="0"/>
                        </a:spcBef>
                        <a:spcAft>
                          <a:spcPts val="0"/>
                        </a:spcAft>
                        <a:buNone/>
                      </a:pPr>
                      <a:r>
                        <a:rPr lang="es-419" sz="1800">
                          <a:solidFill>
                            <a:schemeClr val="dk1"/>
                          </a:solidFill>
                          <a:highlight>
                            <a:srgbClr val="FFFFFE"/>
                          </a:highlight>
                          <a:latin typeface="Courier New"/>
                          <a:ea typeface="Courier New"/>
                          <a:cs typeface="Courier New"/>
                          <a:sym typeface="Courier New"/>
                        </a:rPr>
                        <a:t>*cursiva*</a:t>
                      </a:r>
                      <a:endParaRPr sz="1800">
                        <a:solidFill>
                          <a:schemeClr val="dk1"/>
                        </a:solidFill>
                        <a:highlight>
                          <a:srgbClr val="FFFFFE"/>
                        </a:highlight>
                        <a:latin typeface="Courier New"/>
                        <a:ea typeface="Courier New"/>
                        <a:cs typeface="Courier New"/>
                        <a:sym typeface="Courier New"/>
                      </a:endParaRPr>
                    </a:p>
                  </a:txBody>
                  <a:tcPr marT="91425" marB="91425" marR="91425" marL="91425"/>
                </a:tc>
                <a:tc>
                  <a:txBody>
                    <a:bodyPr/>
                    <a:lstStyle/>
                    <a:p>
                      <a:pPr indent="0" lvl="0" marL="0" rtl="0" algn="l">
                        <a:lnSpc>
                          <a:spcPct val="135714"/>
                        </a:lnSpc>
                        <a:spcBef>
                          <a:spcPts val="0"/>
                        </a:spcBef>
                        <a:spcAft>
                          <a:spcPts val="0"/>
                        </a:spcAft>
                        <a:buNone/>
                      </a:pPr>
                      <a:r>
                        <a:rPr i="1" lang="es-419" sz="1800">
                          <a:solidFill>
                            <a:schemeClr val="accent2"/>
                          </a:solidFill>
                          <a:highlight>
                            <a:srgbClr val="FFFFFF"/>
                          </a:highlight>
                          <a:latin typeface="Roboto"/>
                          <a:ea typeface="Roboto"/>
                          <a:cs typeface="Roboto"/>
                          <a:sym typeface="Roboto"/>
                        </a:rPr>
                        <a:t>cursiva</a:t>
                      </a:r>
                      <a:endParaRPr sz="1800">
                        <a:solidFill>
                          <a:schemeClr val="dk1"/>
                        </a:solidFill>
                        <a:highlight>
                          <a:srgbClr val="FFFFFE"/>
                        </a:highlight>
                        <a:latin typeface="Courier New"/>
                        <a:ea typeface="Courier New"/>
                        <a:cs typeface="Courier New"/>
                        <a:sym typeface="Courier New"/>
                      </a:endParaRPr>
                    </a:p>
                  </a:txBody>
                  <a:tcPr marT="91425" marB="91425" marR="91425" marL="91425"/>
                </a:tc>
              </a:tr>
              <a:tr h="510950">
                <a:tc>
                  <a:txBody>
                    <a:bodyPr/>
                    <a:lstStyle/>
                    <a:p>
                      <a:pPr indent="0" lvl="0" marL="0" rtl="0" algn="l">
                        <a:lnSpc>
                          <a:spcPct val="135714"/>
                        </a:lnSpc>
                        <a:spcBef>
                          <a:spcPts val="0"/>
                        </a:spcBef>
                        <a:spcAft>
                          <a:spcPts val="0"/>
                        </a:spcAft>
                        <a:buNone/>
                      </a:pPr>
                      <a:r>
                        <a:rPr lang="es-419" sz="1800">
                          <a:solidFill>
                            <a:schemeClr val="dk1"/>
                          </a:solidFill>
                          <a:highlight>
                            <a:srgbClr val="FFFFFE"/>
                          </a:highlight>
                          <a:latin typeface="Courier New"/>
                          <a:ea typeface="Courier New"/>
                          <a:cs typeface="Courier New"/>
                          <a:sym typeface="Courier New"/>
                        </a:rPr>
                        <a:t>**Negrita**</a:t>
                      </a:r>
                      <a:endParaRPr i="1" sz="1800">
                        <a:solidFill>
                          <a:schemeClr val="dk1"/>
                        </a:solidFill>
                        <a:highlight>
                          <a:srgbClr val="FFFFFE"/>
                        </a:highlight>
                        <a:latin typeface="Courier New"/>
                        <a:ea typeface="Courier New"/>
                        <a:cs typeface="Courier New"/>
                        <a:sym typeface="Courier New"/>
                      </a:endParaRPr>
                    </a:p>
                  </a:txBody>
                  <a:tcPr marT="91425" marB="91425" marR="91425" marL="91425"/>
                </a:tc>
                <a:tc>
                  <a:txBody>
                    <a:bodyPr/>
                    <a:lstStyle/>
                    <a:p>
                      <a:pPr indent="0" lvl="0" marL="0" rtl="0" algn="l">
                        <a:lnSpc>
                          <a:spcPct val="135714"/>
                        </a:lnSpc>
                        <a:spcBef>
                          <a:spcPts val="0"/>
                        </a:spcBef>
                        <a:spcAft>
                          <a:spcPts val="0"/>
                        </a:spcAft>
                        <a:buNone/>
                      </a:pPr>
                      <a:r>
                        <a:rPr b="1" lang="es-419" sz="1800">
                          <a:solidFill>
                            <a:schemeClr val="accent2"/>
                          </a:solidFill>
                          <a:highlight>
                            <a:srgbClr val="FFFFFF"/>
                          </a:highlight>
                          <a:latin typeface="Roboto"/>
                          <a:ea typeface="Roboto"/>
                          <a:cs typeface="Roboto"/>
                          <a:sym typeface="Roboto"/>
                        </a:rPr>
                        <a:t>Negrita</a:t>
                      </a:r>
                      <a:endParaRPr i="1" sz="1800">
                        <a:solidFill>
                          <a:schemeClr val="accent2"/>
                        </a:solidFill>
                        <a:highlight>
                          <a:srgbClr val="FFFFFF"/>
                        </a:highlight>
                        <a:latin typeface="Roboto"/>
                        <a:ea typeface="Roboto"/>
                        <a:cs typeface="Roboto"/>
                        <a:sym typeface="Roboto"/>
                      </a:endParaRPr>
                    </a:p>
                  </a:txBody>
                  <a:tcPr marT="91425" marB="91425" marR="91425" marL="91425"/>
                </a:tc>
              </a:tr>
              <a:tr h="510950">
                <a:tc>
                  <a:txBody>
                    <a:bodyPr/>
                    <a:lstStyle/>
                    <a:p>
                      <a:pPr indent="0" lvl="0" marL="0" rtl="0" algn="l">
                        <a:lnSpc>
                          <a:spcPct val="135714"/>
                        </a:lnSpc>
                        <a:spcBef>
                          <a:spcPts val="0"/>
                        </a:spcBef>
                        <a:spcAft>
                          <a:spcPts val="0"/>
                        </a:spcAft>
                        <a:buNone/>
                      </a:pPr>
                      <a:r>
                        <a:rPr lang="es-419" sz="1800">
                          <a:solidFill>
                            <a:srgbClr val="A31515"/>
                          </a:solidFill>
                          <a:highlight>
                            <a:srgbClr val="FFFFFE"/>
                          </a:highlight>
                          <a:latin typeface="Courier New"/>
                          <a:ea typeface="Courier New"/>
                          <a:cs typeface="Courier New"/>
                          <a:sym typeface="Courier New"/>
                        </a:rPr>
                        <a:t>[</a:t>
                      </a:r>
                      <a:r>
                        <a:rPr lang="es-419" sz="1800">
                          <a:solidFill>
                            <a:schemeClr val="dk1"/>
                          </a:solidFill>
                          <a:highlight>
                            <a:srgbClr val="FFFFFE"/>
                          </a:highlight>
                          <a:latin typeface="Courier New"/>
                          <a:ea typeface="Courier New"/>
                          <a:cs typeface="Courier New"/>
                          <a:sym typeface="Courier New"/>
                        </a:rPr>
                        <a:t>Curso</a:t>
                      </a:r>
                      <a:r>
                        <a:rPr lang="es-419" sz="1800">
                          <a:solidFill>
                            <a:srgbClr val="A31515"/>
                          </a:solidFill>
                          <a:highlight>
                            <a:srgbClr val="FFFFFE"/>
                          </a:highlight>
                          <a:latin typeface="Courier New"/>
                          <a:ea typeface="Courier New"/>
                          <a:cs typeface="Courier New"/>
                          <a:sym typeface="Courier New"/>
                        </a:rPr>
                        <a:t>](http://plataforma.milprogramadores.com.ar)</a:t>
                      </a:r>
                      <a:endParaRPr sz="1800">
                        <a:solidFill>
                          <a:srgbClr val="111111"/>
                        </a:solidFill>
                        <a:highlight>
                          <a:srgbClr val="FFFFFF"/>
                        </a:highlight>
                        <a:latin typeface="Courier New"/>
                        <a:ea typeface="Courier New"/>
                        <a:cs typeface="Courier New"/>
                        <a:sym typeface="Courier New"/>
                      </a:endParaRPr>
                    </a:p>
                  </a:txBody>
                  <a:tcPr marT="91425" marB="91425" marR="91425" marL="91425"/>
                </a:tc>
                <a:tc>
                  <a:txBody>
                    <a:bodyPr/>
                    <a:lstStyle/>
                    <a:p>
                      <a:pPr indent="0" lvl="0" marL="0" rtl="0" algn="l">
                        <a:lnSpc>
                          <a:spcPct val="135714"/>
                        </a:lnSpc>
                        <a:spcBef>
                          <a:spcPts val="0"/>
                        </a:spcBef>
                        <a:spcAft>
                          <a:spcPts val="0"/>
                        </a:spcAft>
                        <a:buNone/>
                      </a:pPr>
                      <a:r>
                        <a:rPr lang="es-419" sz="1800" u="sng">
                          <a:solidFill>
                            <a:schemeClr val="hlink"/>
                          </a:solidFill>
                          <a:highlight>
                            <a:srgbClr val="FFFFFF"/>
                          </a:highlight>
                          <a:latin typeface="Roboto"/>
                          <a:ea typeface="Roboto"/>
                          <a:cs typeface="Roboto"/>
                          <a:sym typeface="Roboto"/>
                          <a:hlinkClick r:id="rId5"/>
                        </a:rPr>
                        <a:t>Curso</a:t>
                      </a:r>
                      <a:endParaRPr b="1" sz="1800">
                        <a:solidFill>
                          <a:schemeClr val="accent2"/>
                        </a:solidFill>
                        <a:highlight>
                          <a:srgbClr val="FFFFFF"/>
                        </a:highlight>
                        <a:latin typeface="Roboto"/>
                        <a:ea typeface="Roboto"/>
                        <a:cs typeface="Roboto"/>
                        <a:sym typeface="Roboto"/>
                      </a:endParaRPr>
                    </a:p>
                  </a:txBody>
                  <a:tcPr marT="91425" marB="91425" marR="91425" marL="91425" anchor="ct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4"/>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406" name="Google Shape;406;p54"/>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407" name="Google Shape;407;p54"/>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408" name="Google Shape;408;p54"/>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409" name="Google Shape;409;p54"/>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Markdown</a:t>
            </a:r>
            <a:endParaRPr b="0" i="0" sz="2900" u="none" cap="none" strike="noStrike">
              <a:solidFill>
                <a:srgbClr val="000000"/>
              </a:solidFill>
              <a:latin typeface="Roboto"/>
              <a:ea typeface="Roboto"/>
              <a:cs typeface="Roboto"/>
              <a:sym typeface="Roboto"/>
            </a:endParaRPr>
          </a:p>
        </p:txBody>
      </p:sp>
      <p:sp>
        <p:nvSpPr>
          <p:cNvPr id="410" name="Google Shape;410;p54"/>
          <p:cNvSpPr/>
          <p:nvPr/>
        </p:nvSpPr>
        <p:spPr>
          <a:xfrm>
            <a:off x="1300300" y="1024175"/>
            <a:ext cx="7767600" cy="562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419" sz="2000">
                <a:solidFill>
                  <a:srgbClr val="111111"/>
                </a:solidFill>
                <a:highlight>
                  <a:srgbClr val="FFFFFF"/>
                </a:highlight>
                <a:latin typeface="Roboto"/>
                <a:ea typeface="Roboto"/>
                <a:cs typeface="Roboto"/>
                <a:sym typeface="Roboto"/>
              </a:rPr>
              <a:t>Imagen</a:t>
            </a:r>
            <a:endParaRPr b="1" sz="2000">
              <a:solidFill>
                <a:srgbClr val="111111"/>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b="1" sz="2000">
              <a:solidFill>
                <a:srgbClr val="111111"/>
              </a:solidFill>
              <a:highlight>
                <a:srgbClr val="FFFFFF"/>
              </a:highlight>
              <a:latin typeface="Roboto"/>
              <a:ea typeface="Roboto"/>
              <a:cs typeface="Roboto"/>
              <a:sym typeface="Roboto"/>
            </a:endParaRPr>
          </a:p>
          <a:p>
            <a:pPr indent="0" lvl="0" marL="457200" marR="0" rtl="0" algn="just">
              <a:lnSpc>
                <a:spcPct val="100000"/>
              </a:lnSpc>
              <a:spcBef>
                <a:spcPts val="0"/>
              </a:spcBef>
              <a:spcAft>
                <a:spcPts val="0"/>
              </a:spcAft>
              <a:buNone/>
            </a:pPr>
            <a:r>
              <a:t/>
            </a:r>
            <a:endParaRPr b="1" sz="2000">
              <a:latin typeface="Roboto"/>
              <a:ea typeface="Roboto"/>
              <a:cs typeface="Roboto"/>
              <a:sym typeface="Roboto"/>
            </a:endParaRPr>
          </a:p>
        </p:txBody>
      </p:sp>
      <p:graphicFrame>
        <p:nvGraphicFramePr>
          <p:cNvPr id="411" name="Google Shape;411;p54"/>
          <p:cNvGraphicFramePr/>
          <p:nvPr/>
        </p:nvGraphicFramePr>
        <p:xfrm>
          <a:off x="1300300" y="1664575"/>
          <a:ext cx="3000000" cy="3000000"/>
        </p:xfrm>
        <a:graphic>
          <a:graphicData uri="http://schemas.openxmlformats.org/drawingml/2006/table">
            <a:tbl>
              <a:tblPr>
                <a:noFill/>
                <a:tableStyleId>{3B35FA7B-82DA-482A-87D0-3D7774EF1972}</a:tableStyleId>
              </a:tblPr>
              <a:tblGrid>
                <a:gridCol w="3619500"/>
                <a:gridCol w="3619500"/>
              </a:tblGrid>
              <a:tr h="294200">
                <a:tc>
                  <a:txBody>
                    <a:bodyPr/>
                    <a:lstStyle/>
                    <a:p>
                      <a:pPr indent="0" lvl="0" marL="0" rtl="0" algn="l">
                        <a:spcBef>
                          <a:spcPts val="0"/>
                        </a:spcBef>
                        <a:spcAft>
                          <a:spcPts val="0"/>
                        </a:spcAft>
                        <a:buNone/>
                      </a:pPr>
                      <a:r>
                        <a:rPr b="1" lang="es-419" sz="1800"/>
                        <a:t>Entrada</a:t>
                      </a:r>
                      <a:endParaRPr b="1"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s-419" sz="1800"/>
                        <a:t>Salida</a:t>
                      </a:r>
                      <a:endParaRPr b="1"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94200">
                <a:tc>
                  <a:txBody>
                    <a:bodyPr/>
                    <a:lstStyle/>
                    <a:p>
                      <a:pPr indent="0" lvl="0" marL="0" rtl="0" algn="l">
                        <a:lnSpc>
                          <a:spcPct val="135714"/>
                        </a:lnSpc>
                        <a:spcBef>
                          <a:spcPts val="0"/>
                        </a:spcBef>
                        <a:spcAft>
                          <a:spcPts val="0"/>
                        </a:spcAft>
                        <a:buClr>
                          <a:schemeClr val="dk1"/>
                        </a:buClr>
                        <a:buSzPts val="1100"/>
                        <a:buFont typeface="Arial"/>
                        <a:buNone/>
                      </a:pPr>
                      <a:r>
                        <a:rPr lang="es-419" sz="1800">
                          <a:solidFill>
                            <a:srgbClr val="A31515"/>
                          </a:solidFill>
                          <a:highlight>
                            <a:srgbClr val="FFFFFE"/>
                          </a:highlight>
                          <a:latin typeface="Courier New"/>
                          <a:ea typeface="Courier New"/>
                          <a:cs typeface="Courier New"/>
                          <a:sym typeface="Courier New"/>
                        </a:rPr>
                        <a:t>![</a:t>
                      </a:r>
                      <a:r>
                        <a:rPr lang="es-419" sz="1800">
                          <a:solidFill>
                            <a:schemeClr val="dk1"/>
                          </a:solidFill>
                          <a:highlight>
                            <a:srgbClr val="FFFFFE"/>
                          </a:highlight>
                          <a:latin typeface="Courier New"/>
                          <a:ea typeface="Courier New"/>
                          <a:cs typeface="Courier New"/>
                          <a:sym typeface="Courier New"/>
                        </a:rPr>
                        <a:t>Logo Python</a:t>
                      </a:r>
                      <a:r>
                        <a:rPr lang="es-419" sz="1800">
                          <a:solidFill>
                            <a:srgbClr val="A31515"/>
                          </a:solidFill>
                          <a:highlight>
                            <a:srgbClr val="FFFFFE"/>
                          </a:highlight>
                          <a:latin typeface="Courier New"/>
                          <a:ea typeface="Courier New"/>
                          <a:cs typeface="Courier New"/>
                          <a:sym typeface="Courier New"/>
                        </a:rPr>
                        <a:t>](https://cdn.ourcodeworld.com/public-media/articles/articleocw-5c6632dd1fe9f.jpg)</a:t>
                      </a:r>
                      <a:endParaRPr sz="1800">
                        <a:solidFill>
                          <a:srgbClr val="A31515"/>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b="1"/>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b="1"/>
                    </a:p>
                  </a:txBody>
                  <a:tcPr marT="91425" marB="91425" marR="91425" marL="91425">
                    <a:lnT cap="flat" cmpd="sng" w="9525">
                      <a:solidFill>
                        <a:srgbClr val="9E9E9E"/>
                      </a:solidFill>
                      <a:prstDash val="solid"/>
                      <a:round/>
                      <a:headEnd len="sm" w="sm" type="none"/>
                      <a:tailEnd len="sm" w="sm" type="none"/>
                    </a:lnT>
                  </a:tcPr>
                </a:tc>
              </a:tr>
            </a:tbl>
          </a:graphicData>
        </a:graphic>
      </p:graphicFrame>
      <p:pic>
        <p:nvPicPr>
          <p:cNvPr id="412" name="Google Shape;412;p54"/>
          <p:cNvPicPr preferRelativeResize="0"/>
          <p:nvPr/>
        </p:nvPicPr>
        <p:blipFill>
          <a:blip r:embed="rId5">
            <a:alphaModFix/>
          </a:blip>
          <a:stretch>
            <a:fillRect/>
          </a:stretch>
        </p:blipFill>
        <p:spPr>
          <a:xfrm>
            <a:off x="5192475" y="2194199"/>
            <a:ext cx="3160850" cy="19755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5"/>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418" name="Google Shape;418;p55"/>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419" name="Google Shape;419;p55"/>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420" name="Google Shape;420;p55"/>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421" name="Google Shape;421;p55"/>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Markdown</a:t>
            </a:r>
            <a:endParaRPr b="0" i="0" sz="2900" u="none" cap="none" strike="noStrike">
              <a:solidFill>
                <a:srgbClr val="000000"/>
              </a:solidFill>
              <a:latin typeface="Roboto"/>
              <a:ea typeface="Roboto"/>
              <a:cs typeface="Roboto"/>
              <a:sym typeface="Roboto"/>
            </a:endParaRPr>
          </a:p>
        </p:txBody>
      </p:sp>
      <p:sp>
        <p:nvSpPr>
          <p:cNvPr id="422" name="Google Shape;422;p55"/>
          <p:cNvSpPr/>
          <p:nvPr/>
        </p:nvSpPr>
        <p:spPr>
          <a:xfrm>
            <a:off x="1300300" y="1024175"/>
            <a:ext cx="7767600" cy="562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419" sz="2000">
                <a:solidFill>
                  <a:srgbClr val="111111"/>
                </a:solidFill>
                <a:highlight>
                  <a:srgbClr val="FFFFFF"/>
                </a:highlight>
                <a:latin typeface="Roboto"/>
                <a:ea typeface="Roboto"/>
                <a:cs typeface="Roboto"/>
                <a:sym typeface="Roboto"/>
              </a:rPr>
              <a:t>Citas</a:t>
            </a:r>
            <a:endParaRPr b="1" sz="2000">
              <a:solidFill>
                <a:srgbClr val="111111"/>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b="1" sz="2000">
              <a:solidFill>
                <a:srgbClr val="111111"/>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b="1" sz="2000">
              <a:solidFill>
                <a:srgbClr val="111111"/>
              </a:solidFill>
              <a:highlight>
                <a:srgbClr val="FFFFFF"/>
              </a:highlight>
              <a:latin typeface="Roboto"/>
              <a:ea typeface="Roboto"/>
              <a:cs typeface="Roboto"/>
              <a:sym typeface="Roboto"/>
            </a:endParaRPr>
          </a:p>
          <a:p>
            <a:pPr indent="0" lvl="0" marL="457200" marR="0" rtl="0" algn="just">
              <a:lnSpc>
                <a:spcPct val="100000"/>
              </a:lnSpc>
              <a:spcBef>
                <a:spcPts val="0"/>
              </a:spcBef>
              <a:spcAft>
                <a:spcPts val="0"/>
              </a:spcAft>
              <a:buNone/>
            </a:pPr>
            <a:r>
              <a:t/>
            </a:r>
            <a:endParaRPr b="1" sz="2000">
              <a:latin typeface="Roboto"/>
              <a:ea typeface="Roboto"/>
              <a:cs typeface="Roboto"/>
              <a:sym typeface="Roboto"/>
            </a:endParaRPr>
          </a:p>
        </p:txBody>
      </p:sp>
      <p:graphicFrame>
        <p:nvGraphicFramePr>
          <p:cNvPr id="423" name="Google Shape;423;p55"/>
          <p:cNvGraphicFramePr/>
          <p:nvPr/>
        </p:nvGraphicFramePr>
        <p:xfrm>
          <a:off x="1300300" y="1664575"/>
          <a:ext cx="3000000" cy="3000000"/>
        </p:xfrm>
        <a:graphic>
          <a:graphicData uri="http://schemas.openxmlformats.org/drawingml/2006/table">
            <a:tbl>
              <a:tblPr>
                <a:noFill/>
                <a:tableStyleId>{3B35FA7B-82DA-482A-87D0-3D7774EF1972}</a:tableStyleId>
              </a:tblPr>
              <a:tblGrid>
                <a:gridCol w="3619500"/>
                <a:gridCol w="3619500"/>
              </a:tblGrid>
              <a:tr h="294200">
                <a:tc>
                  <a:txBody>
                    <a:bodyPr/>
                    <a:lstStyle/>
                    <a:p>
                      <a:pPr indent="0" lvl="0" marL="0" rtl="0" algn="l">
                        <a:spcBef>
                          <a:spcPts val="0"/>
                        </a:spcBef>
                        <a:spcAft>
                          <a:spcPts val="0"/>
                        </a:spcAft>
                        <a:buNone/>
                      </a:pPr>
                      <a:r>
                        <a:rPr b="1" lang="es-419" sz="1800"/>
                        <a:t>Entrada</a:t>
                      </a:r>
                      <a:endParaRPr b="1"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s-419" sz="1800"/>
                        <a:t>Salida</a:t>
                      </a:r>
                      <a:endParaRPr b="1"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94200">
                <a:tc>
                  <a:txBody>
                    <a:bodyPr/>
                    <a:lstStyle/>
                    <a:p>
                      <a:pPr indent="0" lvl="0" marL="0" rtl="0" algn="l">
                        <a:lnSpc>
                          <a:spcPct val="135714"/>
                        </a:lnSpc>
                        <a:spcBef>
                          <a:spcPts val="0"/>
                        </a:spcBef>
                        <a:spcAft>
                          <a:spcPts val="0"/>
                        </a:spcAft>
                        <a:buNone/>
                      </a:pPr>
                      <a:r>
                        <a:rPr lang="es-419" sz="1300">
                          <a:solidFill>
                            <a:schemeClr val="dk1"/>
                          </a:solidFill>
                          <a:highlight>
                            <a:srgbClr val="FFFFFE"/>
                          </a:highlight>
                          <a:latin typeface="Courier New"/>
                          <a:ea typeface="Courier New"/>
                          <a:cs typeface="Courier New"/>
                          <a:sym typeface="Courier New"/>
                        </a:rPr>
                        <a:t>Como explica </a:t>
                      </a:r>
                      <a:r>
                        <a:rPr lang="es-419" sz="1300">
                          <a:solidFill>
                            <a:srgbClr val="A31515"/>
                          </a:solidFill>
                          <a:highlight>
                            <a:srgbClr val="FFFFFE"/>
                          </a:highlight>
                          <a:latin typeface="Courier New"/>
                          <a:ea typeface="Courier New"/>
                          <a:cs typeface="Courier New"/>
                          <a:sym typeface="Courier New"/>
                        </a:rPr>
                        <a:t>[</a:t>
                      </a:r>
                      <a:r>
                        <a:rPr lang="es-419" sz="1300">
                          <a:solidFill>
                            <a:schemeClr val="dk1"/>
                          </a:solidFill>
                          <a:highlight>
                            <a:srgbClr val="FFFFFE"/>
                          </a:highlight>
                          <a:latin typeface="Courier New"/>
                          <a:ea typeface="Courier New"/>
                          <a:cs typeface="Courier New"/>
                          <a:sym typeface="Courier New"/>
                        </a:rPr>
                        <a:t>"John Gruber"</a:t>
                      </a:r>
                      <a:r>
                        <a:rPr lang="es-419" sz="1300">
                          <a:solidFill>
                            <a:srgbClr val="A31515"/>
                          </a:solidFill>
                          <a:highlight>
                            <a:srgbClr val="FFFFFE"/>
                          </a:highlight>
                          <a:latin typeface="Courier New"/>
                          <a:ea typeface="Courier New"/>
                          <a:cs typeface="Courier New"/>
                          <a:sym typeface="Courier New"/>
                        </a:rPr>
                        <a:t>](http://daringfireball.net/projects/markdown/)</a:t>
                      </a:r>
                      <a:r>
                        <a:rPr lang="es-419" sz="1300">
                          <a:solidFill>
                            <a:schemeClr val="dk1"/>
                          </a:solidFill>
                          <a:highlight>
                            <a:srgbClr val="FFFFFE"/>
                          </a:highlight>
                          <a:latin typeface="Courier New"/>
                          <a:ea typeface="Courier New"/>
                          <a:cs typeface="Courier New"/>
                          <a:sym typeface="Courier New"/>
                        </a:rPr>
                        <a:t>, uno de sus creadores:</a:t>
                      </a:r>
                      <a:endParaRPr sz="13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300">
                          <a:solidFill>
                            <a:srgbClr val="008000"/>
                          </a:solidFill>
                          <a:highlight>
                            <a:srgbClr val="FFFFFE"/>
                          </a:highlight>
                          <a:latin typeface="Courier New"/>
                          <a:ea typeface="Courier New"/>
                          <a:cs typeface="Courier New"/>
                          <a:sym typeface="Courier New"/>
                        </a:rPr>
                        <a:t>&gt;</a:t>
                      </a:r>
                      <a:r>
                        <a:rPr lang="es-419" sz="1300">
                          <a:solidFill>
                            <a:schemeClr val="dk1"/>
                          </a:solidFill>
                          <a:highlight>
                            <a:srgbClr val="FFFFFE"/>
                          </a:highlight>
                          <a:latin typeface="Courier New"/>
                          <a:ea typeface="Courier New"/>
                          <a:cs typeface="Courier New"/>
                          <a:sym typeface="Courier New"/>
                        </a:rPr>
                        <a:t>Markdown es realmente dos cosas: </a:t>
                      </a:r>
                      <a:endParaRPr sz="13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300">
                          <a:solidFill>
                            <a:srgbClr val="0000FF"/>
                          </a:solidFill>
                          <a:highlight>
                            <a:srgbClr val="FFFFFE"/>
                          </a:highlight>
                          <a:latin typeface="Courier New"/>
                          <a:ea typeface="Courier New"/>
                          <a:cs typeface="Courier New"/>
                          <a:sym typeface="Courier New"/>
                        </a:rPr>
                        <a:t>1. </a:t>
                      </a:r>
                      <a:r>
                        <a:rPr lang="es-419" sz="1300">
                          <a:solidFill>
                            <a:schemeClr val="dk1"/>
                          </a:solidFill>
                          <a:highlight>
                            <a:srgbClr val="FFFFFE"/>
                          </a:highlight>
                          <a:latin typeface="Courier New"/>
                          <a:ea typeface="Courier New"/>
                          <a:cs typeface="Courier New"/>
                          <a:sym typeface="Courier New"/>
                        </a:rPr>
                        <a:t>Por un lado, el lenguaje; </a:t>
                      </a:r>
                      <a:endParaRPr sz="13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300">
                          <a:solidFill>
                            <a:srgbClr val="0000FF"/>
                          </a:solidFill>
                          <a:highlight>
                            <a:srgbClr val="FFFFFE"/>
                          </a:highlight>
                          <a:latin typeface="Courier New"/>
                          <a:ea typeface="Courier New"/>
                          <a:cs typeface="Courier New"/>
                          <a:sym typeface="Courier New"/>
                        </a:rPr>
                        <a:t>2. </a:t>
                      </a:r>
                      <a:r>
                        <a:rPr lang="es-419" sz="1300">
                          <a:solidFill>
                            <a:schemeClr val="dk1"/>
                          </a:solidFill>
                          <a:highlight>
                            <a:srgbClr val="FFFFFE"/>
                          </a:highlight>
                          <a:latin typeface="Courier New"/>
                          <a:ea typeface="Courier New"/>
                          <a:cs typeface="Courier New"/>
                          <a:sym typeface="Courier New"/>
                        </a:rPr>
                        <a:t>por otro, una herramienta de software que convierte el lenguaje en HTML válido</a:t>
                      </a:r>
                      <a:r>
                        <a:rPr lang="es-419" sz="1050">
                          <a:solidFill>
                            <a:schemeClr val="dk1"/>
                          </a:solidFill>
                          <a:highlight>
                            <a:srgbClr val="FFFFFE"/>
                          </a:highlight>
                          <a:latin typeface="Courier New"/>
                          <a:ea typeface="Courier New"/>
                          <a:cs typeface="Courier New"/>
                          <a:sym typeface="Courier New"/>
                        </a:rPr>
                        <a:t>.</a:t>
                      </a:r>
                      <a:endParaRPr b="1"/>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600"/>
                        </a:spcBef>
                        <a:spcAft>
                          <a:spcPts val="0"/>
                        </a:spcAft>
                        <a:buClr>
                          <a:schemeClr val="dk1"/>
                        </a:buClr>
                        <a:buSzPts val="1100"/>
                        <a:buFont typeface="Arial"/>
                        <a:buNone/>
                      </a:pPr>
                      <a:r>
                        <a:rPr lang="es-419" sz="1300">
                          <a:solidFill>
                            <a:schemeClr val="accent2"/>
                          </a:solidFill>
                          <a:highlight>
                            <a:srgbClr val="FFFFFF"/>
                          </a:highlight>
                          <a:latin typeface="Roboto"/>
                          <a:ea typeface="Roboto"/>
                          <a:cs typeface="Roboto"/>
                          <a:sym typeface="Roboto"/>
                        </a:rPr>
                        <a:t>Como explica </a:t>
                      </a:r>
                      <a:r>
                        <a:rPr lang="es-419" sz="1300" u="sng">
                          <a:solidFill>
                            <a:schemeClr val="hlink"/>
                          </a:solidFill>
                          <a:highlight>
                            <a:srgbClr val="FFFFFF"/>
                          </a:highlight>
                          <a:latin typeface="Roboto"/>
                          <a:ea typeface="Roboto"/>
                          <a:cs typeface="Roboto"/>
                          <a:sym typeface="Roboto"/>
                          <a:hlinkClick r:id="rId5"/>
                        </a:rPr>
                        <a:t>"John Gruber"</a:t>
                      </a:r>
                      <a:r>
                        <a:rPr lang="es-419" sz="1300">
                          <a:solidFill>
                            <a:schemeClr val="accent2"/>
                          </a:solidFill>
                          <a:highlight>
                            <a:srgbClr val="FFFFFF"/>
                          </a:highlight>
                          <a:latin typeface="Roboto"/>
                          <a:ea typeface="Roboto"/>
                          <a:cs typeface="Roboto"/>
                          <a:sym typeface="Roboto"/>
                        </a:rPr>
                        <a:t>, uno de sus creadores:</a:t>
                      </a:r>
                      <a:endParaRPr sz="1300">
                        <a:solidFill>
                          <a:schemeClr val="accent2"/>
                        </a:solidFill>
                        <a:highlight>
                          <a:srgbClr val="FFFFFF"/>
                        </a:highlight>
                        <a:latin typeface="Roboto"/>
                        <a:ea typeface="Roboto"/>
                        <a:cs typeface="Roboto"/>
                        <a:sym typeface="Roboto"/>
                      </a:endParaRPr>
                    </a:p>
                    <a:p>
                      <a:pPr indent="0" lvl="0" marL="279400" marR="660400" rtl="0" algn="l">
                        <a:lnSpc>
                          <a:spcPct val="115000"/>
                        </a:lnSpc>
                        <a:spcBef>
                          <a:spcPts val="600"/>
                        </a:spcBef>
                        <a:spcAft>
                          <a:spcPts val="0"/>
                        </a:spcAft>
                        <a:buClr>
                          <a:schemeClr val="dk1"/>
                        </a:buClr>
                        <a:buSzPts val="1100"/>
                        <a:buFont typeface="Arial"/>
                        <a:buNone/>
                      </a:pPr>
                      <a:r>
                        <a:rPr lang="es-419" sz="1300">
                          <a:solidFill>
                            <a:schemeClr val="accent2"/>
                          </a:solidFill>
                          <a:highlight>
                            <a:srgbClr val="FFFFFF"/>
                          </a:highlight>
                          <a:latin typeface="Roboto"/>
                          <a:ea typeface="Roboto"/>
                          <a:cs typeface="Roboto"/>
                          <a:sym typeface="Roboto"/>
                        </a:rPr>
                        <a:t>Markdown es realmente dos cosas:</a:t>
                      </a:r>
                      <a:endParaRPr sz="1300">
                        <a:solidFill>
                          <a:schemeClr val="accent2"/>
                        </a:solidFill>
                        <a:highlight>
                          <a:srgbClr val="FFFFFF"/>
                        </a:highlight>
                        <a:latin typeface="Roboto"/>
                        <a:ea typeface="Roboto"/>
                        <a:cs typeface="Roboto"/>
                        <a:sym typeface="Roboto"/>
                      </a:endParaRPr>
                    </a:p>
                    <a:p>
                      <a:pPr indent="-311150" lvl="0" marL="736600" marR="660400" rtl="0" algn="l">
                        <a:lnSpc>
                          <a:spcPct val="115000"/>
                        </a:lnSpc>
                        <a:spcBef>
                          <a:spcPts val="600"/>
                        </a:spcBef>
                        <a:spcAft>
                          <a:spcPts val="0"/>
                        </a:spcAft>
                        <a:buClr>
                          <a:schemeClr val="accent2"/>
                        </a:buClr>
                        <a:buSzPts val="1300"/>
                        <a:buFont typeface="Roboto"/>
                        <a:buAutoNum type="arabicPeriod"/>
                      </a:pPr>
                      <a:r>
                        <a:rPr lang="es-419" sz="1300">
                          <a:solidFill>
                            <a:schemeClr val="accent2"/>
                          </a:solidFill>
                          <a:highlight>
                            <a:srgbClr val="FFFFFF"/>
                          </a:highlight>
                          <a:latin typeface="Roboto"/>
                          <a:ea typeface="Roboto"/>
                          <a:cs typeface="Roboto"/>
                          <a:sym typeface="Roboto"/>
                        </a:rPr>
                        <a:t>Por un lado, el lenguaje;</a:t>
                      </a:r>
                      <a:endParaRPr sz="1300">
                        <a:solidFill>
                          <a:schemeClr val="accent2"/>
                        </a:solidFill>
                        <a:highlight>
                          <a:srgbClr val="FFFFFF"/>
                        </a:highlight>
                        <a:latin typeface="Roboto"/>
                        <a:ea typeface="Roboto"/>
                        <a:cs typeface="Roboto"/>
                        <a:sym typeface="Roboto"/>
                      </a:endParaRPr>
                    </a:p>
                    <a:p>
                      <a:pPr indent="-311150" lvl="0" marL="736600" marR="660400" rtl="0" algn="l">
                        <a:lnSpc>
                          <a:spcPct val="115000"/>
                        </a:lnSpc>
                        <a:spcBef>
                          <a:spcPts val="0"/>
                        </a:spcBef>
                        <a:spcAft>
                          <a:spcPts val="0"/>
                        </a:spcAft>
                        <a:buClr>
                          <a:schemeClr val="accent2"/>
                        </a:buClr>
                        <a:buSzPts val="1300"/>
                        <a:buFont typeface="Roboto"/>
                        <a:buAutoNum type="arabicPeriod"/>
                      </a:pPr>
                      <a:r>
                        <a:rPr lang="es-419" sz="1300">
                          <a:solidFill>
                            <a:schemeClr val="accent2"/>
                          </a:solidFill>
                          <a:highlight>
                            <a:srgbClr val="FFFFFF"/>
                          </a:highlight>
                          <a:latin typeface="Roboto"/>
                          <a:ea typeface="Roboto"/>
                          <a:cs typeface="Roboto"/>
                          <a:sym typeface="Roboto"/>
                        </a:rPr>
                        <a:t>por otro, una herramienta de software que convierte el lenguaje en HTML válido.</a:t>
                      </a:r>
                      <a:endParaRPr sz="1300">
                        <a:solidFill>
                          <a:schemeClr val="accent2"/>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b="1"/>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9"/>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130" name="Google Shape;130;p29"/>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131" name="Google Shape;131;p29"/>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132" name="Google Shape;132;p29"/>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133" name="Google Shape;133;p29"/>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Git Introducción</a:t>
            </a:r>
            <a:endParaRPr b="0" i="0" sz="2900" u="none" cap="none" strike="noStrike">
              <a:solidFill>
                <a:srgbClr val="000000"/>
              </a:solidFill>
              <a:latin typeface="Roboto"/>
              <a:ea typeface="Roboto"/>
              <a:cs typeface="Roboto"/>
              <a:sym typeface="Roboto"/>
            </a:endParaRPr>
          </a:p>
        </p:txBody>
      </p:sp>
      <p:sp>
        <p:nvSpPr>
          <p:cNvPr id="134" name="Google Shape;134;p29"/>
          <p:cNvSpPr/>
          <p:nvPr/>
        </p:nvSpPr>
        <p:spPr>
          <a:xfrm>
            <a:off x="1300300" y="1604000"/>
            <a:ext cx="7767600" cy="30606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00000"/>
              </a:lnSpc>
              <a:spcBef>
                <a:spcPts val="0"/>
              </a:spcBef>
              <a:spcAft>
                <a:spcPts val="0"/>
              </a:spcAft>
              <a:buSzPts val="1800"/>
              <a:buFont typeface="Roboto"/>
              <a:buAutoNum type="arabicPeriod"/>
            </a:pPr>
            <a:r>
              <a:rPr lang="es-419" sz="1800">
                <a:latin typeface="Roboto"/>
                <a:ea typeface="Roboto"/>
                <a:cs typeface="Roboto"/>
                <a:sym typeface="Roboto"/>
              </a:rPr>
              <a:t>Gracias al </a:t>
            </a:r>
            <a:r>
              <a:rPr b="1" lang="es-419" sz="1800">
                <a:latin typeface="Roboto"/>
                <a:ea typeface="Roboto"/>
                <a:cs typeface="Roboto"/>
                <a:sym typeface="Roboto"/>
              </a:rPr>
              <a:t>historial de cambios</a:t>
            </a:r>
            <a:r>
              <a:rPr lang="es-419" sz="1800">
                <a:latin typeface="Roboto"/>
                <a:ea typeface="Roboto"/>
                <a:cs typeface="Roboto"/>
                <a:sym typeface="Roboto"/>
              </a:rPr>
              <a:t> se puede saber el autor, la fecha y notas escritas sobre los cambios realizados. También permite volver a </a:t>
            </a:r>
            <a:r>
              <a:rPr b="1" lang="es-419" sz="1800">
                <a:latin typeface="Roboto"/>
                <a:ea typeface="Roboto"/>
                <a:cs typeface="Roboto"/>
                <a:sym typeface="Roboto"/>
              </a:rPr>
              <a:t>versiones anteriores</a:t>
            </a:r>
            <a:r>
              <a:rPr lang="es-419" sz="1800">
                <a:latin typeface="Roboto"/>
                <a:ea typeface="Roboto"/>
                <a:cs typeface="Roboto"/>
                <a:sym typeface="Roboto"/>
              </a:rPr>
              <a:t> para ayudar a analizar causas raíces de errores y es crucial cuando hay que solucionar problemas de versiones anteriores.</a:t>
            </a:r>
            <a:endParaRPr sz="1800">
              <a:latin typeface="Roboto"/>
              <a:ea typeface="Roboto"/>
              <a:cs typeface="Roboto"/>
              <a:sym typeface="Roboto"/>
            </a:endParaRPr>
          </a:p>
          <a:p>
            <a:pPr indent="-342900" lvl="0" marL="457200" marR="0" rtl="0" algn="just">
              <a:lnSpc>
                <a:spcPct val="100000"/>
              </a:lnSpc>
              <a:spcBef>
                <a:spcPts val="0"/>
              </a:spcBef>
              <a:spcAft>
                <a:spcPts val="0"/>
              </a:spcAft>
              <a:buSzPts val="1800"/>
              <a:buFont typeface="Roboto"/>
              <a:buAutoNum type="arabicPeriod"/>
            </a:pPr>
            <a:r>
              <a:rPr lang="es-419" sz="1800">
                <a:latin typeface="Roboto"/>
                <a:ea typeface="Roboto"/>
                <a:cs typeface="Roboto"/>
                <a:sym typeface="Roboto"/>
              </a:rPr>
              <a:t>Creación y fusión de ramas. Al tener varios integrantes del equipo trabajando al mismo tiempo, cada uno en una tarea </a:t>
            </a:r>
            <a:endParaRPr sz="1800">
              <a:latin typeface="Roboto"/>
              <a:ea typeface="Roboto"/>
              <a:cs typeface="Roboto"/>
              <a:sym typeface="Roboto"/>
            </a:endParaRPr>
          </a:p>
          <a:p>
            <a:pPr indent="0" lvl="0" marL="457200" marR="0" rtl="0" algn="just">
              <a:lnSpc>
                <a:spcPct val="100000"/>
              </a:lnSpc>
              <a:spcBef>
                <a:spcPts val="0"/>
              </a:spcBef>
              <a:spcAft>
                <a:spcPts val="0"/>
              </a:spcAft>
              <a:buNone/>
            </a:pPr>
            <a:r>
              <a:rPr lang="es-419" sz="1800">
                <a:latin typeface="Roboto"/>
                <a:ea typeface="Roboto"/>
                <a:cs typeface="Roboto"/>
                <a:sym typeface="Roboto"/>
              </a:rPr>
              <a:t>diferente, pueden beneficiarse de tener flujos</a:t>
            </a:r>
            <a:endParaRPr sz="1800">
              <a:latin typeface="Roboto"/>
              <a:ea typeface="Roboto"/>
              <a:cs typeface="Roboto"/>
              <a:sym typeface="Roboto"/>
            </a:endParaRPr>
          </a:p>
          <a:p>
            <a:pPr indent="0" lvl="0" marL="457200" marR="0" rtl="0" algn="just">
              <a:lnSpc>
                <a:spcPct val="100000"/>
              </a:lnSpc>
              <a:spcBef>
                <a:spcPts val="0"/>
              </a:spcBef>
              <a:spcAft>
                <a:spcPts val="0"/>
              </a:spcAft>
              <a:buNone/>
            </a:pPr>
            <a:r>
              <a:rPr lang="es-419" sz="1800">
                <a:latin typeface="Roboto"/>
                <a:ea typeface="Roboto"/>
                <a:cs typeface="Roboto"/>
                <a:sym typeface="Roboto"/>
              </a:rPr>
              <a:t>de trabajo independientes.</a:t>
            </a:r>
            <a:endParaRPr sz="1800">
              <a:latin typeface="Roboto"/>
              <a:ea typeface="Roboto"/>
              <a:cs typeface="Roboto"/>
              <a:sym typeface="Roboto"/>
            </a:endParaRPr>
          </a:p>
        </p:txBody>
      </p:sp>
      <p:pic>
        <p:nvPicPr>
          <p:cNvPr id="135" name="Google Shape;135;p29"/>
          <p:cNvPicPr preferRelativeResize="0"/>
          <p:nvPr/>
        </p:nvPicPr>
        <p:blipFill>
          <a:blip r:embed="rId5">
            <a:alphaModFix/>
          </a:blip>
          <a:stretch>
            <a:fillRect/>
          </a:stretch>
        </p:blipFill>
        <p:spPr>
          <a:xfrm>
            <a:off x="7424000" y="3173275"/>
            <a:ext cx="1310526" cy="1455524"/>
          </a:xfrm>
          <a:prstGeom prst="rect">
            <a:avLst/>
          </a:prstGeom>
          <a:noFill/>
          <a:ln>
            <a:noFill/>
          </a:ln>
        </p:spPr>
      </p:pic>
      <p:sp>
        <p:nvSpPr>
          <p:cNvPr id="136" name="Google Shape;136;p29"/>
          <p:cNvSpPr/>
          <p:nvPr/>
        </p:nvSpPr>
        <p:spPr>
          <a:xfrm>
            <a:off x="1605090" y="9915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s-419" sz="2000">
                <a:latin typeface="Roboto"/>
                <a:ea typeface="Roboto"/>
                <a:cs typeface="Roboto"/>
                <a:sym typeface="Roboto"/>
              </a:rPr>
              <a:t>Ventajas</a:t>
            </a:r>
            <a:endParaRPr b="0" i="0" sz="2000" u="none" cap="none" strike="noStrike">
              <a:solidFill>
                <a:srgbClr val="000000"/>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6"/>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429" name="Google Shape;429;p56"/>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430" name="Google Shape;430;p56"/>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431" name="Google Shape;431;p56"/>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432" name="Google Shape;432;p56"/>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Markdown</a:t>
            </a:r>
            <a:endParaRPr b="0" i="0" sz="2900" u="none" cap="none" strike="noStrike">
              <a:solidFill>
                <a:srgbClr val="000000"/>
              </a:solidFill>
              <a:latin typeface="Roboto"/>
              <a:ea typeface="Roboto"/>
              <a:cs typeface="Roboto"/>
              <a:sym typeface="Roboto"/>
            </a:endParaRPr>
          </a:p>
        </p:txBody>
      </p:sp>
      <p:sp>
        <p:nvSpPr>
          <p:cNvPr id="433" name="Google Shape;433;p56"/>
          <p:cNvSpPr/>
          <p:nvPr/>
        </p:nvSpPr>
        <p:spPr>
          <a:xfrm>
            <a:off x="1300300" y="1024175"/>
            <a:ext cx="7767600" cy="562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419" sz="2000">
                <a:solidFill>
                  <a:srgbClr val="111111"/>
                </a:solidFill>
                <a:highlight>
                  <a:srgbClr val="FFFFFF"/>
                </a:highlight>
                <a:latin typeface="Roboto"/>
                <a:ea typeface="Roboto"/>
                <a:cs typeface="Roboto"/>
                <a:sym typeface="Roboto"/>
              </a:rPr>
              <a:t>Lista sin orden</a:t>
            </a:r>
            <a:endParaRPr b="1" sz="2000">
              <a:solidFill>
                <a:srgbClr val="111111"/>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b="1" sz="2000">
              <a:solidFill>
                <a:srgbClr val="111111"/>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b="1" sz="2000">
              <a:solidFill>
                <a:srgbClr val="111111"/>
              </a:solidFill>
              <a:highlight>
                <a:srgbClr val="FFFFFF"/>
              </a:highlight>
              <a:latin typeface="Roboto"/>
              <a:ea typeface="Roboto"/>
              <a:cs typeface="Roboto"/>
              <a:sym typeface="Roboto"/>
            </a:endParaRPr>
          </a:p>
          <a:p>
            <a:pPr indent="0" lvl="0" marL="457200" marR="0" rtl="0" algn="just">
              <a:lnSpc>
                <a:spcPct val="100000"/>
              </a:lnSpc>
              <a:spcBef>
                <a:spcPts val="0"/>
              </a:spcBef>
              <a:spcAft>
                <a:spcPts val="0"/>
              </a:spcAft>
              <a:buNone/>
            </a:pPr>
            <a:r>
              <a:t/>
            </a:r>
            <a:endParaRPr b="1" sz="2000">
              <a:latin typeface="Roboto"/>
              <a:ea typeface="Roboto"/>
              <a:cs typeface="Roboto"/>
              <a:sym typeface="Roboto"/>
            </a:endParaRPr>
          </a:p>
        </p:txBody>
      </p:sp>
      <p:graphicFrame>
        <p:nvGraphicFramePr>
          <p:cNvPr id="434" name="Google Shape;434;p56"/>
          <p:cNvGraphicFramePr/>
          <p:nvPr/>
        </p:nvGraphicFramePr>
        <p:xfrm>
          <a:off x="1300300" y="1664575"/>
          <a:ext cx="3000000" cy="3000000"/>
        </p:xfrm>
        <a:graphic>
          <a:graphicData uri="http://schemas.openxmlformats.org/drawingml/2006/table">
            <a:tbl>
              <a:tblPr>
                <a:noFill/>
                <a:tableStyleId>{3B35FA7B-82DA-482A-87D0-3D7774EF1972}</a:tableStyleId>
              </a:tblPr>
              <a:tblGrid>
                <a:gridCol w="3619500"/>
                <a:gridCol w="3619500"/>
              </a:tblGrid>
              <a:tr h="294200">
                <a:tc>
                  <a:txBody>
                    <a:bodyPr/>
                    <a:lstStyle/>
                    <a:p>
                      <a:pPr indent="0" lvl="0" marL="0" rtl="0" algn="l">
                        <a:spcBef>
                          <a:spcPts val="0"/>
                        </a:spcBef>
                        <a:spcAft>
                          <a:spcPts val="0"/>
                        </a:spcAft>
                        <a:buNone/>
                      </a:pPr>
                      <a:r>
                        <a:rPr b="1" lang="es-419" sz="1800"/>
                        <a:t>Entrada</a:t>
                      </a:r>
                      <a:endParaRPr b="1" sz="1800"/>
                    </a:p>
                  </a:txBody>
                  <a:tcPr marT="91425" marB="91425" marR="91425" marL="91425"/>
                </a:tc>
                <a:tc>
                  <a:txBody>
                    <a:bodyPr/>
                    <a:lstStyle/>
                    <a:p>
                      <a:pPr indent="0" lvl="0" marL="0" rtl="0" algn="l">
                        <a:spcBef>
                          <a:spcPts val="0"/>
                        </a:spcBef>
                        <a:spcAft>
                          <a:spcPts val="0"/>
                        </a:spcAft>
                        <a:buNone/>
                      </a:pPr>
                      <a:r>
                        <a:rPr b="1" lang="es-419" sz="1800"/>
                        <a:t>Salida</a:t>
                      </a:r>
                      <a:endParaRPr b="1" sz="1800"/>
                    </a:p>
                  </a:txBody>
                  <a:tcPr marT="91425" marB="91425" marR="91425" marL="91425"/>
                </a:tc>
              </a:tr>
              <a:tr h="294200">
                <a:tc>
                  <a:txBody>
                    <a:bodyPr/>
                    <a:lstStyle/>
                    <a:p>
                      <a:pPr indent="0" lvl="0" marL="0" rtl="0" algn="l">
                        <a:lnSpc>
                          <a:spcPct val="135714"/>
                        </a:lnSpc>
                        <a:spcBef>
                          <a:spcPts val="0"/>
                        </a:spcBef>
                        <a:spcAft>
                          <a:spcPts val="0"/>
                        </a:spcAft>
                        <a:buClr>
                          <a:schemeClr val="dk1"/>
                        </a:buClr>
                        <a:buSzPts val="1100"/>
                        <a:buFont typeface="Arial"/>
                        <a:buNone/>
                      </a:pPr>
                      <a:r>
                        <a:rPr lang="es-419" sz="1800">
                          <a:solidFill>
                            <a:srgbClr val="0000FF"/>
                          </a:solidFill>
                          <a:highlight>
                            <a:srgbClr val="FFFFFE"/>
                          </a:highlight>
                          <a:latin typeface="Courier New"/>
                          <a:ea typeface="Courier New"/>
                          <a:cs typeface="Courier New"/>
                          <a:sym typeface="Courier New"/>
                        </a:rPr>
                        <a:t>### ingredientes</a:t>
                      </a:r>
                      <a:endParaRPr sz="1800">
                        <a:solidFill>
                          <a:srgbClr val="0000FF"/>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419" sz="1800">
                          <a:solidFill>
                            <a:srgbClr val="0000FF"/>
                          </a:solidFill>
                          <a:highlight>
                            <a:srgbClr val="FFFFFE"/>
                          </a:highlight>
                          <a:latin typeface="Courier New"/>
                          <a:ea typeface="Courier New"/>
                          <a:cs typeface="Courier New"/>
                          <a:sym typeface="Courier New"/>
                        </a:rPr>
                        <a:t>- </a:t>
                      </a:r>
                      <a:r>
                        <a:rPr lang="es-419" sz="1800">
                          <a:solidFill>
                            <a:schemeClr val="dk1"/>
                          </a:solidFill>
                          <a:highlight>
                            <a:srgbClr val="FFFFFE"/>
                          </a:highlight>
                          <a:latin typeface="Courier New"/>
                          <a:ea typeface="Courier New"/>
                          <a:cs typeface="Courier New"/>
                          <a:sym typeface="Courier New"/>
                        </a:rPr>
                        <a:t>1Kg de harina</a:t>
                      </a:r>
                      <a:endParaRPr sz="18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419" sz="1800">
                          <a:solidFill>
                            <a:srgbClr val="0000FF"/>
                          </a:solidFill>
                          <a:highlight>
                            <a:srgbClr val="FFFFFE"/>
                          </a:highlight>
                          <a:latin typeface="Courier New"/>
                          <a:ea typeface="Courier New"/>
                          <a:cs typeface="Courier New"/>
                          <a:sym typeface="Courier New"/>
                        </a:rPr>
                        <a:t>- </a:t>
                      </a:r>
                      <a:r>
                        <a:rPr lang="es-419" sz="1800">
                          <a:solidFill>
                            <a:schemeClr val="dk1"/>
                          </a:solidFill>
                          <a:highlight>
                            <a:srgbClr val="FFFFFE"/>
                          </a:highlight>
                          <a:latin typeface="Courier New"/>
                          <a:ea typeface="Courier New"/>
                          <a:cs typeface="Courier New"/>
                          <a:sym typeface="Courier New"/>
                        </a:rPr>
                        <a:t>20 g de sal</a:t>
                      </a:r>
                      <a:endParaRPr sz="18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419" sz="1800">
                          <a:solidFill>
                            <a:srgbClr val="0000FF"/>
                          </a:solidFill>
                          <a:highlight>
                            <a:srgbClr val="FFFFFE"/>
                          </a:highlight>
                          <a:latin typeface="Courier New"/>
                          <a:ea typeface="Courier New"/>
                          <a:cs typeface="Courier New"/>
                          <a:sym typeface="Courier New"/>
                        </a:rPr>
                        <a:t>- </a:t>
                      </a:r>
                      <a:r>
                        <a:rPr lang="es-419" sz="1800">
                          <a:solidFill>
                            <a:schemeClr val="dk1"/>
                          </a:solidFill>
                          <a:highlight>
                            <a:srgbClr val="FFFFFE"/>
                          </a:highlight>
                          <a:latin typeface="Courier New"/>
                          <a:ea typeface="Courier New"/>
                          <a:cs typeface="Courier New"/>
                          <a:sym typeface="Courier New"/>
                        </a:rPr>
                        <a:t>600 ml de agua</a:t>
                      </a:r>
                      <a:endParaRPr sz="18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800">
                          <a:solidFill>
                            <a:srgbClr val="0000FF"/>
                          </a:solidFill>
                          <a:highlight>
                            <a:srgbClr val="FFFFFE"/>
                          </a:highlight>
                          <a:latin typeface="Courier New"/>
                          <a:ea typeface="Courier New"/>
                          <a:cs typeface="Courier New"/>
                          <a:sym typeface="Courier New"/>
                        </a:rPr>
                        <a:t>- </a:t>
                      </a:r>
                      <a:r>
                        <a:rPr lang="es-419" sz="1800">
                          <a:solidFill>
                            <a:schemeClr val="dk1"/>
                          </a:solidFill>
                          <a:highlight>
                            <a:srgbClr val="FFFFFE"/>
                          </a:highlight>
                          <a:latin typeface="Courier New"/>
                          <a:ea typeface="Courier New"/>
                          <a:cs typeface="Courier New"/>
                          <a:sym typeface="Courier New"/>
                        </a:rPr>
                        <a:t>30 gr de levadura</a:t>
                      </a:r>
                      <a:endParaRPr sz="1800">
                        <a:solidFill>
                          <a:schemeClr val="dk1"/>
                        </a:solidFill>
                        <a:highlight>
                          <a:srgbClr val="FFFFFE"/>
                        </a:highlight>
                        <a:latin typeface="Courier New"/>
                        <a:ea typeface="Courier New"/>
                        <a:cs typeface="Courier New"/>
                        <a:sym typeface="Courier New"/>
                      </a:endParaRPr>
                    </a:p>
                  </a:txBody>
                  <a:tcPr marT="91425" marB="91425" marR="91425" marL="91425"/>
                </a:tc>
                <a:tc>
                  <a:txBody>
                    <a:bodyPr/>
                    <a:lstStyle/>
                    <a:p>
                      <a:pPr indent="0" lvl="0" marL="0" rtl="0" algn="l">
                        <a:lnSpc>
                          <a:spcPct val="115000"/>
                        </a:lnSpc>
                        <a:spcBef>
                          <a:spcPts val="700"/>
                        </a:spcBef>
                        <a:spcAft>
                          <a:spcPts val="0"/>
                        </a:spcAft>
                        <a:buClr>
                          <a:schemeClr val="dk1"/>
                        </a:buClr>
                        <a:buSzPts val="1100"/>
                        <a:buFont typeface="Arial"/>
                        <a:buNone/>
                      </a:pPr>
                      <a:r>
                        <a:rPr lang="es-419" sz="1800">
                          <a:solidFill>
                            <a:schemeClr val="accent2"/>
                          </a:solidFill>
                          <a:highlight>
                            <a:srgbClr val="FFFFFF"/>
                          </a:highlight>
                          <a:latin typeface="Roboto"/>
                          <a:ea typeface="Roboto"/>
                          <a:cs typeface="Roboto"/>
                          <a:sym typeface="Roboto"/>
                        </a:rPr>
                        <a:t>ingredientes</a:t>
                      </a:r>
                      <a:endParaRPr sz="1800">
                        <a:solidFill>
                          <a:schemeClr val="accent2"/>
                        </a:solidFill>
                        <a:highlight>
                          <a:srgbClr val="FFFFFF"/>
                        </a:highlight>
                        <a:latin typeface="Roboto"/>
                        <a:ea typeface="Roboto"/>
                        <a:cs typeface="Roboto"/>
                        <a:sym typeface="Roboto"/>
                      </a:endParaRPr>
                    </a:p>
                    <a:p>
                      <a:pPr indent="-342900" lvl="0" marL="457200" rtl="0" algn="l">
                        <a:lnSpc>
                          <a:spcPct val="115000"/>
                        </a:lnSpc>
                        <a:spcBef>
                          <a:spcPts val="700"/>
                        </a:spcBef>
                        <a:spcAft>
                          <a:spcPts val="0"/>
                        </a:spcAft>
                        <a:buClr>
                          <a:schemeClr val="accent2"/>
                        </a:buClr>
                        <a:buSzPts val="1800"/>
                        <a:buFont typeface="Roboto"/>
                        <a:buChar char="●"/>
                      </a:pPr>
                      <a:r>
                        <a:rPr lang="es-419" sz="1800">
                          <a:solidFill>
                            <a:schemeClr val="accent2"/>
                          </a:solidFill>
                          <a:highlight>
                            <a:srgbClr val="FFFFFF"/>
                          </a:highlight>
                          <a:latin typeface="Roboto"/>
                          <a:ea typeface="Roboto"/>
                          <a:cs typeface="Roboto"/>
                          <a:sym typeface="Roboto"/>
                        </a:rPr>
                        <a:t>1Kg de harina</a:t>
                      </a:r>
                      <a:endParaRPr sz="1800">
                        <a:solidFill>
                          <a:schemeClr val="accent2"/>
                        </a:solidFill>
                        <a:highlight>
                          <a:srgbClr val="FFFFFF"/>
                        </a:highlight>
                        <a:latin typeface="Roboto"/>
                        <a:ea typeface="Roboto"/>
                        <a:cs typeface="Roboto"/>
                        <a:sym typeface="Roboto"/>
                      </a:endParaRPr>
                    </a:p>
                    <a:p>
                      <a:pPr indent="-342900" lvl="0" marL="457200" rtl="0" algn="l">
                        <a:lnSpc>
                          <a:spcPct val="115000"/>
                        </a:lnSpc>
                        <a:spcBef>
                          <a:spcPts val="0"/>
                        </a:spcBef>
                        <a:spcAft>
                          <a:spcPts val="0"/>
                        </a:spcAft>
                        <a:buClr>
                          <a:schemeClr val="accent2"/>
                        </a:buClr>
                        <a:buSzPts val="1800"/>
                        <a:buFont typeface="Roboto"/>
                        <a:buChar char="●"/>
                      </a:pPr>
                      <a:r>
                        <a:rPr lang="es-419" sz="1800">
                          <a:solidFill>
                            <a:schemeClr val="accent2"/>
                          </a:solidFill>
                          <a:highlight>
                            <a:srgbClr val="FFFFFF"/>
                          </a:highlight>
                          <a:latin typeface="Roboto"/>
                          <a:ea typeface="Roboto"/>
                          <a:cs typeface="Roboto"/>
                          <a:sym typeface="Roboto"/>
                        </a:rPr>
                        <a:t>20 g de sal</a:t>
                      </a:r>
                      <a:endParaRPr sz="1800">
                        <a:solidFill>
                          <a:schemeClr val="accent2"/>
                        </a:solidFill>
                        <a:highlight>
                          <a:srgbClr val="FFFFFF"/>
                        </a:highlight>
                        <a:latin typeface="Roboto"/>
                        <a:ea typeface="Roboto"/>
                        <a:cs typeface="Roboto"/>
                        <a:sym typeface="Roboto"/>
                      </a:endParaRPr>
                    </a:p>
                    <a:p>
                      <a:pPr indent="-342900" lvl="0" marL="457200" rtl="0" algn="l">
                        <a:lnSpc>
                          <a:spcPct val="115000"/>
                        </a:lnSpc>
                        <a:spcBef>
                          <a:spcPts val="0"/>
                        </a:spcBef>
                        <a:spcAft>
                          <a:spcPts val="0"/>
                        </a:spcAft>
                        <a:buClr>
                          <a:schemeClr val="accent2"/>
                        </a:buClr>
                        <a:buSzPts val="1800"/>
                        <a:buFont typeface="Roboto"/>
                        <a:buChar char="●"/>
                      </a:pPr>
                      <a:r>
                        <a:rPr lang="es-419" sz="1800">
                          <a:solidFill>
                            <a:schemeClr val="accent2"/>
                          </a:solidFill>
                          <a:highlight>
                            <a:srgbClr val="FFFFFF"/>
                          </a:highlight>
                          <a:latin typeface="Roboto"/>
                          <a:ea typeface="Roboto"/>
                          <a:cs typeface="Roboto"/>
                          <a:sym typeface="Roboto"/>
                        </a:rPr>
                        <a:t>600 ml de agua</a:t>
                      </a:r>
                      <a:endParaRPr sz="1800">
                        <a:solidFill>
                          <a:schemeClr val="accent2"/>
                        </a:solidFill>
                        <a:highlight>
                          <a:srgbClr val="FFFFFF"/>
                        </a:highlight>
                        <a:latin typeface="Roboto"/>
                        <a:ea typeface="Roboto"/>
                        <a:cs typeface="Roboto"/>
                        <a:sym typeface="Roboto"/>
                      </a:endParaRPr>
                    </a:p>
                    <a:p>
                      <a:pPr indent="-342900" lvl="0" marL="457200" rtl="0" algn="l">
                        <a:lnSpc>
                          <a:spcPct val="115000"/>
                        </a:lnSpc>
                        <a:spcBef>
                          <a:spcPts val="0"/>
                        </a:spcBef>
                        <a:spcAft>
                          <a:spcPts val="0"/>
                        </a:spcAft>
                        <a:buClr>
                          <a:schemeClr val="accent2"/>
                        </a:buClr>
                        <a:buSzPts val="1800"/>
                        <a:buFont typeface="Roboto"/>
                        <a:buChar char="●"/>
                      </a:pPr>
                      <a:r>
                        <a:rPr lang="es-419" sz="1800">
                          <a:solidFill>
                            <a:schemeClr val="accent2"/>
                          </a:solidFill>
                          <a:highlight>
                            <a:srgbClr val="FFFFFF"/>
                          </a:highlight>
                          <a:latin typeface="Roboto"/>
                          <a:ea typeface="Roboto"/>
                          <a:cs typeface="Roboto"/>
                          <a:sym typeface="Roboto"/>
                        </a:rPr>
                        <a:t>30 gr de levadura</a:t>
                      </a:r>
                      <a:endParaRPr b="1" sz="1800"/>
                    </a:p>
                  </a:txBody>
                  <a:tcPr marT="91425" marB="91425" marR="91425" marL="9142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7"/>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440" name="Google Shape;440;p57"/>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441" name="Google Shape;441;p57"/>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442" name="Google Shape;442;p57"/>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443" name="Google Shape;443;p57"/>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Markdown</a:t>
            </a:r>
            <a:endParaRPr b="0" i="0" sz="2900" u="none" cap="none" strike="noStrike">
              <a:solidFill>
                <a:srgbClr val="000000"/>
              </a:solidFill>
              <a:latin typeface="Roboto"/>
              <a:ea typeface="Roboto"/>
              <a:cs typeface="Roboto"/>
              <a:sym typeface="Roboto"/>
            </a:endParaRPr>
          </a:p>
        </p:txBody>
      </p:sp>
      <p:sp>
        <p:nvSpPr>
          <p:cNvPr id="444" name="Google Shape;444;p57"/>
          <p:cNvSpPr/>
          <p:nvPr/>
        </p:nvSpPr>
        <p:spPr>
          <a:xfrm>
            <a:off x="1300300" y="1024175"/>
            <a:ext cx="7767600" cy="562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419" sz="2000">
                <a:solidFill>
                  <a:srgbClr val="111111"/>
                </a:solidFill>
                <a:highlight>
                  <a:srgbClr val="FFFFFF"/>
                </a:highlight>
                <a:latin typeface="Roboto"/>
                <a:ea typeface="Roboto"/>
                <a:cs typeface="Roboto"/>
                <a:sym typeface="Roboto"/>
              </a:rPr>
              <a:t>Lista ordenada</a:t>
            </a:r>
            <a:endParaRPr b="1" sz="2000">
              <a:solidFill>
                <a:srgbClr val="111111"/>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b="1" sz="2000">
              <a:solidFill>
                <a:srgbClr val="111111"/>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b="1" sz="2000">
              <a:solidFill>
                <a:srgbClr val="111111"/>
              </a:solidFill>
              <a:highlight>
                <a:srgbClr val="FFFFFF"/>
              </a:highlight>
              <a:latin typeface="Roboto"/>
              <a:ea typeface="Roboto"/>
              <a:cs typeface="Roboto"/>
              <a:sym typeface="Roboto"/>
            </a:endParaRPr>
          </a:p>
          <a:p>
            <a:pPr indent="0" lvl="0" marL="457200" marR="0" rtl="0" algn="just">
              <a:lnSpc>
                <a:spcPct val="100000"/>
              </a:lnSpc>
              <a:spcBef>
                <a:spcPts val="0"/>
              </a:spcBef>
              <a:spcAft>
                <a:spcPts val="0"/>
              </a:spcAft>
              <a:buNone/>
            </a:pPr>
            <a:r>
              <a:t/>
            </a:r>
            <a:endParaRPr b="1" sz="2000">
              <a:latin typeface="Roboto"/>
              <a:ea typeface="Roboto"/>
              <a:cs typeface="Roboto"/>
              <a:sym typeface="Roboto"/>
            </a:endParaRPr>
          </a:p>
        </p:txBody>
      </p:sp>
      <p:graphicFrame>
        <p:nvGraphicFramePr>
          <p:cNvPr id="445" name="Google Shape;445;p57"/>
          <p:cNvGraphicFramePr/>
          <p:nvPr/>
        </p:nvGraphicFramePr>
        <p:xfrm>
          <a:off x="1300300" y="1664575"/>
          <a:ext cx="3000000" cy="3000000"/>
        </p:xfrm>
        <a:graphic>
          <a:graphicData uri="http://schemas.openxmlformats.org/drawingml/2006/table">
            <a:tbl>
              <a:tblPr>
                <a:noFill/>
                <a:tableStyleId>{3B35FA7B-82DA-482A-87D0-3D7774EF1972}</a:tableStyleId>
              </a:tblPr>
              <a:tblGrid>
                <a:gridCol w="3619500"/>
                <a:gridCol w="3619500"/>
              </a:tblGrid>
              <a:tr h="294200">
                <a:tc>
                  <a:txBody>
                    <a:bodyPr/>
                    <a:lstStyle/>
                    <a:p>
                      <a:pPr indent="0" lvl="0" marL="0" rtl="0" algn="l">
                        <a:spcBef>
                          <a:spcPts val="0"/>
                        </a:spcBef>
                        <a:spcAft>
                          <a:spcPts val="0"/>
                        </a:spcAft>
                        <a:buNone/>
                      </a:pPr>
                      <a:r>
                        <a:rPr b="1" lang="es-419" sz="1800"/>
                        <a:t>Entrada</a:t>
                      </a:r>
                      <a:endParaRPr b="1" sz="1800"/>
                    </a:p>
                  </a:txBody>
                  <a:tcPr marT="91425" marB="91425" marR="91425" marL="91425"/>
                </a:tc>
                <a:tc>
                  <a:txBody>
                    <a:bodyPr/>
                    <a:lstStyle/>
                    <a:p>
                      <a:pPr indent="0" lvl="0" marL="0" rtl="0" algn="l">
                        <a:spcBef>
                          <a:spcPts val="0"/>
                        </a:spcBef>
                        <a:spcAft>
                          <a:spcPts val="0"/>
                        </a:spcAft>
                        <a:buNone/>
                      </a:pPr>
                      <a:r>
                        <a:rPr b="1" lang="es-419" sz="1800"/>
                        <a:t>Salida</a:t>
                      </a:r>
                      <a:endParaRPr b="1" sz="1800"/>
                    </a:p>
                  </a:txBody>
                  <a:tcPr marT="91425" marB="91425" marR="91425" marL="91425"/>
                </a:tc>
              </a:tr>
              <a:tr h="294200">
                <a:tc>
                  <a:txBody>
                    <a:bodyPr/>
                    <a:lstStyle/>
                    <a:p>
                      <a:pPr indent="0" lvl="0" marL="0" rtl="0" algn="l">
                        <a:lnSpc>
                          <a:spcPct val="135714"/>
                        </a:lnSpc>
                        <a:spcBef>
                          <a:spcPts val="0"/>
                        </a:spcBef>
                        <a:spcAft>
                          <a:spcPts val="0"/>
                        </a:spcAft>
                        <a:buNone/>
                      </a:pPr>
                      <a:r>
                        <a:rPr lang="es-419" sz="1500">
                          <a:solidFill>
                            <a:srgbClr val="0000FF"/>
                          </a:solidFill>
                          <a:highlight>
                            <a:srgbClr val="FFFFFE"/>
                          </a:highlight>
                          <a:latin typeface="Courier New"/>
                          <a:ea typeface="Courier New"/>
                          <a:cs typeface="Courier New"/>
                          <a:sym typeface="Courier New"/>
                        </a:rPr>
                        <a:t>## Lista numerada</a:t>
                      </a:r>
                      <a:endParaRPr sz="1500">
                        <a:solidFill>
                          <a:srgbClr val="0000FF"/>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500">
                          <a:solidFill>
                            <a:srgbClr val="0000FF"/>
                          </a:solidFill>
                          <a:highlight>
                            <a:srgbClr val="FFFFFE"/>
                          </a:highlight>
                          <a:latin typeface="Courier New"/>
                          <a:ea typeface="Courier New"/>
                          <a:cs typeface="Courier New"/>
                          <a:sym typeface="Courier New"/>
                        </a:rPr>
                        <a:t>1. </a:t>
                      </a:r>
                      <a:r>
                        <a:rPr lang="es-419" sz="1500">
                          <a:solidFill>
                            <a:schemeClr val="dk1"/>
                          </a:solidFill>
                          <a:highlight>
                            <a:srgbClr val="FFFFFE"/>
                          </a:highlight>
                          <a:latin typeface="Courier New"/>
                          <a:ea typeface="Courier New"/>
                          <a:cs typeface="Courier New"/>
                          <a:sym typeface="Courier New"/>
                        </a:rPr>
                        <a:t>Item 1</a:t>
                      </a:r>
                      <a:endParaRPr sz="15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500">
                          <a:solidFill>
                            <a:srgbClr val="0000FF"/>
                          </a:solidFill>
                          <a:highlight>
                            <a:srgbClr val="FFFFFE"/>
                          </a:highlight>
                          <a:latin typeface="Courier New"/>
                          <a:ea typeface="Courier New"/>
                          <a:cs typeface="Courier New"/>
                          <a:sym typeface="Courier New"/>
                        </a:rPr>
                        <a:t>2. </a:t>
                      </a:r>
                      <a:r>
                        <a:rPr lang="es-419" sz="1500">
                          <a:solidFill>
                            <a:schemeClr val="dk1"/>
                          </a:solidFill>
                          <a:highlight>
                            <a:srgbClr val="FFFFFE"/>
                          </a:highlight>
                          <a:latin typeface="Courier New"/>
                          <a:ea typeface="Courier New"/>
                          <a:cs typeface="Courier New"/>
                          <a:sym typeface="Courier New"/>
                        </a:rPr>
                        <a:t>Item 2</a:t>
                      </a:r>
                      <a:endParaRPr sz="15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500">
                          <a:solidFill>
                            <a:srgbClr val="0000FF"/>
                          </a:solidFill>
                          <a:highlight>
                            <a:srgbClr val="FFFFFE"/>
                          </a:highlight>
                          <a:latin typeface="Courier New"/>
                          <a:ea typeface="Courier New"/>
                          <a:cs typeface="Courier New"/>
                          <a:sym typeface="Courier New"/>
                        </a:rPr>
                        <a:t>3. </a:t>
                      </a:r>
                      <a:r>
                        <a:rPr lang="es-419" sz="1500">
                          <a:solidFill>
                            <a:schemeClr val="dk1"/>
                          </a:solidFill>
                          <a:highlight>
                            <a:srgbClr val="FFFFFE"/>
                          </a:highlight>
                          <a:latin typeface="Courier New"/>
                          <a:ea typeface="Courier New"/>
                          <a:cs typeface="Courier New"/>
                          <a:sym typeface="Courier New"/>
                        </a:rPr>
                        <a:t>Item 3</a:t>
                      </a:r>
                      <a:endParaRPr sz="15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500">
                          <a:solidFill>
                            <a:srgbClr val="0000FF"/>
                          </a:solidFill>
                          <a:highlight>
                            <a:srgbClr val="FFFFFE"/>
                          </a:highlight>
                          <a:latin typeface="Courier New"/>
                          <a:ea typeface="Courier New"/>
                          <a:cs typeface="Courier New"/>
                          <a:sym typeface="Courier New"/>
                        </a:rPr>
                        <a:t>  - </a:t>
                      </a:r>
                      <a:r>
                        <a:rPr lang="es-419" sz="1500">
                          <a:solidFill>
                            <a:schemeClr val="dk1"/>
                          </a:solidFill>
                          <a:highlight>
                            <a:srgbClr val="FFFFFE"/>
                          </a:highlight>
                          <a:latin typeface="Courier New"/>
                          <a:ea typeface="Courier New"/>
                          <a:cs typeface="Courier New"/>
                          <a:sym typeface="Courier New"/>
                        </a:rPr>
                        <a:t>Item 3.1</a:t>
                      </a:r>
                      <a:endParaRPr sz="15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500">
                          <a:solidFill>
                            <a:srgbClr val="0000FF"/>
                          </a:solidFill>
                          <a:highlight>
                            <a:srgbClr val="FFFFFE"/>
                          </a:highlight>
                          <a:latin typeface="Courier New"/>
                          <a:ea typeface="Courier New"/>
                          <a:cs typeface="Courier New"/>
                          <a:sym typeface="Courier New"/>
                        </a:rPr>
                        <a:t>  - </a:t>
                      </a:r>
                      <a:r>
                        <a:rPr lang="es-419" sz="1500">
                          <a:solidFill>
                            <a:schemeClr val="dk1"/>
                          </a:solidFill>
                          <a:highlight>
                            <a:srgbClr val="FFFFFE"/>
                          </a:highlight>
                          <a:latin typeface="Courier New"/>
                          <a:ea typeface="Courier New"/>
                          <a:cs typeface="Courier New"/>
                          <a:sym typeface="Courier New"/>
                        </a:rPr>
                        <a:t>Item 3.2</a:t>
                      </a:r>
                      <a:endParaRPr sz="15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500">
                          <a:solidFill>
                            <a:srgbClr val="0000FF"/>
                          </a:solidFill>
                          <a:highlight>
                            <a:srgbClr val="FFFFFE"/>
                          </a:highlight>
                          <a:latin typeface="Courier New"/>
                          <a:ea typeface="Courier New"/>
                          <a:cs typeface="Courier New"/>
                          <a:sym typeface="Courier New"/>
                        </a:rPr>
                        <a:t>    * </a:t>
                      </a:r>
                      <a:r>
                        <a:rPr lang="es-419" sz="1500">
                          <a:solidFill>
                            <a:schemeClr val="dk1"/>
                          </a:solidFill>
                          <a:highlight>
                            <a:srgbClr val="FFFFFE"/>
                          </a:highlight>
                          <a:latin typeface="Courier New"/>
                          <a:ea typeface="Courier New"/>
                          <a:cs typeface="Courier New"/>
                          <a:sym typeface="Courier New"/>
                        </a:rPr>
                        <a:t>Item 3.2.1</a:t>
                      </a:r>
                      <a:endParaRPr sz="15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500">
                          <a:solidFill>
                            <a:srgbClr val="0000FF"/>
                          </a:solidFill>
                          <a:highlight>
                            <a:srgbClr val="FFFFFE"/>
                          </a:highlight>
                          <a:latin typeface="Courier New"/>
                          <a:ea typeface="Courier New"/>
                          <a:cs typeface="Courier New"/>
                          <a:sym typeface="Courier New"/>
                        </a:rPr>
                        <a:t>    * </a:t>
                      </a:r>
                      <a:r>
                        <a:rPr lang="es-419" sz="1500">
                          <a:solidFill>
                            <a:schemeClr val="dk1"/>
                          </a:solidFill>
                          <a:highlight>
                            <a:srgbClr val="FFFFFE"/>
                          </a:highlight>
                          <a:latin typeface="Courier New"/>
                          <a:ea typeface="Courier New"/>
                          <a:cs typeface="Courier New"/>
                          <a:sym typeface="Courier New"/>
                        </a:rPr>
                        <a:t>Item 3.2.2</a:t>
                      </a:r>
                      <a:endParaRPr sz="15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500">
                          <a:solidFill>
                            <a:srgbClr val="0000FF"/>
                          </a:solidFill>
                          <a:highlight>
                            <a:srgbClr val="FFFFFE"/>
                          </a:highlight>
                          <a:latin typeface="Courier New"/>
                          <a:ea typeface="Courier New"/>
                          <a:cs typeface="Courier New"/>
                          <a:sym typeface="Courier New"/>
                        </a:rPr>
                        <a:t>4. </a:t>
                      </a:r>
                      <a:r>
                        <a:rPr lang="es-419" sz="1500">
                          <a:solidFill>
                            <a:schemeClr val="dk1"/>
                          </a:solidFill>
                          <a:highlight>
                            <a:srgbClr val="FFFFFE"/>
                          </a:highlight>
                          <a:latin typeface="Courier New"/>
                          <a:ea typeface="Courier New"/>
                          <a:cs typeface="Courier New"/>
                          <a:sym typeface="Courier New"/>
                        </a:rPr>
                        <a:t>Item 4</a:t>
                      </a:r>
                      <a:endParaRPr sz="1500">
                        <a:solidFill>
                          <a:srgbClr val="0000FF"/>
                        </a:solidFill>
                        <a:highlight>
                          <a:srgbClr val="FFFFFE"/>
                        </a:highlight>
                        <a:latin typeface="Courier New"/>
                        <a:ea typeface="Courier New"/>
                        <a:cs typeface="Courier New"/>
                        <a:sym typeface="Courier New"/>
                      </a:endParaRPr>
                    </a:p>
                  </a:txBody>
                  <a:tcPr marT="91425" marB="91425" marR="91425" marL="91425"/>
                </a:tc>
                <a:tc>
                  <a:txBody>
                    <a:bodyPr/>
                    <a:lstStyle/>
                    <a:p>
                      <a:pPr indent="0" lvl="0" marL="0" rtl="0" algn="l">
                        <a:lnSpc>
                          <a:spcPct val="115000"/>
                        </a:lnSpc>
                        <a:spcBef>
                          <a:spcPts val="900"/>
                        </a:spcBef>
                        <a:spcAft>
                          <a:spcPts val="0"/>
                        </a:spcAft>
                        <a:buNone/>
                      </a:pPr>
                      <a:r>
                        <a:rPr lang="es-419" sz="1500">
                          <a:solidFill>
                            <a:schemeClr val="accent2"/>
                          </a:solidFill>
                          <a:highlight>
                            <a:srgbClr val="FFFFFF"/>
                          </a:highlight>
                          <a:latin typeface="Roboto"/>
                          <a:ea typeface="Roboto"/>
                          <a:cs typeface="Roboto"/>
                          <a:sym typeface="Roboto"/>
                        </a:rPr>
                        <a:t>Lista numerada</a:t>
                      </a:r>
                      <a:endParaRPr sz="1500">
                        <a:solidFill>
                          <a:schemeClr val="accent2"/>
                        </a:solidFill>
                        <a:highlight>
                          <a:srgbClr val="FFFFFF"/>
                        </a:highlight>
                        <a:latin typeface="Roboto"/>
                        <a:ea typeface="Roboto"/>
                        <a:cs typeface="Roboto"/>
                        <a:sym typeface="Roboto"/>
                      </a:endParaRPr>
                    </a:p>
                    <a:p>
                      <a:pPr indent="-323850" lvl="0" marL="457200" rtl="0" algn="l">
                        <a:lnSpc>
                          <a:spcPct val="115000"/>
                        </a:lnSpc>
                        <a:spcBef>
                          <a:spcPts val="900"/>
                        </a:spcBef>
                        <a:spcAft>
                          <a:spcPts val="0"/>
                        </a:spcAft>
                        <a:buClr>
                          <a:schemeClr val="accent2"/>
                        </a:buClr>
                        <a:buSzPts val="1500"/>
                        <a:buFont typeface="Roboto"/>
                        <a:buAutoNum type="arabicPeriod"/>
                      </a:pPr>
                      <a:r>
                        <a:rPr lang="es-419" sz="1500">
                          <a:solidFill>
                            <a:schemeClr val="accent2"/>
                          </a:solidFill>
                          <a:highlight>
                            <a:srgbClr val="FFFFFF"/>
                          </a:highlight>
                          <a:latin typeface="Roboto"/>
                          <a:ea typeface="Roboto"/>
                          <a:cs typeface="Roboto"/>
                          <a:sym typeface="Roboto"/>
                        </a:rPr>
                        <a:t>Item 1</a:t>
                      </a:r>
                      <a:endParaRPr sz="1500">
                        <a:solidFill>
                          <a:schemeClr val="accent2"/>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chemeClr val="accent2"/>
                        </a:buClr>
                        <a:buSzPts val="1500"/>
                        <a:buFont typeface="Roboto"/>
                        <a:buAutoNum type="arabicPeriod"/>
                      </a:pPr>
                      <a:r>
                        <a:rPr lang="es-419" sz="1500">
                          <a:solidFill>
                            <a:schemeClr val="accent2"/>
                          </a:solidFill>
                          <a:highlight>
                            <a:srgbClr val="FFFFFF"/>
                          </a:highlight>
                          <a:latin typeface="Roboto"/>
                          <a:ea typeface="Roboto"/>
                          <a:cs typeface="Roboto"/>
                          <a:sym typeface="Roboto"/>
                        </a:rPr>
                        <a:t>Item 2</a:t>
                      </a:r>
                      <a:endParaRPr sz="1500">
                        <a:solidFill>
                          <a:schemeClr val="accent2"/>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chemeClr val="accent2"/>
                        </a:buClr>
                        <a:buSzPts val="1500"/>
                        <a:buFont typeface="Roboto"/>
                        <a:buAutoNum type="arabicPeriod"/>
                      </a:pPr>
                      <a:r>
                        <a:rPr lang="es-419" sz="1500">
                          <a:solidFill>
                            <a:schemeClr val="accent2"/>
                          </a:solidFill>
                          <a:highlight>
                            <a:srgbClr val="FFFFFF"/>
                          </a:highlight>
                          <a:latin typeface="Roboto"/>
                          <a:ea typeface="Roboto"/>
                          <a:cs typeface="Roboto"/>
                          <a:sym typeface="Roboto"/>
                        </a:rPr>
                        <a:t>Item 3</a:t>
                      </a:r>
                      <a:endParaRPr sz="1500">
                        <a:solidFill>
                          <a:schemeClr val="accent2"/>
                        </a:solidFill>
                        <a:highlight>
                          <a:srgbClr val="FFFFFF"/>
                        </a:highlight>
                        <a:latin typeface="Roboto"/>
                        <a:ea typeface="Roboto"/>
                        <a:cs typeface="Roboto"/>
                        <a:sym typeface="Roboto"/>
                      </a:endParaRPr>
                    </a:p>
                    <a:p>
                      <a:pPr indent="-323850" lvl="1" marL="914400" rtl="0" algn="l">
                        <a:lnSpc>
                          <a:spcPct val="115000"/>
                        </a:lnSpc>
                        <a:spcBef>
                          <a:spcPts val="0"/>
                        </a:spcBef>
                        <a:spcAft>
                          <a:spcPts val="0"/>
                        </a:spcAft>
                        <a:buClr>
                          <a:schemeClr val="accent2"/>
                        </a:buClr>
                        <a:buSzPts val="1500"/>
                        <a:buFont typeface="Roboto"/>
                        <a:buChar char="○"/>
                      </a:pPr>
                      <a:r>
                        <a:rPr lang="es-419" sz="1500">
                          <a:solidFill>
                            <a:schemeClr val="accent2"/>
                          </a:solidFill>
                          <a:highlight>
                            <a:srgbClr val="FFFFFF"/>
                          </a:highlight>
                          <a:latin typeface="Roboto"/>
                          <a:ea typeface="Roboto"/>
                          <a:cs typeface="Roboto"/>
                          <a:sym typeface="Roboto"/>
                        </a:rPr>
                        <a:t>Item 3.1</a:t>
                      </a:r>
                      <a:endParaRPr sz="1500">
                        <a:solidFill>
                          <a:schemeClr val="accent2"/>
                        </a:solidFill>
                        <a:highlight>
                          <a:srgbClr val="FFFFFF"/>
                        </a:highlight>
                        <a:latin typeface="Roboto"/>
                        <a:ea typeface="Roboto"/>
                        <a:cs typeface="Roboto"/>
                        <a:sym typeface="Roboto"/>
                      </a:endParaRPr>
                    </a:p>
                    <a:p>
                      <a:pPr indent="-323850" lvl="1" marL="914400" rtl="0" algn="l">
                        <a:lnSpc>
                          <a:spcPct val="115000"/>
                        </a:lnSpc>
                        <a:spcBef>
                          <a:spcPts val="0"/>
                        </a:spcBef>
                        <a:spcAft>
                          <a:spcPts val="0"/>
                        </a:spcAft>
                        <a:buClr>
                          <a:schemeClr val="accent2"/>
                        </a:buClr>
                        <a:buSzPts val="1500"/>
                        <a:buFont typeface="Roboto"/>
                        <a:buChar char="○"/>
                      </a:pPr>
                      <a:r>
                        <a:rPr lang="es-419" sz="1500">
                          <a:solidFill>
                            <a:schemeClr val="accent2"/>
                          </a:solidFill>
                          <a:highlight>
                            <a:srgbClr val="FFFFFF"/>
                          </a:highlight>
                          <a:latin typeface="Roboto"/>
                          <a:ea typeface="Roboto"/>
                          <a:cs typeface="Roboto"/>
                          <a:sym typeface="Roboto"/>
                        </a:rPr>
                        <a:t>Item 3.2</a:t>
                      </a:r>
                      <a:endParaRPr sz="1500">
                        <a:solidFill>
                          <a:schemeClr val="accent2"/>
                        </a:solidFill>
                        <a:highlight>
                          <a:srgbClr val="FFFFFF"/>
                        </a:highlight>
                        <a:latin typeface="Roboto"/>
                        <a:ea typeface="Roboto"/>
                        <a:cs typeface="Roboto"/>
                        <a:sym typeface="Roboto"/>
                      </a:endParaRPr>
                    </a:p>
                    <a:p>
                      <a:pPr indent="-323850" lvl="2" marL="1371600" rtl="0" algn="l">
                        <a:lnSpc>
                          <a:spcPct val="115000"/>
                        </a:lnSpc>
                        <a:spcBef>
                          <a:spcPts val="0"/>
                        </a:spcBef>
                        <a:spcAft>
                          <a:spcPts val="0"/>
                        </a:spcAft>
                        <a:buClr>
                          <a:schemeClr val="accent2"/>
                        </a:buClr>
                        <a:buSzPts val="1500"/>
                        <a:buFont typeface="Roboto"/>
                        <a:buChar char="■"/>
                      </a:pPr>
                      <a:r>
                        <a:rPr lang="es-419" sz="1500">
                          <a:solidFill>
                            <a:schemeClr val="accent2"/>
                          </a:solidFill>
                          <a:highlight>
                            <a:srgbClr val="FFFFFF"/>
                          </a:highlight>
                          <a:latin typeface="Roboto"/>
                          <a:ea typeface="Roboto"/>
                          <a:cs typeface="Roboto"/>
                          <a:sym typeface="Roboto"/>
                        </a:rPr>
                        <a:t>Item 3.2.1</a:t>
                      </a:r>
                      <a:endParaRPr sz="1500">
                        <a:solidFill>
                          <a:schemeClr val="accent2"/>
                        </a:solidFill>
                        <a:highlight>
                          <a:srgbClr val="FFFFFF"/>
                        </a:highlight>
                        <a:latin typeface="Roboto"/>
                        <a:ea typeface="Roboto"/>
                        <a:cs typeface="Roboto"/>
                        <a:sym typeface="Roboto"/>
                      </a:endParaRPr>
                    </a:p>
                    <a:p>
                      <a:pPr indent="-323850" lvl="2" marL="1371600" rtl="0" algn="l">
                        <a:lnSpc>
                          <a:spcPct val="115000"/>
                        </a:lnSpc>
                        <a:spcBef>
                          <a:spcPts val="0"/>
                        </a:spcBef>
                        <a:spcAft>
                          <a:spcPts val="0"/>
                        </a:spcAft>
                        <a:buClr>
                          <a:schemeClr val="accent2"/>
                        </a:buClr>
                        <a:buSzPts val="1500"/>
                        <a:buFont typeface="Roboto"/>
                        <a:buChar char="■"/>
                      </a:pPr>
                      <a:r>
                        <a:rPr lang="es-419" sz="1500">
                          <a:solidFill>
                            <a:schemeClr val="accent2"/>
                          </a:solidFill>
                          <a:highlight>
                            <a:srgbClr val="FFFFFF"/>
                          </a:highlight>
                          <a:latin typeface="Roboto"/>
                          <a:ea typeface="Roboto"/>
                          <a:cs typeface="Roboto"/>
                          <a:sym typeface="Roboto"/>
                        </a:rPr>
                        <a:t>Item 3.2.2</a:t>
                      </a:r>
                      <a:endParaRPr sz="1500">
                        <a:solidFill>
                          <a:schemeClr val="accent2"/>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chemeClr val="accent2"/>
                        </a:buClr>
                        <a:buSzPts val="1500"/>
                        <a:buFont typeface="Roboto"/>
                        <a:buAutoNum type="arabicPeriod"/>
                      </a:pPr>
                      <a:r>
                        <a:rPr lang="es-419" sz="1500">
                          <a:solidFill>
                            <a:schemeClr val="accent2"/>
                          </a:solidFill>
                          <a:highlight>
                            <a:srgbClr val="FFFFFF"/>
                          </a:highlight>
                          <a:latin typeface="Roboto"/>
                          <a:ea typeface="Roboto"/>
                          <a:cs typeface="Roboto"/>
                          <a:sym typeface="Roboto"/>
                        </a:rPr>
                        <a:t>Item 4</a:t>
                      </a:r>
                      <a:endParaRPr sz="1500">
                        <a:solidFill>
                          <a:schemeClr val="accent2"/>
                        </a:solidFill>
                        <a:highlight>
                          <a:srgbClr val="FFFFFF"/>
                        </a:highlight>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8"/>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451" name="Google Shape;451;p58"/>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452" name="Google Shape;452;p58"/>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453" name="Google Shape;453;p58"/>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454" name="Google Shape;454;p58"/>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Markdown</a:t>
            </a:r>
            <a:endParaRPr b="0" i="0" sz="2900" u="none" cap="none" strike="noStrike">
              <a:solidFill>
                <a:srgbClr val="000000"/>
              </a:solidFill>
              <a:latin typeface="Roboto"/>
              <a:ea typeface="Roboto"/>
              <a:cs typeface="Roboto"/>
              <a:sym typeface="Roboto"/>
            </a:endParaRPr>
          </a:p>
        </p:txBody>
      </p:sp>
      <p:sp>
        <p:nvSpPr>
          <p:cNvPr id="455" name="Google Shape;455;p58"/>
          <p:cNvSpPr/>
          <p:nvPr/>
        </p:nvSpPr>
        <p:spPr>
          <a:xfrm>
            <a:off x="1300300" y="1024175"/>
            <a:ext cx="7767600" cy="562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419" sz="2000">
                <a:solidFill>
                  <a:srgbClr val="111111"/>
                </a:solidFill>
                <a:highlight>
                  <a:srgbClr val="FFFFFF"/>
                </a:highlight>
                <a:latin typeface="Roboto"/>
                <a:ea typeface="Roboto"/>
                <a:cs typeface="Roboto"/>
                <a:sym typeface="Roboto"/>
              </a:rPr>
              <a:t>Lista con </a:t>
            </a:r>
            <a:r>
              <a:rPr b="1" lang="es-419" sz="2000">
                <a:solidFill>
                  <a:srgbClr val="111111"/>
                </a:solidFill>
                <a:highlight>
                  <a:srgbClr val="FFFFFF"/>
                </a:highlight>
                <a:latin typeface="Roboto"/>
                <a:ea typeface="Roboto"/>
                <a:cs typeface="Roboto"/>
                <a:sym typeface="Roboto"/>
              </a:rPr>
              <a:t>verificación</a:t>
            </a:r>
            <a:endParaRPr b="1" sz="2000">
              <a:solidFill>
                <a:srgbClr val="111111"/>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b="1" sz="2000">
              <a:solidFill>
                <a:srgbClr val="111111"/>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b="1" sz="2000">
              <a:solidFill>
                <a:srgbClr val="111111"/>
              </a:solidFill>
              <a:highlight>
                <a:srgbClr val="FFFFFF"/>
              </a:highlight>
              <a:latin typeface="Roboto"/>
              <a:ea typeface="Roboto"/>
              <a:cs typeface="Roboto"/>
              <a:sym typeface="Roboto"/>
            </a:endParaRPr>
          </a:p>
          <a:p>
            <a:pPr indent="0" lvl="0" marL="457200" marR="0" rtl="0" algn="just">
              <a:lnSpc>
                <a:spcPct val="100000"/>
              </a:lnSpc>
              <a:spcBef>
                <a:spcPts val="0"/>
              </a:spcBef>
              <a:spcAft>
                <a:spcPts val="0"/>
              </a:spcAft>
              <a:buNone/>
            </a:pPr>
            <a:r>
              <a:t/>
            </a:r>
            <a:endParaRPr b="1" sz="2000">
              <a:latin typeface="Roboto"/>
              <a:ea typeface="Roboto"/>
              <a:cs typeface="Roboto"/>
              <a:sym typeface="Roboto"/>
            </a:endParaRPr>
          </a:p>
        </p:txBody>
      </p:sp>
      <p:graphicFrame>
        <p:nvGraphicFramePr>
          <p:cNvPr id="456" name="Google Shape;456;p58"/>
          <p:cNvGraphicFramePr/>
          <p:nvPr/>
        </p:nvGraphicFramePr>
        <p:xfrm>
          <a:off x="1300300" y="1664575"/>
          <a:ext cx="3000000" cy="3000000"/>
        </p:xfrm>
        <a:graphic>
          <a:graphicData uri="http://schemas.openxmlformats.org/drawingml/2006/table">
            <a:tbl>
              <a:tblPr>
                <a:noFill/>
                <a:tableStyleId>{3B35FA7B-82DA-482A-87D0-3D7774EF1972}</a:tableStyleId>
              </a:tblPr>
              <a:tblGrid>
                <a:gridCol w="3619500"/>
                <a:gridCol w="3619500"/>
              </a:tblGrid>
              <a:tr h="294200">
                <a:tc>
                  <a:txBody>
                    <a:bodyPr/>
                    <a:lstStyle/>
                    <a:p>
                      <a:pPr indent="0" lvl="0" marL="0" rtl="0" algn="l">
                        <a:spcBef>
                          <a:spcPts val="0"/>
                        </a:spcBef>
                        <a:spcAft>
                          <a:spcPts val="0"/>
                        </a:spcAft>
                        <a:buNone/>
                      </a:pPr>
                      <a:r>
                        <a:rPr b="1" lang="es-419" sz="1800"/>
                        <a:t>Entrada</a:t>
                      </a:r>
                      <a:endParaRPr b="1" sz="1800"/>
                    </a:p>
                  </a:txBody>
                  <a:tcPr marT="91425" marB="91425" marR="91425" marL="91425"/>
                </a:tc>
                <a:tc>
                  <a:txBody>
                    <a:bodyPr/>
                    <a:lstStyle/>
                    <a:p>
                      <a:pPr indent="0" lvl="0" marL="0" rtl="0" algn="l">
                        <a:spcBef>
                          <a:spcPts val="0"/>
                        </a:spcBef>
                        <a:spcAft>
                          <a:spcPts val="0"/>
                        </a:spcAft>
                        <a:buNone/>
                      </a:pPr>
                      <a:r>
                        <a:rPr b="1" lang="es-419" sz="1800"/>
                        <a:t>Salida</a:t>
                      </a:r>
                      <a:endParaRPr b="1" sz="1800"/>
                    </a:p>
                  </a:txBody>
                  <a:tcPr marT="91425" marB="91425" marR="91425" marL="91425"/>
                </a:tc>
              </a:tr>
              <a:tr h="294200">
                <a:tc>
                  <a:txBody>
                    <a:bodyPr/>
                    <a:lstStyle/>
                    <a:p>
                      <a:pPr indent="0" lvl="0" marL="0" rtl="0" algn="l">
                        <a:lnSpc>
                          <a:spcPct val="135714"/>
                        </a:lnSpc>
                        <a:spcBef>
                          <a:spcPts val="0"/>
                        </a:spcBef>
                        <a:spcAft>
                          <a:spcPts val="0"/>
                        </a:spcAft>
                        <a:buNone/>
                      </a:pPr>
                      <a:r>
                        <a:rPr lang="es-419" sz="1050">
                          <a:solidFill>
                            <a:srgbClr val="0000FF"/>
                          </a:solidFill>
                          <a:highlight>
                            <a:srgbClr val="FFFFFE"/>
                          </a:highlight>
                          <a:latin typeface="Courier New"/>
                          <a:ea typeface="Courier New"/>
                          <a:cs typeface="Courier New"/>
                          <a:sym typeface="Courier New"/>
                        </a:rPr>
                        <a:t>## Listas de verificacion</a:t>
                      </a:r>
                      <a:endParaRPr sz="1050">
                        <a:solidFill>
                          <a:srgbClr val="0000FF"/>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050">
                          <a:solidFill>
                            <a:srgbClr val="008000"/>
                          </a:solidFill>
                          <a:highlight>
                            <a:srgbClr val="FFFFFE"/>
                          </a:highlight>
                          <a:latin typeface="Courier New"/>
                          <a:ea typeface="Courier New"/>
                          <a:cs typeface="Courier New"/>
                          <a:sym typeface="Courier New"/>
                        </a:rPr>
                        <a:t>&gt;</a:t>
                      </a:r>
                      <a:r>
                        <a:rPr lang="es-419" sz="1050">
                          <a:solidFill>
                            <a:schemeClr val="dk1"/>
                          </a:solidFill>
                          <a:highlight>
                            <a:srgbClr val="FFFFFE"/>
                          </a:highlight>
                          <a:latin typeface="Courier New"/>
                          <a:ea typeface="Courier New"/>
                          <a:cs typeface="Courier New"/>
                          <a:sym typeface="Courier New"/>
                        </a:rPr>
                        <a:t> x in lista</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050">
                          <a:solidFill>
                            <a:srgbClr val="0000FF"/>
                          </a:solidFill>
                          <a:highlight>
                            <a:srgbClr val="FFFFFE"/>
                          </a:highlight>
                          <a:latin typeface="Courier New"/>
                          <a:ea typeface="Courier New"/>
                          <a:cs typeface="Courier New"/>
                          <a:sym typeface="Courier New"/>
                        </a:rPr>
                        <a:t>#### devuelve un valor de tipo:</a:t>
                      </a:r>
                      <a:endParaRPr sz="1050">
                        <a:solidFill>
                          <a:srgbClr val="0000FF"/>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050">
                          <a:solidFill>
                            <a:srgbClr val="0000FF"/>
                          </a:solidFill>
                          <a:highlight>
                            <a:srgbClr val="FFFFFE"/>
                          </a:highlight>
                          <a:latin typeface="Courier New"/>
                          <a:ea typeface="Courier New"/>
                          <a:cs typeface="Courier New"/>
                          <a:sym typeface="Courier New"/>
                        </a:rPr>
                        <a:t>- </a:t>
                      </a:r>
                      <a:r>
                        <a:rPr lang="es-419" sz="1050">
                          <a:solidFill>
                            <a:srgbClr val="A31515"/>
                          </a:solidFill>
                          <a:highlight>
                            <a:srgbClr val="FFFFFE"/>
                          </a:highlight>
                          <a:latin typeface="Courier New"/>
                          <a:ea typeface="Courier New"/>
                          <a:cs typeface="Courier New"/>
                          <a:sym typeface="Courier New"/>
                        </a:rPr>
                        <a:t>[ ]</a:t>
                      </a:r>
                      <a:r>
                        <a:rPr lang="es-419" sz="1050">
                          <a:solidFill>
                            <a:schemeClr val="dk1"/>
                          </a:solidFill>
                          <a:highlight>
                            <a:srgbClr val="FFFFFE"/>
                          </a:highlight>
                          <a:latin typeface="Courier New"/>
                          <a:ea typeface="Courier New"/>
                          <a:cs typeface="Courier New"/>
                          <a:sym typeface="Courier New"/>
                        </a:rPr>
                        <a:t> list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050">
                          <a:solidFill>
                            <a:srgbClr val="0000FF"/>
                          </a:solidFill>
                          <a:highlight>
                            <a:srgbClr val="FFFFFE"/>
                          </a:highlight>
                          <a:latin typeface="Courier New"/>
                          <a:ea typeface="Courier New"/>
                          <a:cs typeface="Courier New"/>
                          <a:sym typeface="Courier New"/>
                        </a:rPr>
                        <a:t>- </a:t>
                      </a:r>
                      <a:r>
                        <a:rPr lang="es-419" sz="1050">
                          <a:solidFill>
                            <a:srgbClr val="A31515"/>
                          </a:solidFill>
                          <a:highlight>
                            <a:srgbClr val="FFFFFE"/>
                          </a:highlight>
                          <a:latin typeface="Courier New"/>
                          <a:ea typeface="Courier New"/>
                          <a:cs typeface="Courier New"/>
                          <a:sym typeface="Courier New"/>
                        </a:rPr>
                        <a:t>[x]</a:t>
                      </a:r>
                      <a:r>
                        <a:rPr lang="es-419" sz="1050">
                          <a:solidFill>
                            <a:schemeClr val="dk1"/>
                          </a:solidFill>
                          <a:highlight>
                            <a:srgbClr val="FFFFFE"/>
                          </a:highlight>
                          <a:latin typeface="Courier New"/>
                          <a:ea typeface="Courier New"/>
                          <a:cs typeface="Courier New"/>
                          <a:sym typeface="Courier New"/>
                        </a:rPr>
                        <a:t> bool</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050">
                          <a:solidFill>
                            <a:srgbClr val="0000FF"/>
                          </a:solidFill>
                          <a:highlight>
                            <a:srgbClr val="FFFFFE"/>
                          </a:highlight>
                          <a:latin typeface="Courier New"/>
                          <a:ea typeface="Courier New"/>
                          <a:cs typeface="Courier New"/>
                          <a:sym typeface="Courier New"/>
                        </a:rPr>
                        <a:t>- </a:t>
                      </a:r>
                      <a:r>
                        <a:rPr lang="es-419" sz="1050">
                          <a:solidFill>
                            <a:srgbClr val="A31515"/>
                          </a:solidFill>
                          <a:highlight>
                            <a:srgbClr val="FFFFFE"/>
                          </a:highlight>
                          <a:latin typeface="Courier New"/>
                          <a:ea typeface="Courier New"/>
                          <a:cs typeface="Courier New"/>
                          <a:sym typeface="Courier New"/>
                        </a:rPr>
                        <a:t>[ ]</a:t>
                      </a:r>
                      <a:r>
                        <a:rPr lang="es-419" sz="1050">
                          <a:solidFill>
                            <a:schemeClr val="dk1"/>
                          </a:solidFill>
                          <a:highlight>
                            <a:srgbClr val="FFFFFE"/>
                          </a:highlight>
                          <a:latin typeface="Courier New"/>
                          <a:ea typeface="Courier New"/>
                          <a:cs typeface="Courier New"/>
                          <a:sym typeface="Courier New"/>
                        </a:rPr>
                        <a:t> String</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050">
                          <a:solidFill>
                            <a:srgbClr val="0000FF"/>
                          </a:solidFill>
                          <a:highlight>
                            <a:srgbClr val="FFFFFE"/>
                          </a:highlight>
                          <a:latin typeface="Courier New"/>
                          <a:ea typeface="Courier New"/>
                          <a:cs typeface="Courier New"/>
                          <a:sym typeface="Courier New"/>
                        </a:rPr>
                        <a:t>- </a:t>
                      </a:r>
                      <a:r>
                        <a:rPr lang="es-419" sz="1050">
                          <a:solidFill>
                            <a:srgbClr val="A31515"/>
                          </a:solidFill>
                          <a:highlight>
                            <a:srgbClr val="FFFFFE"/>
                          </a:highlight>
                          <a:latin typeface="Courier New"/>
                          <a:ea typeface="Courier New"/>
                          <a:cs typeface="Courier New"/>
                          <a:sym typeface="Courier New"/>
                        </a:rPr>
                        <a:t>[ ]</a:t>
                      </a:r>
                      <a:r>
                        <a:rPr lang="es-419" sz="1050">
                          <a:solidFill>
                            <a:schemeClr val="dk1"/>
                          </a:solidFill>
                          <a:highlight>
                            <a:srgbClr val="FFFFFE"/>
                          </a:highlight>
                          <a:latin typeface="Courier New"/>
                          <a:ea typeface="Courier New"/>
                          <a:cs typeface="Courier New"/>
                          <a:sym typeface="Courier New"/>
                        </a:rPr>
                        <a:t> dict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500">
                        <a:solidFill>
                          <a:srgbClr val="0000FF"/>
                        </a:solidFill>
                        <a:highlight>
                          <a:srgbClr val="FFFFFE"/>
                        </a:highlight>
                        <a:latin typeface="Courier New"/>
                        <a:ea typeface="Courier New"/>
                        <a:cs typeface="Courier New"/>
                        <a:sym typeface="Courier New"/>
                      </a:endParaRPr>
                    </a:p>
                  </a:txBody>
                  <a:tcPr marT="91425" marB="91425" marR="91425" marL="91425"/>
                </a:tc>
                <a:tc>
                  <a:txBody>
                    <a:bodyPr/>
                    <a:lstStyle/>
                    <a:p>
                      <a:pPr indent="0" lvl="0" marL="0" rtl="0" algn="l">
                        <a:lnSpc>
                          <a:spcPct val="115000"/>
                        </a:lnSpc>
                        <a:spcBef>
                          <a:spcPts val="900"/>
                        </a:spcBef>
                        <a:spcAft>
                          <a:spcPts val="900"/>
                        </a:spcAft>
                        <a:buNone/>
                      </a:pPr>
                      <a:r>
                        <a:t/>
                      </a:r>
                      <a:endParaRPr sz="1500">
                        <a:solidFill>
                          <a:schemeClr val="accent2"/>
                        </a:solidFill>
                        <a:highlight>
                          <a:srgbClr val="FFFFFF"/>
                        </a:highlight>
                        <a:latin typeface="Roboto"/>
                        <a:ea typeface="Roboto"/>
                        <a:cs typeface="Roboto"/>
                        <a:sym typeface="Roboto"/>
                      </a:endParaRPr>
                    </a:p>
                  </a:txBody>
                  <a:tcPr marT="91425" marB="91425" marR="91425" marL="91425"/>
                </a:tc>
              </a:tr>
            </a:tbl>
          </a:graphicData>
        </a:graphic>
      </p:graphicFrame>
      <p:pic>
        <p:nvPicPr>
          <p:cNvPr id="457" name="Google Shape;457;p58"/>
          <p:cNvPicPr preferRelativeResize="0"/>
          <p:nvPr/>
        </p:nvPicPr>
        <p:blipFill>
          <a:blip r:embed="rId5">
            <a:alphaModFix/>
          </a:blip>
          <a:stretch>
            <a:fillRect/>
          </a:stretch>
        </p:blipFill>
        <p:spPr>
          <a:xfrm>
            <a:off x="5519263" y="2282838"/>
            <a:ext cx="2447925" cy="22002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9"/>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463" name="Google Shape;463;p59"/>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464" name="Google Shape;464;p59"/>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465" name="Google Shape;465;p59"/>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466" name="Google Shape;466;p59"/>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Markdown</a:t>
            </a:r>
            <a:endParaRPr b="0" i="0" sz="2900" u="none" cap="none" strike="noStrike">
              <a:solidFill>
                <a:srgbClr val="000000"/>
              </a:solidFill>
              <a:latin typeface="Roboto"/>
              <a:ea typeface="Roboto"/>
              <a:cs typeface="Roboto"/>
              <a:sym typeface="Roboto"/>
            </a:endParaRPr>
          </a:p>
        </p:txBody>
      </p:sp>
      <p:sp>
        <p:nvSpPr>
          <p:cNvPr id="467" name="Google Shape;467;p59"/>
          <p:cNvSpPr/>
          <p:nvPr/>
        </p:nvSpPr>
        <p:spPr>
          <a:xfrm>
            <a:off x="1300300" y="1024175"/>
            <a:ext cx="7767600" cy="562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419" sz="2000">
                <a:solidFill>
                  <a:srgbClr val="111111"/>
                </a:solidFill>
                <a:highlight>
                  <a:srgbClr val="FFFFFF"/>
                </a:highlight>
                <a:latin typeface="Roboto"/>
                <a:ea typeface="Roboto"/>
                <a:cs typeface="Roboto"/>
                <a:sym typeface="Roboto"/>
              </a:rPr>
              <a:t>Tabla</a:t>
            </a:r>
            <a:endParaRPr b="1" sz="2000">
              <a:solidFill>
                <a:srgbClr val="111111"/>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b="1" sz="2000">
              <a:solidFill>
                <a:srgbClr val="111111"/>
              </a:solidFill>
              <a:highlight>
                <a:srgbClr val="FFFFFF"/>
              </a:highlight>
              <a:latin typeface="Roboto"/>
              <a:ea typeface="Roboto"/>
              <a:cs typeface="Roboto"/>
              <a:sym typeface="Roboto"/>
            </a:endParaRPr>
          </a:p>
          <a:p>
            <a:pPr indent="0" lvl="0" marL="457200" marR="0" rtl="0" algn="just">
              <a:lnSpc>
                <a:spcPct val="100000"/>
              </a:lnSpc>
              <a:spcBef>
                <a:spcPts val="0"/>
              </a:spcBef>
              <a:spcAft>
                <a:spcPts val="0"/>
              </a:spcAft>
              <a:buNone/>
            </a:pPr>
            <a:r>
              <a:t/>
            </a:r>
            <a:endParaRPr b="1" sz="2000">
              <a:latin typeface="Roboto"/>
              <a:ea typeface="Roboto"/>
              <a:cs typeface="Roboto"/>
              <a:sym typeface="Roboto"/>
            </a:endParaRPr>
          </a:p>
        </p:txBody>
      </p:sp>
      <p:graphicFrame>
        <p:nvGraphicFramePr>
          <p:cNvPr id="468" name="Google Shape;468;p59"/>
          <p:cNvGraphicFramePr/>
          <p:nvPr/>
        </p:nvGraphicFramePr>
        <p:xfrm>
          <a:off x="1300300" y="1664575"/>
          <a:ext cx="3000000" cy="3000000"/>
        </p:xfrm>
        <a:graphic>
          <a:graphicData uri="http://schemas.openxmlformats.org/drawingml/2006/table">
            <a:tbl>
              <a:tblPr>
                <a:noFill/>
                <a:tableStyleId>{3B35FA7B-82DA-482A-87D0-3D7774EF1972}</a:tableStyleId>
              </a:tblPr>
              <a:tblGrid>
                <a:gridCol w="3619500"/>
                <a:gridCol w="3619500"/>
              </a:tblGrid>
              <a:tr h="294200">
                <a:tc>
                  <a:txBody>
                    <a:bodyPr/>
                    <a:lstStyle/>
                    <a:p>
                      <a:pPr indent="0" lvl="0" marL="0" rtl="0" algn="l">
                        <a:spcBef>
                          <a:spcPts val="0"/>
                        </a:spcBef>
                        <a:spcAft>
                          <a:spcPts val="0"/>
                        </a:spcAft>
                        <a:buNone/>
                      </a:pPr>
                      <a:r>
                        <a:rPr b="1" lang="es-419" sz="1800"/>
                        <a:t>Entrada</a:t>
                      </a:r>
                      <a:endParaRPr b="1" sz="1800"/>
                    </a:p>
                  </a:txBody>
                  <a:tcPr marT="91425" marB="91425" marR="91425" marL="91425"/>
                </a:tc>
                <a:tc>
                  <a:txBody>
                    <a:bodyPr/>
                    <a:lstStyle/>
                    <a:p>
                      <a:pPr indent="0" lvl="0" marL="0" rtl="0" algn="l">
                        <a:spcBef>
                          <a:spcPts val="0"/>
                        </a:spcBef>
                        <a:spcAft>
                          <a:spcPts val="0"/>
                        </a:spcAft>
                        <a:buNone/>
                      </a:pPr>
                      <a:r>
                        <a:rPr b="1" lang="es-419" sz="1800"/>
                        <a:t>Salida</a:t>
                      </a:r>
                      <a:endParaRPr b="1" sz="1800"/>
                    </a:p>
                  </a:txBody>
                  <a:tcPr marT="91425" marB="91425" marR="91425" marL="91425"/>
                </a:tc>
              </a:tr>
              <a:tr h="294200">
                <a:tc>
                  <a:txBody>
                    <a:bodyPr/>
                    <a:lstStyle/>
                    <a:p>
                      <a:pPr indent="0" lvl="0" marL="0" rtl="0" algn="l">
                        <a:lnSpc>
                          <a:spcPct val="135714"/>
                        </a:lnSpc>
                        <a:spcBef>
                          <a:spcPts val="0"/>
                        </a:spcBef>
                        <a:spcAft>
                          <a:spcPts val="0"/>
                        </a:spcAft>
                        <a:buNone/>
                      </a:pPr>
                      <a:r>
                        <a:rPr lang="es-419" sz="1050">
                          <a:solidFill>
                            <a:srgbClr val="0000FF"/>
                          </a:solidFill>
                          <a:highlight>
                            <a:srgbClr val="FFFFFE"/>
                          </a:highlight>
                          <a:latin typeface="Courier New"/>
                          <a:ea typeface="Courier New"/>
                          <a:cs typeface="Courier New"/>
                          <a:sym typeface="Courier New"/>
                        </a:rPr>
                        <a:t># Tabla</a:t>
                      </a:r>
                      <a:endParaRPr sz="1050">
                        <a:solidFill>
                          <a:srgbClr val="0000FF"/>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050">
                          <a:solidFill>
                            <a:srgbClr val="0000FF"/>
                          </a:solidFill>
                          <a:highlight>
                            <a:srgbClr val="FFFFFE"/>
                          </a:highlight>
                          <a:latin typeface="Courier New"/>
                          <a:ea typeface="Courier New"/>
                          <a:cs typeface="Courier New"/>
                          <a:sym typeface="Courier New"/>
                        </a:rPr>
                        <a:t>|Producto|Precio|</a:t>
                      </a:r>
                      <a:endParaRPr sz="1050">
                        <a:solidFill>
                          <a:srgbClr val="0000FF"/>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050">
                          <a:solidFill>
                            <a:srgbClr val="0000FF"/>
                          </a:solidFill>
                          <a:highlight>
                            <a:srgbClr val="FFFFFE"/>
                          </a:highlight>
                          <a:latin typeface="Courier New"/>
                          <a:ea typeface="Courier New"/>
                          <a:cs typeface="Courier New"/>
                          <a:sym typeface="Courier New"/>
                        </a:rPr>
                        <a:t>|--------|--------|</a:t>
                      </a:r>
                      <a:endParaRPr sz="1050">
                        <a:solidFill>
                          <a:srgbClr val="0000FF"/>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050">
                          <a:solidFill>
                            <a:srgbClr val="0000FF"/>
                          </a:solidFill>
                          <a:highlight>
                            <a:srgbClr val="FFFFFE"/>
                          </a:highlight>
                          <a:latin typeface="Courier New"/>
                          <a:ea typeface="Courier New"/>
                          <a:cs typeface="Courier New"/>
                          <a:sym typeface="Courier New"/>
                        </a:rPr>
                        <a:t>|</a:t>
                      </a:r>
                      <a:r>
                        <a:rPr lang="es-419" sz="1050">
                          <a:solidFill>
                            <a:schemeClr val="dk1"/>
                          </a:solidFill>
                          <a:highlight>
                            <a:srgbClr val="FFFFFE"/>
                          </a:highlight>
                          <a:latin typeface="Courier New"/>
                          <a:ea typeface="Courier New"/>
                          <a:cs typeface="Courier New"/>
                          <a:sym typeface="Courier New"/>
                        </a:rPr>
                        <a:t>Zapatilla</a:t>
                      </a:r>
                      <a:r>
                        <a:rPr lang="es-419" sz="1050">
                          <a:solidFill>
                            <a:srgbClr val="0000FF"/>
                          </a:solidFill>
                          <a:highlight>
                            <a:srgbClr val="FFFFFE"/>
                          </a:highlight>
                          <a:latin typeface="Courier New"/>
                          <a:ea typeface="Courier New"/>
                          <a:cs typeface="Courier New"/>
                          <a:sym typeface="Courier New"/>
                        </a:rPr>
                        <a:t>|</a:t>
                      </a:r>
                      <a:r>
                        <a:rPr lang="es-419" sz="1050">
                          <a:solidFill>
                            <a:schemeClr val="dk1"/>
                          </a:solidFill>
                          <a:highlight>
                            <a:srgbClr val="FFFFFE"/>
                          </a:highlight>
                          <a:latin typeface="Courier New"/>
                          <a:ea typeface="Courier New"/>
                          <a:cs typeface="Courier New"/>
                          <a:sym typeface="Courier New"/>
                        </a:rPr>
                        <a:t>2300</a:t>
                      </a:r>
                      <a:r>
                        <a:rPr lang="es-419" sz="1050">
                          <a:solidFill>
                            <a:srgbClr val="0000FF"/>
                          </a:solidFill>
                          <a:highlight>
                            <a:srgbClr val="FFFFFE"/>
                          </a:highlight>
                          <a:latin typeface="Courier New"/>
                          <a:ea typeface="Courier New"/>
                          <a:cs typeface="Courier New"/>
                          <a:sym typeface="Courier New"/>
                        </a:rPr>
                        <a:t>|</a:t>
                      </a:r>
                      <a:endParaRPr sz="1050">
                        <a:solidFill>
                          <a:srgbClr val="0000FF"/>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050">
                          <a:solidFill>
                            <a:srgbClr val="0000FF"/>
                          </a:solidFill>
                          <a:highlight>
                            <a:srgbClr val="FFFFFE"/>
                          </a:highlight>
                          <a:latin typeface="Courier New"/>
                          <a:ea typeface="Courier New"/>
                          <a:cs typeface="Courier New"/>
                          <a:sym typeface="Courier New"/>
                        </a:rPr>
                        <a:t>|</a:t>
                      </a:r>
                      <a:r>
                        <a:rPr lang="es-419" sz="1050">
                          <a:solidFill>
                            <a:schemeClr val="dk1"/>
                          </a:solidFill>
                          <a:highlight>
                            <a:srgbClr val="FFFFFE"/>
                          </a:highlight>
                          <a:latin typeface="Courier New"/>
                          <a:ea typeface="Courier New"/>
                          <a:cs typeface="Courier New"/>
                          <a:sym typeface="Courier New"/>
                        </a:rPr>
                        <a:t>Borcego</a:t>
                      </a:r>
                      <a:r>
                        <a:rPr lang="es-419" sz="1050">
                          <a:solidFill>
                            <a:srgbClr val="0000FF"/>
                          </a:solidFill>
                          <a:highlight>
                            <a:srgbClr val="FFFFFE"/>
                          </a:highlight>
                          <a:latin typeface="Courier New"/>
                          <a:ea typeface="Courier New"/>
                          <a:cs typeface="Courier New"/>
                          <a:sym typeface="Courier New"/>
                        </a:rPr>
                        <a:t>|</a:t>
                      </a:r>
                      <a:r>
                        <a:rPr lang="es-419" sz="1050">
                          <a:solidFill>
                            <a:schemeClr val="dk1"/>
                          </a:solidFill>
                          <a:highlight>
                            <a:srgbClr val="FFFFFE"/>
                          </a:highlight>
                          <a:latin typeface="Courier New"/>
                          <a:ea typeface="Courier New"/>
                          <a:cs typeface="Courier New"/>
                          <a:sym typeface="Courier New"/>
                        </a:rPr>
                        <a:t>7200</a:t>
                      </a:r>
                      <a:r>
                        <a:rPr lang="es-419" sz="1050">
                          <a:solidFill>
                            <a:srgbClr val="0000FF"/>
                          </a:solidFill>
                          <a:highlight>
                            <a:srgbClr val="FFFFFE"/>
                          </a:highlight>
                          <a:latin typeface="Courier New"/>
                          <a:ea typeface="Courier New"/>
                          <a:cs typeface="Courier New"/>
                          <a:sym typeface="Courier New"/>
                        </a:rPr>
                        <a:t>|</a:t>
                      </a:r>
                      <a:endParaRPr sz="1050">
                        <a:solidFill>
                          <a:srgbClr val="0000FF"/>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sz="1050">
                          <a:solidFill>
                            <a:srgbClr val="0000FF"/>
                          </a:solidFill>
                          <a:highlight>
                            <a:srgbClr val="FFFFFE"/>
                          </a:highlight>
                          <a:latin typeface="Courier New"/>
                          <a:ea typeface="Courier New"/>
                          <a:cs typeface="Courier New"/>
                          <a:sym typeface="Courier New"/>
                        </a:rPr>
                        <a:t>|</a:t>
                      </a:r>
                      <a:r>
                        <a:rPr lang="es-419" sz="1050">
                          <a:solidFill>
                            <a:schemeClr val="dk1"/>
                          </a:solidFill>
                          <a:highlight>
                            <a:srgbClr val="FFFFFE"/>
                          </a:highlight>
                          <a:latin typeface="Courier New"/>
                          <a:ea typeface="Courier New"/>
                          <a:cs typeface="Courier New"/>
                          <a:sym typeface="Courier New"/>
                        </a:rPr>
                        <a:t>Media</a:t>
                      </a:r>
                      <a:r>
                        <a:rPr lang="es-419" sz="1050">
                          <a:solidFill>
                            <a:srgbClr val="0000FF"/>
                          </a:solidFill>
                          <a:highlight>
                            <a:srgbClr val="FFFFFE"/>
                          </a:highlight>
                          <a:latin typeface="Courier New"/>
                          <a:ea typeface="Courier New"/>
                          <a:cs typeface="Courier New"/>
                          <a:sym typeface="Courier New"/>
                        </a:rPr>
                        <a:t>|</a:t>
                      </a:r>
                      <a:r>
                        <a:rPr lang="es-419" sz="1050">
                          <a:solidFill>
                            <a:schemeClr val="dk1"/>
                          </a:solidFill>
                          <a:highlight>
                            <a:srgbClr val="FFFFFE"/>
                          </a:highlight>
                          <a:latin typeface="Courier New"/>
                          <a:ea typeface="Courier New"/>
                          <a:cs typeface="Courier New"/>
                          <a:sym typeface="Courier New"/>
                        </a:rPr>
                        <a:t>1200</a:t>
                      </a:r>
                      <a:r>
                        <a:rPr lang="es-419" sz="1050">
                          <a:solidFill>
                            <a:srgbClr val="0000FF"/>
                          </a:solidFill>
                          <a:highlight>
                            <a:srgbClr val="FFFFFE"/>
                          </a:highlight>
                          <a:latin typeface="Courier New"/>
                          <a:ea typeface="Courier New"/>
                          <a:cs typeface="Courier New"/>
                          <a:sym typeface="Courier New"/>
                        </a:rPr>
                        <a:t>|</a:t>
                      </a:r>
                      <a:endParaRPr sz="1050">
                        <a:solidFill>
                          <a:srgbClr val="0000FF"/>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FF"/>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500">
                        <a:solidFill>
                          <a:srgbClr val="0000FF"/>
                        </a:solidFill>
                        <a:highlight>
                          <a:srgbClr val="FFFFFE"/>
                        </a:highlight>
                        <a:latin typeface="Courier New"/>
                        <a:ea typeface="Courier New"/>
                        <a:cs typeface="Courier New"/>
                        <a:sym typeface="Courier New"/>
                      </a:endParaRPr>
                    </a:p>
                  </a:txBody>
                  <a:tcPr marT="91425" marB="91425" marR="91425" marL="91425"/>
                </a:tc>
                <a:tc>
                  <a:txBody>
                    <a:bodyPr/>
                    <a:lstStyle/>
                    <a:p>
                      <a:pPr indent="0" lvl="0" marL="0" rtl="0" algn="l">
                        <a:lnSpc>
                          <a:spcPct val="115000"/>
                        </a:lnSpc>
                        <a:spcBef>
                          <a:spcPts val="900"/>
                        </a:spcBef>
                        <a:spcAft>
                          <a:spcPts val="900"/>
                        </a:spcAft>
                        <a:buNone/>
                      </a:pPr>
                      <a:r>
                        <a:t/>
                      </a:r>
                      <a:endParaRPr sz="1500">
                        <a:solidFill>
                          <a:schemeClr val="accent2"/>
                        </a:solidFill>
                        <a:highlight>
                          <a:srgbClr val="FFFFFF"/>
                        </a:highlight>
                        <a:latin typeface="Roboto"/>
                        <a:ea typeface="Roboto"/>
                        <a:cs typeface="Roboto"/>
                        <a:sym typeface="Roboto"/>
                      </a:endParaRPr>
                    </a:p>
                  </a:txBody>
                  <a:tcPr marT="91425" marB="91425" marR="91425" marL="91425"/>
                </a:tc>
              </a:tr>
            </a:tbl>
          </a:graphicData>
        </a:graphic>
      </p:graphicFrame>
      <p:pic>
        <p:nvPicPr>
          <p:cNvPr id="469" name="Google Shape;469;p59"/>
          <p:cNvPicPr preferRelativeResize="0"/>
          <p:nvPr/>
        </p:nvPicPr>
        <p:blipFill>
          <a:blip r:embed="rId5">
            <a:alphaModFix/>
          </a:blip>
          <a:stretch>
            <a:fillRect/>
          </a:stretch>
        </p:blipFill>
        <p:spPr>
          <a:xfrm>
            <a:off x="5483133" y="2354108"/>
            <a:ext cx="2275500" cy="23993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0"/>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475" name="Google Shape;475;p60"/>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476" name="Google Shape;476;p60"/>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477" name="Google Shape;477;p60"/>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478" name="Google Shape;478;p60"/>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Markdown</a:t>
            </a:r>
            <a:endParaRPr b="0" i="0" sz="2900" u="none" cap="none" strike="noStrike">
              <a:solidFill>
                <a:srgbClr val="000000"/>
              </a:solidFill>
              <a:latin typeface="Roboto"/>
              <a:ea typeface="Roboto"/>
              <a:cs typeface="Roboto"/>
              <a:sym typeface="Roboto"/>
            </a:endParaRPr>
          </a:p>
        </p:txBody>
      </p:sp>
      <p:sp>
        <p:nvSpPr>
          <p:cNvPr id="479" name="Google Shape;479;p60"/>
          <p:cNvSpPr/>
          <p:nvPr/>
        </p:nvSpPr>
        <p:spPr>
          <a:xfrm>
            <a:off x="1300300" y="1024175"/>
            <a:ext cx="7767600" cy="562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419" sz="2000">
                <a:solidFill>
                  <a:srgbClr val="111111"/>
                </a:solidFill>
                <a:highlight>
                  <a:srgbClr val="FFFFFF"/>
                </a:highlight>
                <a:latin typeface="Roboto"/>
                <a:ea typeface="Roboto"/>
                <a:cs typeface="Roboto"/>
                <a:sym typeface="Roboto"/>
              </a:rPr>
              <a:t>Código</a:t>
            </a:r>
            <a:r>
              <a:rPr b="1" lang="es-419" sz="2000">
                <a:solidFill>
                  <a:srgbClr val="111111"/>
                </a:solidFill>
                <a:highlight>
                  <a:srgbClr val="FFFFFF"/>
                </a:highlight>
                <a:latin typeface="Roboto"/>
                <a:ea typeface="Roboto"/>
                <a:cs typeface="Roboto"/>
                <a:sym typeface="Roboto"/>
              </a:rPr>
              <a:t> con Markdown</a:t>
            </a:r>
            <a:endParaRPr b="1" sz="2000">
              <a:solidFill>
                <a:srgbClr val="111111"/>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b="1" sz="2000">
              <a:solidFill>
                <a:srgbClr val="111111"/>
              </a:solidFill>
              <a:highlight>
                <a:srgbClr val="FFFFFF"/>
              </a:highlight>
              <a:latin typeface="Roboto"/>
              <a:ea typeface="Roboto"/>
              <a:cs typeface="Roboto"/>
              <a:sym typeface="Roboto"/>
            </a:endParaRPr>
          </a:p>
          <a:p>
            <a:pPr indent="0" lvl="0" marL="457200" marR="0" rtl="0" algn="just">
              <a:lnSpc>
                <a:spcPct val="100000"/>
              </a:lnSpc>
              <a:spcBef>
                <a:spcPts val="0"/>
              </a:spcBef>
              <a:spcAft>
                <a:spcPts val="0"/>
              </a:spcAft>
              <a:buNone/>
            </a:pPr>
            <a:r>
              <a:t/>
            </a:r>
            <a:endParaRPr b="1" sz="2000">
              <a:latin typeface="Roboto"/>
              <a:ea typeface="Roboto"/>
              <a:cs typeface="Roboto"/>
              <a:sym typeface="Roboto"/>
            </a:endParaRPr>
          </a:p>
        </p:txBody>
      </p:sp>
      <p:graphicFrame>
        <p:nvGraphicFramePr>
          <p:cNvPr id="480" name="Google Shape;480;p60"/>
          <p:cNvGraphicFramePr/>
          <p:nvPr/>
        </p:nvGraphicFramePr>
        <p:xfrm>
          <a:off x="1300300" y="1664575"/>
          <a:ext cx="3000000" cy="3000000"/>
        </p:xfrm>
        <a:graphic>
          <a:graphicData uri="http://schemas.openxmlformats.org/drawingml/2006/table">
            <a:tbl>
              <a:tblPr>
                <a:noFill/>
                <a:tableStyleId>{3B35FA7B-82DA-482A-87D0-3D7774EF1972}</a:tableStyleId>
              </a:tblPr>
              <a:tblGrid>
                <a:gridCol w="3619500"/>
                <a:gridCol w="3619500"/>
              </a:tblGrid>
              <a:tr h="294200">
                <a:tc>
                  <a:txBody>
                    <a:bodyPr/>
                    <a:lstStyle/>
                    <a:p>
                      <a:pPr indent="0" lvl="0" marL="0" rtl="0" algn="l">
                        <a:spcBef>
                          <a:spcPts val="0"/>
                        </a:spcBef>
                        <a:spcAft>
                          <a:spcPts val="0"/>
                        </a:spcAft>
                        <a:buNone/>
                      </a:pPr>
                      <a:r>
                        <a:rPr b="1" lang="es-419" sz="1800"/>
                        <a:t>Entrada</a:t>
                      </a:r>
                      <a:endParaRPr b="1" sz="1800"/>
                    </a:p>
                  </a:txBody>
                  <a:tcPr marT="91425" marB="91425" marR="91425" marL="91425"/>
                </a:tc>
                <a:tc>
                  <a:txBody>
                    <a:bodyPr/>
                    <a:lstStyle/>
                    <a:p>
                      <a:pPr indent="0" lvl="0" marL="0" rtl="0" algn="l">
                        <a:spcBef>
                          <a:spcPts val="0"/>
                        </a:spcBef>
                        <a:spcAft>
                          <a:spcPts val="0"/>
                        </a:spcAft>
                        <a:buNone/>
                      </a:pPr>
                      <a:r>
                        <a:rPr b="1" lang="es-419" sz="1800"/>
                        <a:t>Salida</a:t>
                      </a:r>
                      <a:endParaRPr b="1" sz="1800"/>
                    </a:p>
                  </a:txBody>
                  <a:tcPr marT="91425" marB="91425" marR="91425" marL="91425"/>
                </a:tc>
              </a:tr>
              <a:tr h="294200">
                <a:tc>
                  <a:txBody>
                    <a:bodyPr/>
                    <a:lstStyle/>
                    <a:p>
                      <a:pPr indent="0" lvl="0" marL="0" rtl="0" algn="l">
                        <a:lnSpc>
                          <a:spcPct val="135714"/>
                        </a:lnSpc>
                        <a:spcBef>
                          <a:spcPts val="0"/>
                        </a:spcBef>
                        <a:spcAft>
                          <a:spcPts val="0"/>
                        </a:spcAft>
                        <a:buNone/>
                      </a:pPr>
                      <a:r>
                        <a:rPr lang="es-419">
                          <a:solidFill>
                            <a:srgbClr val="0000FF"/>
                          </a:solidFill>
                          <a:highlight>
                            <a:srgbClr val="FFFFFE"/>
                          </a:highlight>
                          <a:latin typeface="Courier New"/>
                          <a:ea typeface="Courier New"/>
                          <a:cs typeface="Courier New"/>
                          <a:sym typeface="Courier New"/>
                        </a:rPr>
                        <a:t>### Ejercicio 18</a:t>
                      </a:r>
                      <a:endParaRPr>
                        <a:solidFill>
                          <a:srgbClr val="0000FF"/>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a:solidFill>
                            <a:srgbClr val="A31515"/>
                          </a:solidFill>
                          <a:highlight>
                            <a:srgbClr val="FFFFFE"/>
                          </a:highlight>
                          <a:latin typeface="Courier New"/>
                          <a:ea typeface="Courier New"/>
                          <a:cs typeface="Courier New"/>
                          <a:sym typeface="Courier New"/>
                        </a:rPr>
                        <a:t>``` </a:t>
                      </a:r>
                      <a:endParaRPr>
                        <a:solidFill>
                          <a:srgbClr val="A31515"/>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a:solidFill>
                            <a:srgbClr val="0000FF"/>
                          </a:solidFill>
                          <a:highlight>
                            <a:srgbClr val="FFFFFE"/>
                          </a:highlight>
                          <a:latin typeface="Courier New"/>
                          <a:ea typeface="Courier New"/>
                          <a:cs typeface="Courier New"/>
                          <a:sym typeface="Courier New"/>
                        </a:rPr>
                        <a:t>def</a:t>
                      </a:r>
                      <a:r>
                        <a:rPr lang="es-419">
                          <a:solidFill>
                            <a:schemeClr val="dk1"/>
                          </a:solidFill>
                          <a:highlight>
                            <a:srgbClr val="FFFFFE"/>
                          </a:highlight>
                          <a:latin typeface="Courier New"/>
                          <a:ea typeface="Courier New"/>
                          <a:cs typeface="Courier New"/>
                          <a:sym typeface="Courier New"/>
                        </a:rPr>
                        <a:t> precio_final(precio,iva=</a:t>
                      </a:r>
                      <a:r>
                        <a:rPr lang="es-419">
                          <a:solidFill>
                            <a:srgbClr val="098658"/>
                          </a:solidFill>
                          <a:highlight>
                            <a:srgbClr val="FFFFFE"/>
                          </a:highlight>
                          <a:latin typeface="Courier New"/>
                          <a:ea typeface="Courier New"/>
                          <a:cs typeface="Courier New"/>
                          <a:sym typeface="Courier New"/>
                        </a:rPr>
                        <a:t>21</a:t>
                      </a:r>
                      <a:r>
                        <a:rPr lang="es-419">
                          <a:solidFill>
                            <a:schemeClr val="dk1"/>
                          </a:solidFill>
                          <a:highlight>
                            <a:srgbClr val="FFFFFE"/>
                          </a:highlight>
                          <a:latin typeface="Courier New"/>
                          <a:ea typeface="Courier New"/>
                          <a:cs typeface="Courier New"/>
                          <a:sym typeface="Courier New"/>
                        </a:rPr>
                        <a:t>): </a:t>
                      </a:r>
                      <a:endParaRPr>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a:solidFill>
                            <a:schemeClr val="dk1"/>
                          </a:solidFill>
                          <a:highlight>
                            <a:srgbClr val="FFFFFE"/>
                          </a:highlight>
                          <a:latin typeface="Courier New"/>
                          <a:ea typeface="Courier New"/>
                          <a:cs typeface="Courier New"/>
                          <a:sym typeface="Courier New"/>
                        </a:rPr>
                        <a:t>    </a:t>
                      </a:r>
                      <a:r>
                        <a:rPr lang="es-419">
                          <a:solidFill>
                            <a:srgbClr val="0000FF"/>
                          </a:solidFill>
                          <a:highlight>
                            <a:srgbClr val="FFFFFE"/>
                          </a:highlight>
                          <a:latin typeface="Courier New"/>
                          <a:ea typeface="Courier New"/>
                          <a:cs typeface="Courier New"/>
                          <a:sym typeface="Courier New"/>
                        </a:rPr>
                        <a:t>return</a:t>
                      </a:r>
                      <a:r>
                        <a:rPr lang="es-419">
                          <a:solidFill>
                            <a:schemeClr val="dk1"/>
                          </a:solidFill>
                          <a:highlight>
                            <a:srgbClr val="FFFFFE"/>
                          </a:highlight>
                          <a:latin typeface="Courier New"/>
                          <a:ea typeface="Courier New"/>
                          <a:cs typeface="Courier New"/>
                          <a:sym typeface="Courier New"/>
                        </a:rPr>
                        <a:t> precio+precio*iva/</a:t>
                      </a:r>
                      <a:r>
                        <a:rPr lang="es-419">
                          <a:solidFill>
                            <a:srgbClr val="098658"/>
                          </a:solidFill>
                          <a:highlight>
                            <a:srgbClr val="FFFFFE"/>
                          </a:highlight>
                          <a:latin typeface="Courier New"/>
                          <a:ea typeface="Courier New"/>
                          <a:cs typeface="Courier New"/>
                          <a:sym typeface="Courier New"/>
                        </a:rPr>
                        <a:t>100</a:t>
                      </a:r>
                      <a:endParaRPr>
                        <a:solidFill>
                          <a:srgbClr val="098658"/>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a:solidFill>
                            <a:srgbClr val="A31515"/>
                          </a:solidFill>
                          <a:highlight>
                            <a:srgbClr val="FFFFFE"/>
                          </a:highlight>
                          <a:latin typeface="Courier New"/>
                          <a:ea typeface="Courier New"/>
                          <a:cs typeface="Courier New"/>
                          <a:sym typeface="Courier New"/>
                        </a:rPr>
                        <a:t>```</a:t>
                      </a:r>
                      <a:endParaRPr>
                        <a:solidFill>
                          <a:srgbClr val="0000FF"/>
                        </a:solidFill>
                        <a:highlight>
                          <a:srgbClr val="FFFFFE"/>
                        </a:highlight>
                        <a:latin typeface="Courier New"/>
                        <a:ea typeface="Courier New"/>
                        <a:cs typeface="Courier New"/>
                        <a:sym typeface="Courier New"/>
                      </a:endParaRPr>
                    </a:p>
                  </a:txBody>
                  <a:tcPr marT="91425" marB="91425" marR="91425" marL="91425"/>
                </a:tc>
                <a:tc>
                  <a:txBody>
                    <a:bodyPr/>
                    <a:lstStyle/>
                    <a:p>
                      <a:pPr indent="0" lvl="0" marL="0" rtl="0" algn="l">
                        <a:lnSpc>
                          <a:spcPct val="115000"/>
                        </a:lnSpc>
                        <a:spcBef>
                          <a:spcPts val="700"/>
                        </a:spcBef>
                        <a:spcAft>
                          <a:spcPts val="0"/>
                        </a:spcAft>
                        <a:buNone/>
                      </a:pPr>
                      <a:r>
                        <a:rPr lang="es-419" sz="1800">
                          <a:solidFill>
                            <a:schemeClr val="accent2"/>
                          </a:solidFill>
                          <a:highlight>
                            <a:srgbClr val="FFFFFF"/>
                          </a:highlight>
                          <a:latin typeface="Roboto"/>
                          <a:ea typeface="Roboto"/>
                          <a:cs typeface="Roboto"/>
                          <a:sym typeface="Roboto"/>
                        </a:rPr>
                        <a:t>Ejercicio 18</a:t>
                      </a:r>
                      <a:endParaRPr sz="1800">
                        <a:solidFill>
                          <a:schemeClr val="accent2"/>
                        </a:solidFill>
                        <a:highlight>
                          <a:srgbClr val="FFFFFF"/>
                        </a:highlight>
                        <a:latin typeface="Roboto"/>
                        <a:ea typeface="Roboto"/>
                        <a:cs typeface="Roboto"/>
                        <a:sym typeface="Roboto"/>
                      </a:endParaRPr>
                    </a:p>
                    <a:p>
                      <a:pPr indent="0" lvl="0" marL="76200" marR="76200" rtl="0" algn="l">
                        <a:lnSpc>
                          <a:spcPct val="115000"/>
                        </a:lnSpc>
                        <a:spcBef>
                          <a:spcPts val="1100"/>
                        </a:spcBef>
                        <a:spcAft>
                          <a:spcPts val="0"/>
                        </a:spcAft>
                        <a:buNone/>
                      </a:pPr>
                      <a:r>
                        <a:rPr lang="es-419" sz="1800">
                          <a:solidFill>
                            <a:schemeClr val="dk1"/>
                          </a:solidFill>
                        </a:rPr>
                        <a:t>def precio_final(precio,iva=21): </a:t>
                      </a:r>
                      <a:endParaRPr sz="1800">
                        <a:solidFill>
                          <a:schemeClr val="dk1"/>
                        </a:solidFill>
                      </a:endParaRPr>
                    </a:p>
                    <a:p>
                      <a:pPr indent="0" lvl="0" marL="76200" marR="76200" rtl="0" algn="l">
                        <a:lnSpc>
                          <a:spcPct val="115000"/>
                        </a:lnSpc>
                        <a:spcBef>
                          <a:spcPts val="1100"/>
                        </a:spcBef>
                        <a:spcAft>
                          <a:spcPts val="0"/>
                        </a:spcAft>
                        <a:buNone/>
                      </a:pPr>
                      <a:r>
                        <a:rPr lang="es-419" sz="1800">
                          <a:solidFill>
                            <a:schemeClr val="dk1"/>
                          </a:solidFill>
                        </a:rPr>
                        <a:t>    return precio+precio*iva/100</a:t>
                      </a:r>
                      <a:endParaRPr sz="1800">
                        <a:solidFill>
                          <a:schemeClr val="dk1"/>
                        </a:solidFill>
                      </a:endParaRPr>
                    </a:p>
                    <a:p>
                      <a:pPr indent="0" lvl="0" marL="76200" marR="76200" rtl="0" algn="l">
                        <a:lnSpc>
                          <a:spcPct val="115000"/>
                        </a:lnSpc>
                        <a:spcBef>
                          <a:spcPts val="1100"/>
                        </a:spcBef>
                        <a:spcAft>
                          <a:spcPts val="1100"/>
                        </a:spcAft>
                        <a:buNone/>
                      </a:pPr>
                      <a:r>
                        <a:t/>
                      </a:r>
                      <a:endParaRPr sz="1800">
                        <a:solidFill>
                          <a:srgbClr val="0000FF"/>
                        </a:solidFill>
                      </a:endParaRPr>
                    </a:p>
                  </a:txBody>
                  <a:tcPr marT="91425" marB="91425" marR="91425" marL="91425"/>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1"/>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486" name="Google Shape;486;p61"/>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487" name="Google Shape;487;p61"/>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488" name="Google Shape;488;p61"/>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489" name="Google Shape;489;p61"/>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Markdown</a:t>
            </a:r>
            <a:endParaRPr b="0" i="0" sz="2900" u="none" cap="none" strike="noStrike">
              <a:solidFill>
                <a:srgbClr val="000000"/>
              </a:solidFill>
              <a:latin typeface="Roboto"/>
              <a:ea typeface="Roboto"/>
              <a:cs typeface="Roboto"/>
              <a:sym typeface="Roboto"/>
            </a:endParaRPr>
          </a:p>
        </p:txBody>
      </p:sp>
      <p:sp>
        <p:nvSpPr>
          <p:cNvPr id="490" name="Google Shape;490;p61"/>
          <p:cNvSpPr/>
          <p:nvPr/>
        </p:nvSpPr>
        <p:spPr>
          <a:xfrm>
            <a:off x="1300300" y="1024175"/>
            <a:ext cx="7767600" cy="562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419" sz="2000">
                <a:solidFill>
                  <a:srgbClr val="111111"/>
                </a:solidFill>
                <a:highlight>
                  <a:srgbClr val="FFFFFF"/>
                </a:highlight>
                <a:latin typeface="Roboto"/>
                <a:ea typeface="Roboto"/>
                <a:cs typeface="Roboto"/>
                <a:sym typeface="Roboto"/>
              </a:rPr>
              <a:t>Código</a:t>
            </a:r>
            <a:r>
              <a:rPr b="1" lang="es-419" sz="2000">
                <a:solidFill>
                  <a:srgbClr val="111111"/>
                </a:solidFill>
                <a:highlight>
                  <a:srgbClr val="FFFFFF"/>
                </a:highlight>
                <a:latin typeface="Roboto"/>
                <a:ea typeface="Roboto"/>
                <a:cs typeface="Roboto"/>
                <a:sym typeface="Roboto"/>
              </a:rPr>
              <a:t> con Markdown con reconocimiento del lenguaje</a:t>
            </a:r>
            <a:endParaRPr b="1" sz="2000">
              <a:solidFill>
                <a:srgbClr val="111111"/>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b="1" sz="2000">
              <a:solidFill>
                <a:srgbClr val="111111"/>
              </a:solidFill>
              <a:highlight>
                <a:srgbClr val="FFFFFF"/>
              </a:highlight>
              <a:latin typeface="Roboto"/>
              <a:ea typeface="Roboto"/>
              <a:cs typeface="Roboto"/>
              <a:sym typeface="Roboto"/>
            </a:endParaRPr>
          </a:p>
          <a:p>
            <a:pPr indent="0" lvl="0" marL="457200" marR="0" rtl="0" algn="just">
              <a:lnSpc>
                <a:spcPct val="100000"/>
              </a:lnSpc>
              <a:spcBef>
                <a:spcPts val="0"/>
              </a:spcBef>
              <a:spcAft>
                <a:spcPts val="0"/>
              </a:spcAft>
              <a:buNone/>
            </a:pPr>
            <a:r>
              <a:t/>
            </a:r>
            <a:endParaRPr b="1" sz="2000">
              <a:latin typeface="Roboto"/>
              <a:ea typeface="Roboto"/>
              <a:cs typeface="Roboto"/>
              <a:sym typeface="Roboto"/>
            </a:endParaRPr>
          </a:p>
        </p:txBody>
      </p:sp>
      <p:graphicFrame>
        <p:nvGraphicFramePr>
          <p:cNvPr id="491" name="Google Shape;491;p61"/>
          <p:cNvGraphicFramePr/>
          <p:nvPr/>
        </p:nvGraphicFramePr>
        <p:xfrm>
          <a:off x="1300300" y="1664575"/>
          <a:ext cx="3000000" cy="3000000"/>
        </p:xfrm>
        <a:graphic>
          <a:graphicData uri="http://schemas.openxmlformats.org/drawingml/2006/table">
            <a:tbl>
              <a:tblPr>
                <a:noFill/>
                <a:tableStyleId>{3B35FA7B-82DA-482A-87D0-3D7774EF1972}</a:tableStyleId>
              </a:tblPr>
              <a:tblGrid>
                <a:gridCol w="3619500"/>
                <a:gridCol w="3619500"/>
              </a:tblGrid>
              <a:tr h="294200">
                <a:tc>
                  <a:txBody>
                    <a:bodyPr/>
                    <a:lstStyle/>
                    <a:p>
                      <a:pPr indent="0" lvl="0" marL="0" rtl="0" algn="l">
                        <a:spcBef>
                          <a:spcPts val="0"/>
                        </a:spcBef>
                        <a:spcAft>
                          <a:spcPts val="0"/>
                        </a:spcAft>
                        <a:buNone/>
                      </a:pPr>
                      <a:r>
                        <a:rPr b="1" lang="es-419" sz="1800"/>
                        <a:t>Entrada</a:t>
                      </a:r>
                      <a:endParaRPr b="1" sz="1800"/>
                    </a:p>
                  </a:txBody>
                  <a:tcPr marT="91425" marB="91425" marR="91425" marL="91425"/>
                </a:tc>
                <a:tc>
                  <a:txBody>
                    <a:bodyPr/>
                    <a:lstStyle/>
                    <a:p>
                      <a:pPr indent="0" lvl="0" marL="0" rtl="0" algn="l">
                        <a:spcBef>
                          <a:spcPts val="0"/>
                        </a:spcBef>
                        <a:spcAft>
                          <a:spcPts val="0"/>
                        </a:spcAft>
                        <a:buNone/>
                      </a:pPr>
                      <a:r>
                        <a:rPr b="1" lang="es-419" sz="1800"/>
                        <a:t>Salida</a:t>
                      </a:r>
                      <a:endParaRPr b="1" sz="1800"/>
                    </a:p>
                  </a:txBody>
                  <a:tcPr marT="91425" marB="91425" marR="91425" marL="91425"/>
                </a:tc>
              </a:tr>
              <a:tr h="294200">
                <a:tc>
                  <a:txBody>
                    <a:bodyPr/>
                    <a:lstStyle/>
                    <a:p>
                      <a:pPr indent="0" lvl="0" marL="0" rtl="0" algn="l">
                        <a:lnSpc>
                          <a:spcPct val="135714"/>
                        </a:lnSpc>
                        <a:spcBef>
                          <a:spcPts val="0"/>
                        </a:spcBef>
                        <a:spcAft>
                          <a:spcPts val="0"/>
                        </a:spcAft>
                        <a:buNone/>
                      </a:pPr>
                      <a:r>
                        <a:rPr lang="es-419">
                          <a:solidFill>
                            <a:srgbClr val="0000FF"/>
                          </a:solidFill>
                          <a:highlight>
                            <a:srgbClr val="FFFFFE"/>
                          </a:highlight>
                          <a:latin typeface="Courier New"/>
                          <a:ea typeface="Courier New"/>
                          <a:cs typeface="Courier New"/>
                          <a:sym typeface="Courier New"/>
                        </a:rPr>
                        <a:t>### Ejercicio 18</a:t>
                      </a:r>
                      <a:endParaRPr>
                        <a:solidFill>
                          <a:srgbClr val="0000FF"/>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a:solidFill>
                            <a:srgbClr val="A31515"/>
                          </a:solidFill>
                          <a:highlight>
                            <a:srgbClr val="FFFFFE"/>
                          </a:highlight>
                          <a:latin typeface="Courier New"/>
                          <a:ea typeface="Courier New"/>
                          <a:cs typeface="Courier New"/>
                          <a:sym typeface="Courier New"/>
                        </a:rPr>
                        <a:t>``` python</a:t>
                      </a:r>
                      <a:endParaRPr>
                        <a:solidFill>
                          <a:srgbClr val="A31515"/>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a:solidFill>
                            <a:srgbClr val="0000FF"/>
                          </a:solidFill>
                          <a:highlight>
                            <a:srgbClr val="FFFFFE"/>
                          </a:highlight>
                          <a:latin typeface="Courier New"/>
                          <a:ea typeface="Courier New"/>
                          <a:cs typeface="Courier New"/>
                          <a:sym typeface="Courier New"/>
                        </a:rPr>
                        <a:t>def</a:t>
                      </a:r>
                      <a:r>
                        <a:rPr lang="es-419">
                          <a:solidFill>
                            <a:schemeClr val="dk1"/>
                          </a:solidFill>
                          <a:highlight>
                            <a:srgbClr val="FFFFFE"/>
                          </a:highlight>
                          <a:latin typeface="Courier New"/>
                          <a:ea typeface="Courier New"/>
                          <a:cs typeface="Courier New"/>
                          <a:sym typeface="Courier New"/>
                        </a:rPr>
                        <a:t> precio_final(precio,iva=</a:t>
                      </a:r>
                      <a:r>
                        <a:rPr lang="es-419">
                          <a:solidFill>
                            <a:srgbClr val="098658"/>
                          </a:solidFill>
                          <a:highlight>
                            <a:srgbClr val="FFFFFE"/>
                          </a:highlight>
                          <a:latin typeface="Courier New"/>
                          <a:ea typeface="Courier New"/>
                          <a:cs typeface="Courier New"/>
                          <a:sym typeface="Courier New"/>
                        </a:rPr>
                        <a:t>21</a:t>
                      </a:r>
                      <a:r>
                        <a:rPr lang="es-419">
                          <a:solidFill>
                            <a:schemeClr val="dk1"/>
                          </a:solidFill>
                          <a:highlight>
                            <a:srgbClr val="FFFFFE"/>
                          </a:highlight>
                          <a:latin typeface="Courier New"/>
                          <a:ea typeface="Courier New"/>
                          <a:cs typeface="Courier New"/>
                          <a:sym typeface="Courier New"/>
                        </a:rPr>
                        <a:t>): </a:t>
                      </a:r>
                      <a:endParaRPr>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a:solidFill>
                            <a:schemeClr val="dk1"/>
                          </a:solidFill>
                          <a:highlight>
                            <a:srgbClr val="FFFFFE"/>
                          </a:highlight>
                          <a:latin typeface="Courier New"/>
                          <a:ea typeface="Courier New"/>
                          <a:cs typeface="Courier New"/>
                          <a:sym typeface="Courier New"/>
                        </a:rPr>
                        <a:t>    </a:t>
                      </a:r>
                      <a:r>
                        <a:rPr lang="es-419">
                          <a:solidFill>
                            <a:srgbClr val="0000FF"/>
                          </a:solidFill>
                          <a:highlight>
                            <a:srgbClr val="FFFFFE"/>
                          </a:highlight>
                          <a:latin typeface="Courier New"/>
                          <a:ea typeface="Courier New"/>
                          <a:cs typeface="Courier New"/>
                          <a:sym typeface="Courier New"/>
                        </a:rPr>
                        <a:t>return</a:t>
                      </a:r>
                      <a:r>
                        <a:rPr lang="es-419">
                          <a:solidFill>
                            <a:schemeClr val="dk1"/>
                          </a:solidFill>
                          <a:highlight>
                            <a:srgbClr val="FFFFFE"/>
                          </a:highlight>
                          <a:latin typeface="Courier New"/>
                          <a:ea typeface="Courier New"/>
                          <a:cs typeface="Courier New"/>
                          <a:sym typeface="Courier New"/>
                        </a:rPr>
                        <a:t> precio+precio*iva/</a:t>
                      </a:r>
                      <a:r>
                        <a:rPr lang="es-419">
                          <a:solidFill>
                            <a:srgbClr val="098658"/>
                          </a:solidFill>
                          <a:highlight>
                            <a:srgbClr val="FFFFFE"/>
                          </a:highlight>
                          <a:latin typeface="Courier New"/>
                          <a:ea typeface="Courier New"/>
                          <a:cs typeface="Courier New"/>
                          <a:sym typeface="Courier New"/>
                        </a:rPr>
                        <a:t>100</a:t>
                      </a:r>
                      <a:endParaRPr>
                        <a:solidFill>
                          <a:srgbClr val="098658"/>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419">
                          <a:solidFill>
                            <a:srgbClr val="A31515"/>
                          </a:solidFill>
                          <a:highlight>
                            <a:srgbClr val="FFFFFE"/>
                          </a:highlight>
                          <a:latin typeface="Courier New"/>
                          <a:ea typeface="Courier New"/>
                          <a:cs typeface="Courier New"/>
                          <a:sym typeface="Courier New"/>
                        </a:rPr>
                        <a:t>```</a:t>
                      </a:r>
                      <a:endParaRPr>
                        <a:solidFill>
                          <a:srgbClr val="0000FF"/>
                        </a:solidFill>
                        <a:highlight>
                          <a:srgbClr val="FFFFFE"/>
                        </a:highlight>
                        <a:latin typeface="Courier New"/>
                        <a:ea typeface="Courier New"/>
                        <a:cs typeface="Courier New"/>
                        <a:sym typeface="Courier New"/>
                      </a:endParaRPr>
                    </a:p>
                  </a:txBody>
                  <a:tcPr marT="91425" marB="91425" marR="91425" marL="91425"/>
                </a:tc>
                <a:tc>
                  <a:txBody>
                    <a:bodyPr/>
                    <a:lstStyle/>
                    <a:p>
                      <a:pPr indent="0" lvl="0" marL="0" rtl="0" algn="l">
                        <a:lnSpc>
                          <a:spcPct val="115000"/>
                        </a:lnSpc>
                        <a:spcBef>
                          <a:spcPts val="700"/>
                        </a:spcBef>
                        <a:spcAft>
                          <a:spcPts val="0"/>
                        </a:spcAft>
                        <a:buNone/>
                      </a:pPr>
                      <a:r>
                        <a:rPr lang="es-419" sz="1800">
                          <a:solidFill>
                            <a:schemeClr val="accent2"/>
                          </a:solidFill>
                          <a:highlight>
                            <a:srgbClr val="FFFFFF"/>
                          </a:highlight>
                          <a:latin typeface="Roboto"/>
                          <a:ea typeface="Roboto"/>
                          <a:cs typeface="Roboto"/>
                          <a:sym typeface="Roboto"/>
                        </a:rPr>
                        <a:t>Ejercicio 18</a:t>
                      </a:r>
                      <a:endParaRPr sz="1800">
                        <a:solidFill>
                          <a:schemeClr val="accent2"/>
                        </a:solidFill>
                        <a:highlight>
                          <a:srgbClr val="FFFFFF"/>
                        </a:highlight>
                        <a:latin typeface="Roboto"/>
                        <a:ea typeface="Roboto"/>
                        <a:cs typeface="Roboto"/>
                        <a:sym typeface="Roboto"/>
                      </a:endParaRPr>
                    </a:p>
                    <a:p>
                      <a:pPr indent="0" lvl="0" marL="76200" marR="76200" rtl="0" algn="l">
                        <a:lnSpc>
                          <a:spcPct val="115000"/>
                        </a:lnSpc>
                        <a:spcBef>
                          <a:spcPts val="1100"/>
                        </a:spcBef>
                        <a:spcAft>
                          <a:spcPts val="0"/>
                        </a:spcAft>
                        <a:buNone/>
                      </a:pPr>
                      <a:r>
                        <a:rPr lang="es-419" sz="1800">
                          <a:solidFill>
                            <a:srgbClr val="0000FF"/>
                          </a:solidFill>
                        </a:rPr>
                        <a:t>def</a:t>
                      </a:r>
                      <a:r>
                        <a:rPr lang="es-419" sz="1800">
                          <a:solidFill>
                            <a:schemeClr val="dk1"/>
                          </a:solidFill>
                        </a:rPr>
                        <a:t> precio_final(precio,iva=</a:t>
                      </a:r>
                      <a:r>
                        <a:rPr lang="es-419" sz="1800">
                          <a:solidFill>
                            <a:srgbClr val="098658"/>
                          </a:solidFill>
                        </a:rPr>
                        <a:t>21</a:t>
                      </a:r>
                      <a:r>
                        <a:rPr lang="es-419" sz="1800">
                          <a:solidFill>
                            <a:schemeClr val="dk1"/>
                          </a:solidFill>
                        </a:rPr>
                        <a:t>): </a:t>
                      </a:r>
                      <a:endParaRPr sz="1800">
                        <a:solidFill>
                          <a:schemeClr val="dk1"/>
                        </a:solidFill>
                      </a:endParaRPr>
                    </a:p>
                    <a:p>
                      <a:pPr indent="0" lvl="0" marL="76200" marR="76200" rtl="0" algn="l">
                        <a:lnSpc>
                          <a:spcPct val="115000"/>
                        </a:lnSpc>
                        <a:spcBef>
                          <a:spcPts val="1100"/>
                        </a:spcBef>
                        <a:spcAft>
                          <a:spcPts val="0"/>
                        </a:spcAft>
                        <a:buNone/>
                      </a:pPr>
                      <a:r>
                        <a:rPr lang="es-419" sz="1800">
                          <a:solidFill>
                            <a:schemeClr val="dk1"/>
                          </a:solidFill>
                        </a:rPr>
                        <a:t>    </a:t>
                      </a:r>
                      <a:r>
                        <a:rPr lang="es-419" sz="1800">
                          <a:solidFill>
                            <a:srgbClr val="0000FF"/>
                          </a:solidFill>
                        </a:rPr>
                        <a:t>return</a:t>
                      </a:r>
                      <a:r>
                        <a:rPr lang="es-419" sz="1800">
                          <a:solidFill>
                            <a:schemeClr val="dk1"/>
                          </a:solidFill>
                        </a:rPr>
                        <a:t> precio+precio*iva/</a:t>
                      </a:r>
                      <a:r>
                        <a:rPr lang="es-419" sz="1800">
                          <a:solidFill>
                            <a:srgbClr val="098658"/>
                          </a:solidFill>
                        </a:rPr>
                        <a:t>100</a:t>
                      </a:r>
                      <a:endParaRPr sz="1800">
                        <a:solidFill>
                          <a:schemeClr val="dk1"/>
                        </a:solidFill>
                      </a:endParaRPr>
                    </a:p>
                    <a:p>
                      <a:pPr indent="0" lvl="0" marL="76200" marR="76200" rtl="0" algn="l">
                        <a:lnSpc>
                          <a:spcPct val="115000"/>
                        </a:lnSpc>
                        <a:spcBef>
                          <a:spcPts val="1100"/>
                        </a:spcBef>
                        <a:spcAft>
                          <a:spcPts val="1100"/>
                        </a:spcAft>
                        <a:buNone/>
                      </a:pPr>
                      <a:r>
                        <a:t/>
                      </a:r>
                      <a:endParaRPr sz="1800">
                        <a:solidFill>
                          <a:srgbClr val="0000FF"/>
                        </a:solidFill>
                      </a:endParaRPr>
                    </a:p>
                  </a:txBody>
                  <a:tcPr marT="91425" marB="91425" marR="91425" marL="91425"/>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62"/>
          <p:cNvSpPr txBox="1"/>
          <p:nvPr/>
        </p:nvSpPr>
        <p:spPr>
          <a:xfrm>
            <a:off x="6612070" y="42684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b="0" i="0" sz="900" u="none" cap="none" strike="noStrike">
              <a:solidFill>
                <a:schemeClr val="dk1"/>
              </a:solidFill>
              <a:latin typeface="Roboto Medium"/>
              <a:ea typeface="Roboto Medium"/>
              <a:cs typeface="Roboto Medium"/>
              <a:sym typeface="Roboto Medium"/>
            </a:endParaRPr>
          </a:p>
        </p:txBody>
      </p:sp>
      <p:pic>
        <p:nvPicPr>
          <p:cNvPr id="497" name="Google Shape;497;p62"/>
          <p:cNvPicPr preferRelativeResize="0"/>
          <p:nvPr/>
        </p:nvPicPr>
        <p:blipFill rotWithShape="1">
          <a:blip r:embed="rId3">
            <a:alphaModFix/>
          </a:blip>
          <a:srcRect b="0" l="0" r="0" t="0"/>
          <a:stretch/>
        </p:blipFill>
        <p:spPr>
          <a:xfrm>
            <a:off x="0" y="0"/>
            <a:ext cx="953262" cy="5143502"/>
          </a:xfrm>
          <a:prstGeom prst="rect">
            <a:avLst/>
          </a:prstGeom>
          <a:noFill/>
          <a:ln>
            <a:noFill/>
          </a:ln>
        </p:spPr>
      </p:pic>
      <p:sp>
        <p:nvSpPr>
          <p:cNvPr id="498" name="Google Shape;498;p62"/>
          <p:cNvSpPr txBox="1"/>
          <p:nvPr/>
        </p:nvSpPr>
        <p:spPr>
          <a:xfrm rot="-5400000">
            <a:off x="-752660" y="3592801"/>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b="0" i="0" sz="1500" u="none" cap="none" strike="noStrike">
              <a:solidFill>
                <a:schemeClr val="lt2"/>
              </a:solidFill>
              <a:latin typeface="Roboto Black"/>
              <a:ea typeface="Roboto Black"/>
              <a:cs typeface="Roboto Black"/>
              <a:sym typeface="Roboto Black"/>
            </a:endParaRPr>
          </a:p>
        </p:txBody>
      </p:sp>
      <p:pic>
        <p:nvPicPr>
          <p:cNvPr id="499" name="Google Shape;499;p62"/>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500" name="Google Shape;500;p62"/>
          <p:cNvSpPr/>
          <p:nvPr/>
        </p:nvSpPr>
        <p:spPr>
          <a:xfrm>
            <a:off x="1268975" y="894375"/>
            <a:ext cx="7681200" cy="35820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Clr>
                <a:srgbClr val="000000"/>
              </a:buClr>
              <a:buSzPts val="1100"/>
              <a:buFont typeface="Arial"/>
              <a:buNone/>
            </a:pPr>
            <a:r>
              <a:rPr b="1" i="0" lang="es-419" sz="1400" u="none" cap="none" strike="noStrike">
                <a:solidFill>
                  <a:srgbClr val="000000"/>
                </a:solidFill>
                <a:latin typeface="Roboto"/>
                <a:ea typeface="Roboto"/>
                <a:cs typeface="Roboto"/>
                <a:sym typeface="Roboto"/>
              </a:rPr>
              <a:t>Ejemplo: </a:t>
            </a:r>
            <a:r>
              <a:rPr b="0" i="0" lang="es-419" sz="1400" u="none" cap="none" strike="noStrike">
                <a:solidFill>
                  <a:srgbClr val="000000"/>
                </a:solidFill>
                <a:latin typeface="Roboto"/>
                <a:ea typeface="Roboto"/>
                <a:cs typeface="Roboto"/>
                <a:sym typeface="Roboto"/>
              </a:rPr>
              <a:t>El sueldo de un vendedor es la suma de un monto fijo pagado por el gerente más un porcentaje de sus ventas mensuales.</a:t>
            </a:r>
            <a:endParaRPr b="0" i="0" sz="1400" u="none" cap="none" strike="noStrike">
              <a:solidFill>
                <a:srgbClr val="000000"/>
              </a:solidFill>
              <a:latin typeface="Roboto"/>
              <a:ea typeface="Roboto"/>
              <a:cs typeface="Roboto"/>
              <a:sym typeface="Roboto"/>
            </a:endParaRPr>
          </a:p>
          <a:p>
            <a:pPr indent="0" lvl="0" marL="0" marR="0" rtl="0" algn="just">
              <a:lnSpc>
                <a:spcPct val="150000"/>
              </a:lnSpc>
              <a:spcBef>
                <a:spcPts val="0"/>
              </a:spcBef>
              <a:spcAft>
                <a:spcPts val="0"/>
              </a:spcAft>
              <a:buClr>
                <a:srgbClr val="000000"/>
              </a:buClr>
              <a:buSzPts val="1100"/>
              <a:buFont typeface="Arial"/>
              <a:buNone/>
            </a:pPr>
            <a:r>
              <a:rPr b="0" i="0" lang="es-419" sz="1400" u="none" cap="none" strike="noStrike">
                <a:solidFill>
                  <a:srgbClr val="000000"/>
                </a:solidFill>
                <a:latin typeface="Roboto"/>
                <a:ea typeface="Roboto"/>
                <a:cs typeface="Roboto"/>
                <a:sym typeface="Roboto"/>
              </a:rPr>
              <a:t>Si sus ventas fueron menores a $20000, no recibe porcentaje, si estuvieron entre $20000 y $50000 recibe el 20% de ellas y si superan los $50000 recibe el 25% de ellas. Teniendo como dato el sueldo fijo y el monto de la venta mensual cada vendedor, calcule, muestre y almacene el salario final que recibirá cada uno.</a:t>
            </a:r>
            <a:endParaRPr b="0" i="0" sz="1400" u="none" cap="none" strike="noStrike">
              <a:solidFill>
                <a:srgbClr val="000000"/>
              </a:solidFill>
              <a:latin typeface="Roboto"/>
              <a:ea typeface="Roboto"/>
              <a:cs typeface="Roboto"/>
              <a:sym typeface="Roboto"/>
            </a:endParaRPr>
          </a:p>
          <a:p>
            <a:pPr indent="0" lvl="0" marL="0" marR="0" rtl="0" algn="just">
              <a:lnSpc>
                <a:spcPct val="150000"/>
              </a:lnSpc>
              <a:spcBef>
                <a:spcPts val="0"/>
              </a:spcBef>
              <a:spcAft>
                <a:spcPts val="0"/>
              </a:spcAft>
              <a:buClr>
                <a:srgbClr val="000000"/>
              </a:buClr>
              <a:buSzPts val="1100"/>
              <a:buFont typeface="Arial"/>
              <a:buNone/>
            </a:pPr>
            <a:r>
              <a:t/>
            </a:r>
            <a:endParaRPr b="0" i="0" sz="400" u="none" cap="none" strike="noStrike">
              <a:solidFill>
                <a:srgbClr val="000000"/>
              </a:solidFill>
              <a:latin typeface="Roboto"/>
              <a:ea typeface="Roboto"/>
              <a:cs typeface="Roboto"/>
              <a:sym typeface="Roboto"/>
            </a:endParaRPr>
          </a:p>
          <a:p>
            <a:pPr indent="-317500" lvl="0" marL="457200" marR="0" rtl="0" algn="just">
              <a:lnSpc>
                <a:spcPct val="150000"/>
              </a:lnSpc>
              <a:spcBef>
                <a:spcPts val="0"/>
              </a:spcBef>
              <a:spcAft>
                <a:spcPts val="0"/>
              </a:spcAft>
              <a:buClr>
                <a:srgbClr val="000000"/>
              </a:buClr>
              <a:buSzPts val="1400"/>
              <a:buFont typeface="Roboto"/>
              <a:buChar char="-"/>
            </a:pPr>
            <a:r>
              <a:rPr b="0" i="0" lang="es-419" sz="1400" u="none" cap="none" strike="noStrike">
                <a:solidFill>
                  <a:srgbClr val="000000"/>
                </a:solidFill>
                <a:latin typeface="Roboto"/>
                <a:ea typeface="Roboto"/>
                <a:cs typeface="Roboto"/>
                <a:sym typeface="Roboto"/>
              </a:rPr>
              <a:t>Los datos se almacenan en un archivo.txt</a:t>
            </a:r>
            <a:endParaRPr b="0" i="0" sz="1400" u="none" cap="none" strike="noStrike">
              <a:solidFill>
                <a:srgbClr val="000000"/>
              </a:solidFill>
              <a:latin typeface="Roboto"/>
              <a:ea typeface="Roboto"/>
              <a:cs typeface="Roboto"/>
              <a:sym typeface="Roboto"/>
            </a:endParaRPr>
          </a:p>
          <a:p>
            <a:pPr indent="-317500" lvl="0" marL="457200" marR="0" rtl="0" algn="just">
              <a:lnSpc>
                <a:spcPct val="150000"/>
              </a:lnSpc>
              <a:spcBef>
                <a:spcPts val="0"/>
              </a:spcBef>
              <a:spcAft>
                <a:spcPts val="0"/>
              </a:spcAft>
              <a:buClr>
                <a:srgbClr val="000000"/>
              </a:buClr>
              <a:buSzPts val="1400"/>
              <a:buFont typeface="Roboto"/>
              <a:buChar char="-"/>
            </a:pPr>
            <a:r>
              <a:rPr b="0" i="0" lang="es-419" sz="1400" u="none" cap="none" strike="noStrike">
                <a:solidFill>
                  <a:srgbClr val="000000"/>
                </a:solidFill>
                <a:latin typeface="Roboto"/>
                <a:ea typeface="Roboto"/>
                <a:cs typeface="Roboto"/>
                <a:sym typeface="Roboto"/>
              </a:rPr>
              <a:t>Los datos se almacenan en un archivo.csv</a:t>
            </a:r>
            <a:endParaRPr b="0" i="0" sz="1400" u="none" cap="none" strike="noStrike">
              <a:solidFill>
                <a:srgbClr val="000000"/>
              </a:solidFill>
              <a:latin typeface="Roboto"/>
              <a:ea typeface="Roboto"/>
              <a:cs typeface="Roboto"/>
              <a:sym typeface="Roboto"/>
            </a:endParaRPr>
          </a:p>
          <a:p>
            <a:pPr indent="-317500" lvl="0" marL="457200" marR="0" rtl="0" algn="just">
              <a:lnSpc>
                <a:spcPct val="150000"/>
              </a:lnSpc>
              <a:spcBef>
                <a:spcPts val="0"/>
              </a:spcBef>
              <a:spcAft>
                <a:spcPts val="0"/>
              </a:spcAft>
              <a:buClr>
                <a:srgbClr val="000000"/>
              </a:buClr>
              <a:buSzPts val="1400"/>
              <a:buFont typeface="Roboto"/>
              <a:buChar char="-"/>
            </a:pPr>
            <a:r>
              <a:rPr b="0" i="0" lang="es-419" sz="1400" u="none" cap="none" strike="noStrike">
                <a:solidFill>
                  <a:srgbClr val="000000"/>
                </a:solidFill>
                <a:latin typeface="Roboto"/>
                <a:ea typeface="Roboto"/>
                <a:cs typeface="Roboto"/>
                <a:sym typeface="Roboto"/>
              </a:rPr>
              <a:t>Los datos se almacenan en un archivo.json</a:t>
            </a:r>
            <a:endParaRPr b="0" i="0" sz="1400" u="none" cap="none" strike="noStrike">
              <a:solidFill>
                <a:srgbClr val="000000"/>
              </a:solidFill>
              <a:latin typeface="Roboto"/>
              <a:ea typeface="Roboto"/>
              <a:cs typeface="Roboto"/>
              <a:sym typeface="Roboto"/>
            </a:endParaRPr>
          </a:p>
          <a:p>
            <a:pPr indent="0" lvl="0" marL="457200" marR="0" rtl="0" algn="just">
              <a:lnSpc>
                <a:spcPct val="150000"/>
              </a:lnSpc>
              <a:spcBef>
                <a:spcPts val="0"/>
              </a:spcBef>
              <a:spcAft>
                <a:spcPts val="0"/>
              </a:spcAft>
              <a:buClr>
                <a:srgbClr val="000000"/>
              </a:buClr>
              <a:buSzPts val="600"/>
              <a:buFont typeface="Arial"/>
              <a:buNone/>
            </a:pPr>
            <a:r>
              <a:t/>
            </a:r>
            <a:endParaRPr b="0" i="0" sz="600" u="none" cap="none" strike="noStrike">
              <a:solidFill>
                <a:srgbClr val="000000"/>
              </a:solidFill>
              <a:latin typeface="Roboto"/>
              <a:ea typeface="Roboto"/>
              <a:cs typeface="Roboto"/>
              <a:sym typeface="Roboto"/>
            </a:endParaRPr>
          </a:p>
          <a:p>
            <a:pPr indent="0" lvl="0" marL="0" marR="0" rtl="0" algn="ctr">
              <a:lnSpc>
                <a:spcPct val="150000"/>
              </a:lnSpc>
              <a:spcBef>
                <a:spcPts val="0"/>
              </a:spcBef>
              <a:spcAft>
                <a:spcPts val="0"/>
              </a:spcAft>
              <a:buClr>
                <a:srgbClr val="000000"/>
              </a:buClr>
              <a:buSzPts val="1400"/>
              <a:buFont typeface="Arial"/>
              <a:buNone/>
            </a:pPr>
            <a:r>
              <a:rPr b="1" i="1" lang="es-419" sz="1400" u="none" cap="none" strike="noStrike">
                <a:solidFill>
                  <a:srgbClr val="008000"/>
                </a:solidFill>
                <a:latin typeface="Lora"/>
                <a:ea typeface="Lora"/>
                <a:cs typeface="Lora"/>
                <a:sym typeface="Lora"/>
              </a:rPr>
              <a:t>¿Es posible manipular la información en cualquiera de los 3 formatos?</a:t>
            </a:r>
            <a:endParaRPr b="1" i="1" sz="1400" u="none" cap="none" strike="noStrike">
              <a:solidFill>
                <a:srgbClr val="008000"/>
              </a:solidFill>
              <a:latin typeface="Lora"/>
              <a:ea typeface="Lora"/>
              <a:cs typeface="Lora"/>
              <a:sym typeface="Lora"/>
            </a:endParaRPr>
          </a:p>
          <a:p>
            <a:pPr indent="0" lvl="0" marL="0" marR="0" rtl="0" algn="just">
              <a:lnSpc>
                <a:spcPct val="150000"/>
              </a:lnSpc>
              <a:spcBef>
                <a:spcPts val="0"/>
              </a:spcBef>
              <a:spcAft>
                <a:spcPts val="0"/>
              </a:spcAft>
              <a:buClr>
                <a:srgbClr val="000000"/>
              </a:buClr>
              <a:buSzPts val="1100"/>
              <a:buFont typeface="Arial"/>
              <a:buNone/>
            </a:pPr>
            <a:r>
              <a:t/>
            </a:r>
            <a:endParaRPr b="0" i="0" sz="1400" u="none" cap="none" strike="noStrike">
              <a:solidFill>
                <a:srgbClr val="000000"/>
              </a:solidFill>
              <a:latin typeface="Roboto"/>
              <a:ea typeface="Roboto"/>
              <a:cs typeface="Roboto"/>
              <a:sym typeface="Roboto"/>
            </a:endParaRPr>
          </a:p>
        </p:txBody>
      </p:sp>
      <p:pic>
        <p:nvPicPr>
          <p:cNvPr id="501" name="Google Shape;501;p62"/>
          <p:cNvPicPr preferRelativeResize="0"/>
          <p:nvPr/>
        </p:nvPicPr>
        <p:blipFill rotWithShape="1">
          <a:blip r:embed="rId5">
            <a:alphaModFix/>
          </a:blip>
          <a:srcRect b="0" l="0" r="0" t="0"/>
          <a:stretch/>
        </p:blipFill>
        <p:spPr>
          <a:xfrm>
            <a:off x="-111846" y="-1450375"/>
            <a:ext cx="12189289" cy="68580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0"/>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142" name="Google Shape;142;p30"/>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143" name="Google Shape;143;p30"/>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144" name="Google Shape;144;p30"/>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145" name="Google Shape;145;p30"/>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Git Introducción</a:t>
            </a:r>
            <a:endParaRPr b="0" i="0" sz="2900" u="none" cap="none" strike="noStrike">
              <a:solidFill>
                <a:srgbClr val="000000"/>
              </a:solidFill>
              <a:latin typeface="Roboto"/>
              <a:ea typeface="Roboto"/>
              <a:cs typeface="Roboto"/>
              <a:sym typeface="Roboto"/>
            </a:endParaRPr>
          </a:p>
        </p:txBody>
      </p:sp>
      <p:sp>
        <p:nvSpPr>
          <p:cNvPr id="146" name="Google Shape;146;p30"/>
          <p:cNvSpPr/>
          <p:nvPr/>
        </p:nvSpPr>
        <p:spPr>
          <a:xfrm>
            <a:off x="1300300" y="1604000"/>
            <a:ext cx="7767600" cy="14556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00000"/>
              </a:lnSpc>
              <a:spcBef>
                <a:spcPts val="0"/>
              </a:spcBef>
              <a:spcAft>
                <a:spcPts val="0"/>
              </a:spcAft>
              <a:buSzPts val="1800"/>
              <a:buFont typeface="Roboto"/>
              <a:buAutoNum type="arabicPeriod" startAt="3"/>
            </a:pPr>
            <a:r>
              <a:rPr lang="es-419" sz="1800">
                <a:latin typeface="Roboto"/>
                <a:ea typeface="Roboto"/>
                <a:cs typeface="Roboto"/>
                <a:sym typeface="Roboto"/>
              </a:rPr>
              <a:t>Trazabilidad de los cambios que se hacen en el software. Poder conectar el sistema de control con un software de gestión de proyectos y seguimiento de errores, ayuda con el análisis de la causa raíz de los problemas y con la recopilación de información.</a:t>
            </a:r>
            <a:endParaRPr sz="1800">
              <a:latin typeface="Roboto"/>
              <a:ea typeface="Roboto"/>
              <a:cs typeface="Roboto"/>
              <a:sym typeface="Roboto"/>
            </a:endParaRPr>
          </a:p>
        </p:txBody>
      </p:sp>
      <p:pic>
        <p:nvPicPr>
          <p:cNvPr id="147" name="Google Shape;147;p30"/>
          <p:cNvPicPr preferRelativeResize="0"/>
          <p:nvPr/>
        </p:nvPicPr>
        <p:blipFill>
          <a:blip r:embed="rId5">
            <a:alphaModFix/>
          </a:blip>
          <a:stretch>
            <a:fillRect/>
          </a:stretch>
        </p:blipFill>
        <p:spPr>
          <a:xfrm>
            <a:off x="7424000" y="3173275"/>
            <a:ext cx="1310526" cy="1455524"/>
          </a:xfrm>
          <a:prstGeom prst="rect">
            <a:avLst/>
          </a:prstGeom>
          <a:noFill/>
          <a:ln>
            <a:noFill/>
          </a:ln>
        </p:spPr>
      </p:pic>
      <p:sp>
        <p:nvSpPr>
          <p:cNvPr id="148" name="Google Shape;148;p30"/>
          <p:cNvSpPr/>
          <p:nvPr/>
        </p:nvSpPr>
        <p:spPr>
          <a:xfrm>
            <a:off x="1605090" y="9915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s-419" sz="2000">
                <a:latin typeface="Roboto"/>
                <a:ea typeface="Roboto"/>
                <a:cs typeface="Roboto"/>
                <a:sym typeface="Roboto"/>
              </a:rPr>
              <a:t>Ventajas</a:t>
            </a:r>
            <a:endParaRPr b="0" i="0" sz="2000" u="none" cap="none" strike="noStrike">
              <a:solidFill>
                <a:srgbClr val="00000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1"/>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154" name="Google Shape;154;p31"/>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155" name="Google Shape;155;p31"/>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156" name="Google Shape;156;p31"/>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157" name="Google Shape;157;p31"/>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Git Introducción</a:t>
            </a:r>
            <a:endParaRPr b="0" i="0" sz="2900" u="none" cap="none" strike="noStrike">
              <a:solidFill>
                <a:srgbClr val="000000"/>
              </a:solidFill>
              <a:latin typeface="Roboto"/>
              <a:ea typeface="Roboto"/>
              <a:cs typeface="Roboto"/>
              <a:sym typeface="Roboto"/>
            </a:endParaRPr>
          </a:p>
        </p:txBody>
      </p:sp>
      <p:sp>
        <p:nvSpPr>
          <p:cNvPr id="158" name="Google Shape;158;p31"/>
          <p:cNvSpPr/>
          <p:nvPr/>
        </p:nvSpPr>
        <p:spPr>
          <a:xfrm>
            <a:off x="1300300" y="1146800"/>
            <a:ext cx="7767600" cy="3517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lang="es-419" sz="1800">
                <a:latin typeface="Roboto"/>
                <a:ea typeface="Roboto"/>
                <a:cs typeface="Roboto"/>
                <a:sym typeface="Roboto"/>
              </a:rPr>
              <a:t>Git es un proyecto de </a:t>
            </a:r>
            <a:r>
              <a:rPr b="1" lang="es-419" sz="1800">
                <a:latin typeface="Roboto"/>
                <a:ea typeface="Roboto"/>
                <a:cs typeface="Roboto"/>
                <a:sym typeface="Roboto"/>
              </a:rPr>
              <a:t>código abierto</a:t>
            </a:r>
            <a:r>
              <a:rPr lang="es-419" sz="1800">
                <a:latin typeface="Roboto"/>
                <a:ea typeface="Roboto"/>
                <a:cs typeface="Roboto"/>
                <a:sym typeface="Roboto"/>
              </a:rPr>
              <a:t> maduro y con un activo mantenimiento desarrollado originalmente por </a:t>
            </a:r>
            <a:r>
              <a:rPr b="1" i="1" lang="es-419" sz="1800">
                <a:latin typeface="Roboto"/>
                <a:ea typeface="Roboto"/>
                <a:cs typeface="Roboto"/>
                <a:sym typeface="Roboto"/>
              </a:rPr>
              <a:t>Linus Torvalds</a:t>
            </a:r>
            <a:r>
              <a:rPr lang="es-419" sz="1800">
                <a:latin typeface="Roboto"/>
                <a:ea typeface="Roboto"/>
                <a:cs typeface="Roboto"/>
                <a:sym typeface="Roboto"/>
              </a:rPr>
              <a:t>. Este sistema de control de versiones distribuido funciona bajo cualquier plataforma (Windows, MacOS, Linux, etc.) y está integrado en una amplia variedad de entornos de desarrollo (IDEs).</a:t>
            </a:r>
            <a:endParaRPr sz="1800">
              <a:latin typeface="Roboto"/>
              <a:ea typeface="Roboto"/>
              <a:cs typeface="Roboto"/>
              <a:sym typeface="Roboto"/>
            </a:endParaRPr>
          </a:p>
          <a:p>
            <a:pPr indent="0" lvl="0" marL="0" marR="0" rtl="0" algn="just">
              <a:lnSpc>
                <a:spcPct val="100000"/>
              </a:lnSpc>
              <a:spcBef>
                <a:spcPts val="0"/>
              </a:spcBef>
              <a:spcAft>
                <a:spcPts val="0"/>
              </a:spcAft>
              <a:buClr>
                <a:schemeClr val="dk1"/>
              </a:buClr>
              <a:buSzPts val="1100"/>
              <a:buFont typeface="Arial"/>
              <a:buNone/>
            </a:pPr>
            <a:r>
              <a:rPr lang="es-419" sz="1800">
                <a:latin typeface="Roboto"/>
                <a:ea typeface="Roboto"/>
                <a:cs typeface="Roboto"/>
                <a:sym typeface="Roboto"/>
              </a:rPr>
              <a:t>Este sistema presenta una </a:t>
            </a:r>
            <a:r>
              <a:rPr b="1" lang="es-419" sz="1800">
                <a:latin typeface="Roboto"/>
                <a:ea typeface="Roboto"/>
                <a:cs typeface="Roboto"/>
                <a:sym typeface="Roboto"/>
              </a:rPr>
              <a:t>arquitectura distribuida</a:t>
            </a:r>
            <a:r>
              <a:rPr lang="es-419" sz="1800">
                <a:latin typeface="Roboto"/>
                <a:ea typeface="Roboto"/>
                <a:cs typeface="Roboto"/>
                <a:sym typeface="Roboto"/>
              </a:rPr>
              <a:t>, es decir que, cada desarrollador posee una copia del trabajo en un repositorio local donde puede albergar el historial completo de todos los cambios y, mediante comandos determinados, realiza sincronizaciones al repositorio remoto.</a:t>
            </a:r>
            <a:endParaRPr sz="1800">
              <a:latin typeface="Roboto"/>
              <a:ea typeface="Roboto"/>
              <a:cs typeface="Roboto"/>
              <a:sym typeface="Roboto"/>
            </a:endParaRPr>
          </a:p>
          <a:p>
            <a:pPr indent="0" lvl="0" marL="0" marR="0" rtl="0" algn="just">
              <a:lnSpc>
                <a:spcPct val="100000"/>
              </a:lnSpc>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2"/>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164" name="Google Shape;164;p32"/>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165" name="Google Shape;165;p32"/>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166" name="Google Shape;166;p32"/>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167" name="Google Shape;167;p32"/>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Git Introducción</a:t>
            </a:r>
            <a:endParaRPr b="0" i="0" sz="2900" u="none" cap="none" strike="noStrike">
              <a:solidFill>
                <a:srgbClr val="000000"/>
              </a:solidFill>
              <a:latin typeface="Roboto"/>
              <a:ea typeface="Roboto"/>
              <a:cs typeface="Roboto"/>
              <a:sym typeface="Roboto"/>
            </a:endParaRPr>
          </a:p>
        </p:txBody>
      </p:sp>
      <p:sp>
        <p:nvSpPr>
          <p:cNvPr id="168" name="Google Shape;168;p32"/>
          <p:cNvSpPr/>
          <p:nvPr/>
        </p:nvSpPr>
        <p:spPr>
          <a:xfrm>
            <a:off x="1300300" y="1604000"/>
            <a:ext cx="7767600" cy="3060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lang="es-419" sz="1800">
                <a:latin typeface="Roboto"/>
                <a:ea typeface="Roboto"/>
                <a:cs typeface="Roboto"/>
                <a:sym typeface="Roboto"/>
              </a:rPr>
              <a:t>Para trabajar con git es fundamental entender los estados por los que pueden pasar los archivos durante todo el flujo de desarrollo.</a:t>
            </a:r>
            <a:endParaRPr sz="1800">
              <a:latin typeface="Roboto"/>
              <a:ea typeface="Roboto"/>
              <a:cs typeface="Roboto"/>
              <a:sym typeface="Roboto"/>
            </a:endParaRPr>
          </a:p>
          <a:p>
            <a:pPr indent="0" lvl="0" marL="0" marR="0" rtl="0" algn="just">
              <a:lnSpc>
                <a:spcPct val="100000"/>
              </a:lnSpc>
              <a:spcBef>
                <a:spcPts val="0"/>
              </a:spcBef>
              <a:spcAft>
                <a:spcPts val="0"/>
              </a:spcAft>
              <a:buClr>
                <a:schemeClr val="dk1"/>
              </a:buClr>
              <a:buSzPts val="1100"/>
              <a:buFont typeface="Arial"/>
              <a:buNone/>
            </a:pPr>
            <a:r>
              <a:rPr lang="es-419" sz="1800">
                <a:latin typeface="Roboto"/>
                <a:ea typeface="Roboto"/>
                <a:cs typeface="Roboto"/>
                <a:sym typeface="Roboto"/>
              </a:rPr>
              <a:t>En un proyecto de Git hay 4 secciones fundamentales:</a:t>
            </a:r>
            <a:endParaRPr sz="1800">
              <a:latin typeface="Roboto"/>
              <a:ea typeface="Roboto"/>
              <a:cs typeface="Roboto"/>
              <a:sym typeface="Roboto"/>
            </a:endParaRPr>
          </a:p>
          <a:p>
            <a:pPr indent="-342900" lvl="0" marL="457200" marR="0" rtl="0" algn="just">
              <a:lnSpc>
                <a:spcPct val="100000"/>
              </a:lnSpc>
              <a:spcBef>
                <a:spcPts val="0"/>
              </a:spcBef>
              <a:spcAft>
                <a:spcPts val="0"/>
              </a:spcAft>
              <a:buSzPts val="1800"/>
              <a:buFont typeface="Roboto"/>
              <a:buChar char="●"/>
            </a:pPr>
            <a:r>
              <a:rPr lang="es-419" sz="1800">
                <a:latin typeface="Roboto"/>
                <a:ea typeface="Roboto"/>
                <a:cs typeface="Roboto"/>
                <a:sym typeface="Roboto"/>
              </a:rPr>
              <a:t>Directorio de Trabajo de (Directorio de trabajo)</a:t>
            </a:r>
            <a:endParaRPr sz="1800">
              <a:latin typeface="Roboto"/>
              <a:ea typeface="Roboto"/>
              <a:cs typeface="Roboto"/>
              <a:sym typeface="Roboto"/>
            </a:endParaRPr>
          </a:p>
          <a:p>
            <a:pPr indent="-342900" lvl="0" marL="457200" marR="0" rtl="0" algn="just">
              <a:lnSpc>
                <a:spcPct val="100000"/>
              </a:lnSpc>
              <a:spcBef>
                <a:spcPts val="0"/>
              </a:spcBef>
              <a:spcAft>
                <a:spcPts val="0"/>
              </a:spcAft>
              <a:buSzPts val="1800"/>
              <a:buFont typeface="Roboto"/>
              <a:buChar char="●"/>
            </a:pPr>
            <a:r>
              <a:rPr lang="es-419" sz="1800">
                <a:latin typeface="Roboto"/>
                <a:ea typeface="Roboto"/>
                <a:cs typeface="Roboto"/>
                <a:sym typeface="Roboto"/>
              </a:rPr>
              <a:t>Área de preparación (área de ensayo)</a:t>
            </a:r>
            <a:endParaRPr sz="1800">
              <a:latin typeface="Roboto"/>
              <a:ea typeface="Roboto"/>
              <a:cs typeface="Roboto"/>
              <a:sym typeface="Roboto"/>
            </a:endParaRPr>
          </a:p>
          <a:p>
            <a:pPr indent="-342900" lvl="0" marL="457200" marR="0" rtl="0" algn="just">
              <a:lnSpc>
                <a:spcPct val="100000"/>
              </a:lnSpc>
              <a:spcBef>
                <a:spcPts val="0"/>
              </a:spcBef>
              <a:spcAft>
                <a:spcPts val="0"/>
              </a:spcAft>
              <a:buSzPts val="1800"/>
              <a:buFont typeface="Roboto"/>
              <a:buChar char="●"/>
            </a:pPr>
            <a:r>
              <a:rPr lang="es-419" sz="1800">
                <a:latin typeface="Roboto"/>
                <a:ea typeface="Roboto"/>
                <a:cs typeface="Roboto"/>
                <a:sym typeface="Roboto"/>
              </a:rPr>
              <a:t>Directorio de Git (Repositorio local)</a:t>
            </a:r>
            <a:endParaRPr sz="1800">
              <a:latin typeface="Roboto"/>
              <a:ea typeface="Roboto"/>
              <a:cs typeface="Roboto"/>
              <a:sym typeface="Roboto"/>
            </a:endParaRPr>
          </a:p>
          <a:p>
            <a:pPr indent="-342900" lvl="0" marL="457200" marR="0" rtl="0" algn="just">
              <a:lnSpc>
                <a:spcPct val="100000"/>
              </a:lnSpc>
              <a:spcBef>
                <a:spcPts val="0"/>
              </a:spcBef>
              <a:spcAft>
                <a:spcPts val="0"/>
              </a:spcAft>
              <a:buSzPts val="1800"/>
              <a:buFont typeface="Roboto"/>
              <a:buChar char="●"/>
            </a:pPr>
            <a:r>
              <a:rPr lang="es-419" sz="1800">
                <a:latin typeface="Roboto"/>
                <a:ea typeface="Roboto"/>
                <a:cs typeface="Roboto"/>
                <a:sym typeface="Roboto"/>
              </a:rPr>
              <a:t>Repositorio Remoto</a:t>
            </a:r>
            <a:endParaRPr sz="1800">
              <a:latin typeface="Roboto"/>
              <a:ea typeface="Roboto"/>
              <a:cs typeface="Roboto"/>
              <a:sym typeface="Roboto"/>
            </a:endParaRPr>
          </a:p>
        </p:txBody>
      </p:sp>
      <p:pic>
        <p:nvPicPr>
          <p:cNvPr id="169" name="Google Shape;169;p32"/>
          <p:cNvPicPr preferRelativeResize="0"/>
          <p:nvPr/>
        </p:nvPicPr>
        <p:blipFill>
          <a:blip r:embed="rId5">
            <a:alphaModFix/>
          </a:blip>
          <a:stretch>
            <a:fillRect/>
          </a:stretch>
        </p:blipFill>
        <p:spPr>
          <a:xfrm>
            <a:off x="7424000" y="3173275"/>
            <a:ext cx="1310526" cy="1455524"/>
          </a:xfrm>
          <a:prstGeom prst="rect">
            <a:avLst/>
          </a:prstGeom>
          <a:noFill/>
          <a:ln>
            <a:noFill/>
          </a:ln>
        </p:spPr>
      </p:pic>
      <p:sp>
        <p:nvSpPr>
          <p:cNvPr id="170" name="Google Shape;170;p32"/>
          <p:cNvSpPr/>
          <p:nvPr/>
        </p:nvSpPr>
        <p:spPr>
          <a:xfrm>
            <a:off x="1605090" y="9915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s-419" sz="2000">
                <a:latin typeface="Roboto"/>
                <a:ea typeface="Roboto"/>
                <a:cs typeface="Roboto"/>
                <a:sym typeface="Roboto"/>
              </a:rPr>
              <a:t>Áreas y estados</a:t>
            </a:r>
            <a:endParaRPr b="0" i="0" sz="2000" u="none" cap="none" strike="noStrike">
              <a:solidFill>
                <a:srgbClr val="000000"/>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176" name="Google Shape;176;p33"/>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177" name="Google Shape;177;p33"/>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178" name="Google Shape;178;p33"/>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179" name="Google Shape;179;p33"/>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Git Introducción</a:t>
            </a:r>
            <a:endParaRPr b="0" i="0" sz="2900" u="none" cap="none" strike="noStrike">
              <a:solidFill>
                <a:srgbClr val="000000"/>
              </a:solidFill>
              <a:latin typeface="Roboto"/>
              <a:ea typeface="Roboto"/>
              <a:cs typeface="Roboto"/>
              <a:sym typeface="Roboto"/>
            </a:endParaRPr>
          </a:p>
        </p:txBody>
      </p:sp>
      <p:sp>
        <p:nvSpPr>
          <p:cNvPr id="180" name="Google Shape;180;p33"/>
          <p:cNvSpPr/>
          <p:nvPr/>
        </p:nvSpPr>
        <p:spPr>
          <a:xfrm>
            <a:off x="1300300" y="1604000"/>
            <a:ext cx="7767600" cy="35394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00000"/>
              </a:lnSpc>
              <a:spcBef>
                <a:spcPts val="0"/>
              </a:spcBef>
              <a:spcAft>
                <a:spcPts val="0"/>
              </a:spcAft>
              <a:buSzPts val="1800"/>
              <a:buFont typeface="Roboto"/>
              <a:buChar char="●"/>
            </a:pPr>
            <a:r>
              <a:rPr b="1" lang="es-419" sz="1800">
                <a:latin typeface="Roboto"/>
                <a:ea typeface="Roboto"/>
                <a:cs typeface="Roboto"/>
                <a:sym typeface="Roboto"/>
              </a:rPr>
              <a:t>Directorio de Trabajo de (Directorio de trabajo):</a:t>
            </a:r>
            <a:r>
              <a:rPr lang="es-419" sz="1800">
                <a:latin typeface="Roboto"/>
                <a:ea typeface="Roboto"/>
                <a:cs typeface="Roboto"/>
                <a:sym typeface="Roboto"/>
              </a:rPr>
              <a:t> Es una copia de una versión del Proyecto colocados en nuestro disco.</a:t>
            </a:r>
            <a:endParaRPr sz="1800">
              <a:latin typeface="Roboto"/>
              <a:ea typeface="Roboto"/>
              <a:cs typeface="Roboto"/>
              <a:sym typeface="Roboto"/>
            </a:endParaRPr>
          </a:p>
          <a:p>
            <a:pPr indent="-342900" lvl="0" marL="457200" marR="0" rtl="0" algn="just">
              <a:lnSpc>
                <a:spcPct val="100000"/>
              </a:lnSpc>
              <a:spcBef>
                <a:spcPts val="0"/>
              </a:spcBef>
              <a:spcAft>
                <a:spcPts val="0"/>
              </a:spcAft>
              <a:buSzPts val="1800"/>
              <a:buFont typeface="Roboto"/>
              <a:buChar char="●"/>
            </a:pPr>
            <a:r>
              <a:rPr b="1" lang="es-419" sz="1800">
                <a:latin typeface="Roboto"/>
                <a:ea typeface="Roboto"/>
                <a:cs typeface="Roboto"/>
                <a:sym typeface="Roboto"/>
              </a:rPr>
              <a:t>Área de preparación (área de ensayo):</a:t>
            </a:r>
            <a:r>
              <a:rPr lang="es-419" sz="1800">
                <a:latin typeface="Roboto"/>
                <a:ea typeface="Roboto"/>
                <a:cs typeface="Roboto"/>
                <a:sym typeface="Roboto"/>
              </a:rPr>
              <a:t> Es un archivo que se encuentra dentro del directorio de Git y que contiene información acerca de lo que va a ir en la próxima confirmación.</a:t>
            </a:r>
            <a:endParaRPr sz="1800">
              <a:latin typeface="Roboto"/>
              <a:ea typeface="Roboto"/>
              <a:cs typeface="Roboto"/>
              <a:sym typeface="Roboto"/>
            </a:endParaRPr>
          </a:p>
          <a:p>
            <a:pPr indent="-342900" lvl="0" marL="457200" marR="0" rtl="0" algn="just">
              <a:lnSpc>
                <a:spcPct val="100000"/>
              </a:lnSpc>
              <a:spcBef>
                <a:spcPts val="0"/>
              </a:spcBef>
              <a:spcAft>
                <a:spcPts val="0"/>
              </a:spcAft>
              <a:buSzPts val="1800"/>
              <a:buFont typeface="Roboto"/>
              <a:buChar char="●"/>
            </a:pPr>
            <a:r>
              <a:rPr b="1" lang="es-419" sz="1800">
                <a:latin typeface="Roboto"/>
                <a:ea typeface="Roboto"/>
                <a:cs typeface="Roboto"/>
                <a:sym typeface="Roboto"/>
              </a:rPr>
              <a:t>Directorio de Git (Repositorio local):</a:t>
            </a:r>
            <a:r>
              <a:rPr lang="es-419" sz="1800">
                <a:latin typeface="Roboto"/>
                <a:ea typeface="Roboto"/>
                <a:cs typeface="Roboto"/>
                <a:sym typeface="Roboto"/>
              </a:rPr>
              <a:t> Es lo que se copia cuando se clona un repositorio desde otra fuente.</a:t>
            </a:r>
            <a:endParaRPr sz="1800">
              <a:latin typeface="Roboto"/>
              <a:ea typeface="Roboto"/>
              <a:cs typeface="Roboto"/>
              <a:sym typeface="Roboto"/>
            </a:endParaRPr>
          </a:p>
          <a:p>
            <a:pPr indent="-342900" lvl="0" marL="457200" marR="0" rtl="0" algn="just">
              <a:lnSpc>
                <a:spcPct val="100000"/>
              </a:lnSpc>
              <a:spcBef>
                <a:spcPts val="0"/>
              </a:spcBef>
              <a:spcAft>
                <a:spcPts val="0"/>
              </a:spcAft>
              <a:buSzPts val="1800"/>
              <a:buFont typeface="Roboto"/>
              <a:buChar char="●"/>
            </a:pPr>
            <a:r>
              <a:rPr b="1" lang="es-419" sz="1800">
                <a:latin typeface="Roboto"/>
                <a:ea typeface="Roboto"/>
                <a:cs typeface="Roboto"/>
                <a:sym typeface="Roboto"/>
              </a:rPr>
              <a:t>Repositorio Remoto:</a:t>
            </a:r>
            <a:r>
              <a:rPr lang="es-419" sz="1800">
                <a:latin typeface="Roboto"/>
                <a:ea typeface="Roboto"/>
                <a:cs typeface="Roboto"/>
                <a:sym typeface="Roboto"/>
              </a:rPr>
              <a:t> Es el repositorio que se encuentra en un servidor remoto y con el que eventualmente se </a:t>
            </a:r>
            <a:r>
              <a:rPr lang="es-419" sz="1800">
                <a:latin typeface="Roboto"/>
                <a:ea typeface="Roboto"/>
                <a:cs typeface="Roboto"/>
                <a:sym typeface="Roboto"/>
              </a:rPr>
              <a:t>sincronizan</a:t>
            </a:r>
            <a:r>
              <a:rPr lang="es-419" sz="1800">
                <a:latin typeface="Roboto"/>
                <a:ea typeface="Roboto"/>
                <a:cs typeface="Roboto"/>
                <a:sym typeface="Roboto"/>
              </a:rPr>
              <a:t> los trabajos entre los diferentes integrantes del equipo.</a:t>
            </a:r>
            <a:endParaRPr sz="1800">
              <a:latin typeface="Roboto"/>
              <a:ea typeface="Roboto"/>
              <a:cs typeface="Roboto"/>
              <a:sym typeface="Roboto"/>
            </a:endParaRPr>
          </a:p>
        </p:txBody>
      </p:sp>
      <p:sp>
        <p:nvSpPr>
          <p:cNvPr id="181" name="Google Shape;181;p33"/>
          <p:cNvSpPr/>
          <p:nvPr/>
        </p:nvSpPr>
        <p:spPr>
          <a:xfrm>
            <a:off x="1605090" y="9915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s-419" sz="2000">
                <a:latin typeface="Roboto"/>
                <a:ea typeface="Roboto"/>
                <a:cs typeface="Roboto"/>
                <a:sym typeface="Roboto"/>
              </a:rPr>
              <a:t>Áreas y estados</a:t>
            </a:r>
            <a:endParaRPr b="0" i="0" sz="2000" u="none" cap="none" strike="noStrike">
              <a:solidFill>
                <a:srgbClr val="000000"/>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34"/>
          <p:cNvPicPr preferRelativeResize="0"/>
          <p:nvPr/>
        </p:nvPicPr>
        <p:blipFill>
          <a:blip r:embed="rId3">
            <a:alphaModFix/>
          </a:blip>
          <a:stretch>
            <a:fillRect/>
          </a:stretch>
        </p:blipFill>
        <p:spPr>
          <a:xfrm>
            <a:off x="1450100" y="1024175"/>
            <a:ext cx="7399201" cy="4020174"/>
          </a:xfrm>
          <a:prstGeom prst="rect">
            <a:avLst/>
          </a:prstGeom>
          <a:noFill/>
          <a:ln>
            <a:noFill/>
          </a:ln>
        </p:spPr>
      </p:pic>
      <p:sp>
        <p:nvSpPr>
          <p:cNvPr id="187" name="Google Shape;187;p34"/>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highlight>
                  <a:schemeClr val="lt1"/>
                </a:highlight>
                <a:latin typeface="Roboto Medium"/>
                <a:ea typeface="Roboto Medium"/>
                <a:cs typeface="Roboto Medium"/>
                <a:sym typeface="Roboto Medium"/>
              </a:rPr>
              <a:t> * 2022 / 3° Cohorte.</a:t>
            </a:r>
            <a:endParaRPr>
              <a:highlight>
                <a:schemeClr val="lt1"/>
              </a:highlight>
            </a:endParaRPr>
          </a:p>
        </p:txBody>
      </p:sp>
      <p:pic>
        <p:nvPicPr>
          <p:cNvPr id="188" name="Google Shape;188;p34"/>
          <p:cNvPicPr preferRelativeResize="0"/>
          <p:nvPr/>
        </p:nvPicPr>
        <p:blipFill rotWithShape="1">
          <a:blip r:embed="rId4">
            <a:alphaModFix/>
          </a:blip>
          <a:srcRect b="0" l="0" r="0" t="0"/>
          <a:stretch/>
        </p:blipFill>
        <p:spPr>
          <a:xfrm>
            <a:off x="0" y="0"/>
            <a:ext cx="953261" cy="5143500"/>
          </a:xfrm>
          <a:prstGeom prst="rect">
            <a:avLst/>
          </a:prstGeom>
          <a:noFill/>
          <a:ln>
            <a:noFill/>
          </a:ln>
        </p:spPr>
      </p:pic>
      <p:sp>
        <p:nvSpPr>
          <p:cNvPr id="189" name="Google Shape;189;p34"/>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190" name="Google Shape;190;p34"/>
          <p:cNvPicPr preferRelativeResize="0"/>
          <p:nvPr/>
        </p:nvPicPr>
        <p:blipFill rotWithShape="1">
          <a:blip r:embed="rId5">
            <a:alphaModFix/>
          </a:blip>
          <a:srcRect b="0" l="0" r="0" t="0"/>
          <a:stretch/>
        </p:blipFill>
        <p:spPr>
          <a:xfrm>
            <a:off x="7682157" y="98519"/>
            <a:ext cx="1461844" cy="925661"/>
          </a:xfrm>
          <a:prstGeom prst="rect">
            <a:avLst/>
          </a:prstGeom>
          <a:noFill/>
          <a:ln>
            <a:noFill/>
          </a:ln>
        </p:spPr>
      </p:pic>
      <p:sp>
        <p:nvSpPr>
          <p:cNvPr id="191" name="Google Shape;191;p34"/>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Git Introducción</a:t>
            </a:r>
            <a:endParaRPr b="0" i="0" sz="2900" u="none" cap="none" strike="noStrike">
              <a:solidFill>
                <a:srgbClr val="00000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nvSpPr>
        <p:spPr>
          <a:xfrm>
            <a:off x="6895070" y="4664676"/>
            <a:ext cx="2014200" cy="2079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s-419" sz="900" u="none" cap="none" strike="noStrike">
                <a:solidFill>
                  <a:schemeClr val="dk1"/>
                </a:solidFill>
                <a:latin typeface="Roboto Medium"/>
                <a:ea typeface="Roboto Medium"/>
                <a:cs typeface="Roboto Medium"/>
                <a:sym typeface="Roboto Medium"/>
              </a:rPr>
              <a:t> * 2022 / 3° Cohorte.</a:t>
            </a:r>
            <a:endParaRPr/>
          </a:p>
        </p:txBody>
      </p:sp>
      <p:pic>
        <p:nvPicPr>
          <p:cNvPr id="197" name="Google Shape;197;p35"/>
          <p:cNvPicPr preferRelativeResize="0"/>
          <p:nvPr/>
        </p:nvPicPr>
        <p:blipFill rotWithShape="1">
          <a:blip r:embed="rId3">
            <a:alphaModFix/>
          </a:blip>
          <a:srcRect b="0" l="0" r="0" t="0"/>
          <a:stretch/>
        </p:blipFill>
        <p:spPr>
          <a:xfrm>
            <a:off x="0" y="0"/>
            <a:ext cx="953261" cy="5143500"/>
          </a:xfrm>
          <a:prstGeom prst="rect">
            <a:avLst/>
          </a:prstGeom>
          <a:noFill/>
          <a:ln>
            <a:noFill/>
          </a:ln>
        </p:spPr>
      </p:pic>
      <p:sp>
        <p:nvSpPr>
          <p:cNvPr id="198" name="Google Shape;198;p35"/>
          <p:cNvSpPr txBox="1"/>
          <p:nvPr/>
        </p:nvSpPr>
        <p:spPr>
          <a:xfrm rot="-5400000">
            <a:off x="-752660" y="3592800"/>
            <a:ext cx="2458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chemeClr val="lt2"/>
                </a:solidFill>
                <a:latin typeface="Roboto Black"/>
                <a:ea typeface="Roboto Black"/>
                <a:cs typeface="Roboto Black"/>
                <a:sym typeface="Roboto Black"/>
              </a:rPr>
              <a:t>módulo </a:t>
            </a:r>
            <a:r>
              <a:rPr lang="es-419" sz="1500">
                <a:solidFill>
                  <a:schemeClr val="lt2"/>
                </a:solidFill>
                <a:latin typeface="Roboto Black"/>
                <a:ea typeface="Roboto Black"/>
                <a:cs typeface="Roboto Black"/>
                <a:sym typeface="Roboto Black"/>
              </a:rPr>
              <a:t>5</a:t>
            </a:r>
            <a:r>
              <a:rPr b="0" i="0" lang="es-419" sz="1500" u="none" cap="none" strike="noStrike">
                <a:solidFill>
                  <a:schemeClr val="lt2"/>
                </a:solidFill>
                <a:latin typeface="Roboto Black"/>
                <a:ea typeface="Roboto Black"/>
                <a:cs typeface="Roboto Black"/>
                <a:sym typeface="Roboto Black"/>
              </a:rPr>
              <a:t>.</a:t>
            </a:r>
            <a:endParaRPr/>
          </a:p>
        </p:txBody>
      </p:sp>
      <p:pic>
        <p:nvPicPr>
          <p:cNvPr id="199" name="Google Shape;199;p35"/>
          <p:cNvPicPr preferRelativeResize="0"/>
          <p:nvPr/>
        </p:nvPicPr>
        <p:blipFill rotWithShape="1">
          <a:blip r:embed="rId4">
            <a:alphaModFix/>
          </a:blip>
          <a:srcRect b="0" l="0" r="0" t="0"/>
          <a:stretch/>
        </p:blipFill>
        <p:spPr>
          <a:xfrm>
            <a:off x="7682157" y="98519"/>
            <a:ext cx="1461844" cy="925661"/>
          </a:xfrm>
          <a:prstGeom prst="rect">
            <a:avLst/>
          </a:prstGeom>
          <a:noFill/>
          <a:ln>
            <a:noFill/>
          </a:ln>
        </p:spPr>
      </p:pic>
      <p:sp>
        <p:nvSpPr>
          <p:cNvPr id="200" name="Google Shape;200;p35"/>
          <p:cNvSpPr/>
          <p:nvPr/>
        </p:nvSpPr>
        <p:spPr>
          <a:xfrm>
            <a:off x="1300290" y="4581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419" sz="2900" u="none" cap="none" strike="noStrike">
                <a:solidFill>
                  <a:srgbClr val="000000"/>
                </a:solidFill>
                <a:latin typeface="Roboto"/>
                <a:ea typeface="Roboto"/>
                <a:cs typeface="Roboto"/>
                <a:sym typeface="Roboto"/>
              </a:rPr>
              <a:t>&gt; </a:t>
            </a:r>
            <a:r>
              <a:rPr b="1" lang="es-419" sz="2900">
                <a:latin typeface="Roboto"/>
                <a:ea typeface="Roboto"/>
                <a:cs typeface="Roboto"/>
                <a:sym typeface="Roboto"/>
              </a:rPr>
              <a:t>GitHub</a:t>
            </a:r>
            <a:endParaRPr b="0" i="0" sz="2900" u="none" cap="none" strike="noStrike">
              <a:solidFill>
                <a:srgbClr val="000000"/>
              </a:solidFill>
              <a:latin typeface="Roboto"/>
              <a:ea typeface="Roboto"/>
              <a:cs typeface="Roboto"/>
              <a:sym typeface="Roboto"/>
            </a:endParaRPr>
          </a:p>
        </p:txBody>
      </p:sp>
      <p:sp>
        <p:nvSpPr>
          <p:cNvPr id="201" name="Google Shape;201;p35"/>
          <p:cNvSpPr/>
          <p:nvPr/>
        </p:nvSpPr>
        <p:spPr>
          <a:xfrm>
            <a:off x="1300300" y="1604000"/>
            <a:ext cx="7767600" cy="1965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lang="es-419" sz="1800">
                <a:latin typeface="Roboto"/>
                <a:ea typeface="Roboto"/>
                <a:cs typeface="Roboto"/>
                <a:sym typeface="Roboto"/>
              </a:rPr>
              <a:t>GitHub es una plataforma de colaboración formal e informal de desarrollo de software (conocida también como plataforma de </a:t>
            </a:r>
            <a:r>
              <a:rPr b="1" lang="es-419" sz="1800">
                <a:latin typeface="Roboto"/>
                <a:ea typeface="Roboto"/>
                <a:cs typeface="Roboto"/>
                <a:sym typeface="Roboto"/>
              </a:rPr>
              <a:t>social coding</a:t>
            </a:r>
            <a:r>
              <a:rPr lang="es-419" sz="1800">
                <a:latin typeface="Roboto"/>
                <a:ea typeface="Roboto"/>
                <a:cs typeface="Roboto"/>
                <a:sym typeface="Roboto"/>
              </a:rPr>
              <a:t>). En esta se pueden publicar repositorios remotos que funcionan bajo el </a:t>
            </a:r>
            <a:r>
              <a:rPr b="1" lang="es-419" sz="1800">
                <a:latin typeface="Roboto"/>
                <a:ea typeface="Roboto"/>
                <a:cs typeface="Roboto"/>
                <a:sym typeface="Roboto"/>
              </a:rPr>
              <a:t>sistema de control de versiones Git</a:t>
            </a:r>
            <a:r>
              <a:rPr lang="es-419" sz="1800">
                <a:latin typeface="Roboto"/>
                <a:ea typeface="Roboto"/>
                <a:cs typeface="Roboto"/>
                <a:sym typeface="Roboto"/>
              </a:rPr>
              <a:t>. La plataforma configura los proyectos nuevos como de código abierto, por lo que cualquier persona puede verlos, pero esto es configurable</a:t>
            </a:r>
            <a:endParaRPr sz="1800">
              <a:latin typeface="Roboto"/>
              <a:ea typeface="Roboto"/>
              <a:cs typeface="Roboto"/>
              <a:sym typeface="Roboto"/>
            </a:endParaRPr>
          </a:p>
          <a:p>
            <a:pPr indent="0" lvl="0" marL="0" marR="0" rtl="0" algn="just">
              <a:lnSpc>
                <a:spcPct val="100000"/>
              </a:lnSpc>
              <a:spcBef>
                <a:spcPts val="0"/>
              </a:spcBef>
              <a:spcAft>
                <a:spcPts val="0"/>
              </a:spcAft>
              <a:buNone/>
            </a:pPr>
            <a:r>
              <a:t/>
            </a:r>
            <a:endParaRPr b="1" sz="1800">
              <a:latin typeface="Roboto"/>
              <a:ea typeface="Roboto"/>
              <a:cs typeface="Roboto"/>
              <a:sym typeface="Roboto"/>
            </a:endParaRPr>
          </a:p>
        </p:txBody>
      </p:sp>
      <p:sp>
        <p:nvSpPr>
          <p:cNvPr id="202" name="Google Shape;202;p35"/>
          <p:cNvSpPr/>
          <p:nvPr/>
        </p:nvSpPr>
        <p:spPr>
          <a:xfrm>
            <a:off x="1605090" y="991570"/>
            <a:ext cx="60348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s-419" sz="2000">
                <a:latin typeface="Roboto"/>
                <a:ea typeface="Roboto"/>
                <a:cs typeface="Roboto"/>
                <a:sym typeface="Roboto"/>
              </a:rPr>
              <a:t>¿</a:t>
            </a:r>
            <a:r>
              <a:rPr b="1" lang="es-419" sz="2000">
                <a:latin typeface="Roboto"/>
                <a:ea typeface="Roboto"/>
                <a:cs typeface="Roboto"/>
                <a:sym typeface="Roboto"/>
              </a:rPr>
              <a:t>Qué</a:t>
            </a:r>
            <a:r>
              <a:rPr b="1" lang="es-419" sz="2000">
                <a:latin typeface="Roboto"/>
                <a:ea typeface="Roboto"/>
                <a:cs typeface="Roboto"/>
                <a:sym typeface="Roboto"/>
              </a:rPr>
              <a:t> es?</a:t>
            </a:r>
            <a:endParaRPr b="0" i="0" sz="2000" u="none" cap="none" strike="noStrike">
              <a:solidFill>
                <a:srgbClr val="00000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