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87" d="100"/>
          <a:sy n="87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A2C6A-A991-234D-A17C-87E1296DCEF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79407-8B0D-9646-9401-3DDF81D7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0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4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8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6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6D1B-DA1B-D64F-B76E-F235CCF3BAC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51ED-2AC9-694F-8405-CFC71B299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9C6434-3DB6-E540-AAAE-F5A55CEDC619}"/>
              </a:ext>
            </a:extLst>
          </p:cNvPr>
          <p:cNvSpPr/>
          <p:nvPr/>
        </p:nvSpPr>
        <p:spPr>
          <a:xfrm>
            <a:off x="2925014" y="364633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/>
              <a:t>GSSL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2256A57-FE8B-334E-A37D-22C292C2CF7D}"/>
              </a:ext>
            </a:extLst>
          </p:cNvPr>
          <p:cNvSpPr/>
          <p:nvPr/>
        </p:nvSpPr>
        <p:spPr>
          <a:xfrm>
            <a:off x="500290" y="353881"/>
            <a:ext cx="1592670" cy="914400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/>
              <a:t>Data base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FC685935-E495-E546-9079-6553111330E9}"/>
              </a:ext>
            </a:extLst>
          </p:cNvPr>
          <p:cNvSpPr/>
          <p:nvPr/>
        </p:nvSpPr>
        <p:spPr>
          <a:xfrm>
            <a:off x="4989153" y="552372"/>
            <a:ext cx="914400" cy="538922"/>
          </a:xfrm>
          <a:prstGeom prst="snip1Rect">
            <a:avLst/>
          </a:prstGeom>
          <a:solidFill>
            <a:srgbClr val="FF000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4146C6-D39F-6243-9A33-D6B5F899E596}"/>
              </a:ext>
            </a:extLst>
          </p:cNvPr>
          <p:cNvSpPr/>
          <p:nvPr/>
        </p:nvSpPr>
        <p:spPr>
          <a:xfrm>
            <a:off x="2754788" y="3373899"/>
            <a:ext cx="126153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RS-LOCAL</a:t>
            </a:r>
          </a:p>
          <a:p>
            <a:pPr algn="ctr"/>
            <a:r>
              <a:rPr lang="en-AU" dirty="0"/>
              <a:t>Subset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851A8E-FB14-CB40-9651-352EF454EEBA}"/>
              </a:ext>
            </a:extLst>
          </p:cNvPr>
          <p:cNvSpPr/>
          <p:nvPr/>
        </p:nvSpPr>
        <p:spPr>
          <a:xfrm>
            <a:off x="4480888" y="1958959"/>
            <a:ext cx="1930929" cy="6239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Local spectral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33F573-E43B-4F4A-AA52-09677395D64F}"/>
              </a:ext>
            </a:extLst>
          </p:cNvPr>
          <p:cNvSpPr/>
          <p:nvPr/>
        </p:nvSpPr>
        <p:spPr>
          <a:xfrm>
            <a:off x="2751447" y="1819259"/>
            <a:ext cx="1261534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RS-LOCAL</a:t>
            </a:r>
          </a:p>
          <a:p>
            <a:pPr algn="ctr"/>
            <a:r>
              <a:rPr lang="en-AU" dirty="0"/>
              <a:t>analysis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7D9A69-A63E-9842-986E-F5696FB17F21}"/>
              </a:ext>
            </a:extLst>
          </p:cNvPr>
          <p:cNvSpPr/>
          <p:nvPr/>
        </p:nvSpPr>
        <p:spPr>
          <a:xfrm>
            <a:off x="2458524" y="4760413"/>
            <a:ext cx="1854061" cy="3282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Outlier analysis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138E8-D949-7447-AE90-A4286E1BF220}"/>
              </a:ext>
            </a:extLst>
          </p:cNvPr>
          <p:cNvSpPr/>
          <p:nvPr/>
        </p:nvSpPr>
        <p:spPr>
          <a:xfrm>
            <a:off x="2073082" y="6156014"/>
            <a:ext cx="2624945" cy="1168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Modelling analysis</a:t>
            </a:r>
          </a:p>
          <a:p>
            <a:pPr marL="285750" indent="-285750">
              <a:buFontTx/>
              <a:buChar char="-"/>
            </a:pPr>
            <a:r>
              <a:rPr lang="en-AU" sz="1600" dirty="0"/>
              <a:t>Spectral pre-processing</a:t>
            </a:r>
          </a:p>
          <a:p>
            <a:pPr marL="285750" indent="-285750">
              <a:buFontTx/>
              <a:buChar char="-"/>
            </a:pPr>
            <a:r>
              <a:rPr lang="en-AU" sz="1600" dirty="0"/>
              <a:t>CV optimization</a:t>
            </a:r>
          </a:p>
          <a:p>
            <a:pPr marL="285750" indent="-285750">
              <a:buFontTx/>
              <a:buChar char="-"/>
            </a:pPr>
            <a:r>
              <a:rPr lang="en-AU" sz="1600" dirty="0"/>
              <a:t>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9D8D2-715A-844B-9951-818BBFF8376F}"/>
              </a:ext>
            </a:extLst>
          </p:cNvPr>
          <p:cNvSpPr/>
          <p:nvPr/>
        </p:nvSpPr>
        <p:spPr>
          <a:xfrm>
            <a:off x="187243" y="5451889"/>
            <a:ext cx="2218764" cy="635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Local spectral data</a:t>
            </a:r>
          </a:p>
          <a:p>
            <a:pPr algn="ctr"/>
            <a:r>
              <a:rPr lang="en-AU" dirty="0"/>
              <a:t>Validation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8183FE-088C-4B40-9BC8-CAF1CC83D18F}"/>
              </a:ext>
            </a:extLst>
          </p:cNvPr>
          <p:cNvSpPr/>
          <p:nvPr/>
        </p:nvSpPr>
        <p:spPr>
          <a:xfrm>
            <a:off x="4967721" y="7078931"/>
            <a:ext cx="1854308" cy="635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Spectra to predict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8B259823-A065-9D46-ABE6-140C008C0D80}"/>
              </a:ext>
            </a:extLst>
          </p:cNvPr>
          <p:cNvSpPr/>
          <p:nvPr/>
        </p:nvSpPr>
        <p:spPr>
          <a:xfrm>
            <a:off x="635258" y="8444743"/>
            <a:ext cx="1868363" cy="500459"/>
          </a:xfrm>
          <a:prstGeom prst="snip1Rect">
            <a:avLst/>
          </a:prstGeom>
          <a:solidFill>
            <a:srgbClr val="FF000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Table Valid stat</a:t>
            </a:r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64A8E63A-1E6A-4548-9B5F-C57684A44FA0}"/>
              </a:ext>
            </a:extLst>
          </p:cNvPr>
          <p:cNvSpPr/>
          <p:nvPr/>
        </p:nvSpPr>
        <p:spPr>
          <a:xfrm>
            <a:off x="2655747" y="8436812"/>
            <a:ext cx="1459619" cy="495194"/>
          </a:xfrm>
          <a:prstGeom prst="snip1Rect">
            <a:avLst/>
          </a:prstGeom>
          <a:solidFill>
            <a:srgbClr val="FF000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Scatter plot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8263B31C-F8F5-7146-A1EB-AE7196DA40C1}"/>
              </a:ext>
            </a:extLst>
          </p:cNvPr>
          <p:cNvSpPr/>
          <p:nvPr/>
        </p:nvSpPr>
        <p:spPr>
          <a:xfrm>
            <a:off x="4276936" y="8436812"/>
            <a:ext cx="1459619" cy="495194"/>
          </a:xfrm>
          <a:prstGeom prst="snip1Rect">
            <a:avLst/>
          </a:prstGeom>
          <a:solidFill>
            <a:srgbClr val="FF000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C87462-30CF-0649-9C64-7E979C405BE3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1978660" y="811081"/>
            <a:ext cx="946354" cy="1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CAE51-F56E-524D-B730-18FAABC6BCE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382214" y="1279033"/>
            <a:ext cx="0" cy="5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D7A82E-CD19-D847-8293-C59DE97AC25A}"/>
              </a:ext>
            </a:extLst>
          </p:cNvPr>
          <p:cNvCxnSpPr>
            <a:cxnSpLocks/>
            <a:stCxn id="8" idx="1"/>
            <a:endCxn id="17" idx="3"/>
          </p:cNvCxnSpPr>
          <p:nvPr/>
        </p:nvCxnSpPr>
        <p:spPr>
          <a:xfrm flipH="1">
            <a:off x="4012981" y="2270924"/>
            <a:ext cx="467907" cy="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8694EB-FE55-214A-955F-503A59867FBB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flipV="1">
            <a:off x="5446353" y="1091294"/>
            <a:ext cx="0" cy="86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9A494F-F7CD-1A41-8459-126930D9FF7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3382214" y="2733659"/>
            <a:ext cx="3341" cy="64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507FBB-99B0-5A4D-8A72-FAF530FBFE8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385555" y="4288299"/>
            <a:ext cx="0" cy="47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840125-BEDA-D54F-80E0-FCF4FB69E91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385555" y="5088620"/>
            <a:ext cx="0" cy="106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FDE7BC-9B0B-9148-B4DE-78CD9F7810D0}"/>
              </a:ext>
            </a:extLst>
          </p:cNvPr>
          <p:cNvCxnSpPr>
            <a:cxnSpLocks/>
            <a:stCxn id="19" idx="2"/>
            <a:endCxn id="26" idx="3"/>
          </p:cNvCxnSpPr>
          <p:nvPr/>
        </p:nvCxnSpPr>
        <p:spPr>
          <a:xfrm>
            <a:off x="3385555" y="7324166"/>
            <a:ext cx="2" cy="11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E05B4B-01DA-8A4A-B2F5-1625866C5990}"/>
              </a:ext>
            </a:extLst>
          </p:cNvPr>
          <p:cNvSpPr/>
          <p:nvPr/>
        </p:nvSpPr>
        <p:spPr>
          <a:xfrm>
            <a:off x="316812" y="2162069"/>
            <a:ext cx="603485" cy="4208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Input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39C2760F-0D90-EA4C-9983-A744D935404E}"/>
              </a:ext>
            </a:extLst>
          </p:cNvPr>
          <p:cNvSpPr/>
          <p:nvPr/>
        </p:nvSpPr>
        <p:spPr>
          <a:xfrm>
            <a:off x="80282" y="2708169"/>
            <a:ext cx="840015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Database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BE41320D-0322-5845-8F0F-587BEED8D376}"/>
              </a:ext>
            </a:extLst>
          </p:cNvPr>
          <p:cNvSpPr/>
          <p:nvPr/>
        </p:nvSpPr>
        <p:spPr>
          <a:xfrm>
            <a:off x="174053" y="3264016"/>
            <a:ext cx="746244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Analysis</a:t>
            </a:r>
          </a:p>
        </p:txBody>
      </p:sp>
      <p:sp>
        <p:nvSpPr>
          <p:cNvPr id="158" name="Snip Single Corner Rectangle 157">
            <a:extLst>
              <a:ext uri="{FF2B5EF4-FFF2-40B4-BE49-F238E27FC236}">
                <a16:creationId xmlns:a16="http://schemas.microsoft.com/office/drawing/2014/main" id="{DE45335B-D600-0444-87E4-FEA1FF2FBADD}"/>
              </a:ext>
            </a:extLst>
          </p:cNvPr>
          <p:cNvSpPr/>
          <p:nvPr/>
        </p:nvSpPr>
        <p:spPr>
          <a:xfrm>
            <a:off x="184496" y="3860557"/>
            <a:ext cx="722326" cy="427742"/>
          </a:xfrm>
          <a:prstGeom prst="snip1Rect">
            <a:avLst/>
          </a:prstGeom>
          <a:solidFill>
            <a:srgbClr val="FF000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9495663C-4CBE-6B43-949D-8AB57784D0EF}"/>
              </a:ext>
            </a:extLst>
          </p:cNvPr>
          <p:cNvCxnSpPr>
            <a:cxnSpLocks/>
            <a:stCxn id="19" idx="2"/>
            <a:endCxn id="27" idx="3"/>
          </p:cNvCxnSpPr>
          <p:nvPr/>
        </p:nvCxnSpPr>
        <p:spPr>
          <a:xfrm rot="16200000" flipH="1">
            <a:off x="3639827" y="7069893"/>
            <a:ext cx="1112646" cy="1621191"/>
          </a:xfrm>
          <a:prstGeom prst="bentConnector3">
            <a:avLst>
              <a:gd name="adj1" fmla="val 6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9464727E-BF69-9A4C-A5E0-DD20B12B2936}"/>
              </a:ext>
            </a:extLst>
          </p:cNvPr>
          <p:cNvCxnSpPr>
            <a:cxnSpLocks/>
            <a:stCxn id="19" idx="2"/>
            <a:endCxn id="25" idx="3"/>
          </p:cNvCxnSpPr>
          <p:nvPr/>
        </p:nvCxnSpPr>
        <p:spPr>
          <a:xfrm rot="5400000">
            <a:off x="1917210" y="6976397"/>
            <a:ext cx="1120577" cy="1816115"/>
          </a:xfrm>
          <a:prstGeom prst="bentConnector3">
            <a:avLst>
              <a:gd name="adj1" fmla="val 63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BBA18287-D86F-B04C-9977-C1D85B39ABEC}"/>
              </a:ext>
            </a:extLst>
          </p:cNvPr>
          <p:cNvCxnSpPr>
            <a:cxnSpLocks/>
            <a:stCxn id="21" idx="2"/>
            <a:endCxn id="19" idx="1"/>
          </p:cNvCxnSpPr>
          <p:nvPr/>
        </p:nvCxnSpPr>
        <p:spPr>
          <a:xfrm rot="16200000" flipH="1">
            <a:off x="1358253" y="6025260"/>
            <a:ext cx="653201" cy="776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3CE78650-C2AB-1742-9092-B11432F7EA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rot="16200000" flipV="1">
            <a:off x="5127031" y="6311087"/>
            <a:ext cx="338841" cy="1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3B1F1061-5138-8543-BCFA-EE3F13FE3C81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5330476" y="8120010"/>
            <a:ext cx="970478" cy="158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C87462-30CF-0649-9C64-7E979C405BE3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839414" y="821833"/>
            <a:ext cx="1149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3"/>
            <a:endCxn id="6" idx="1"/>
          </p:cNvCxnSpPr>
          <p:nvPr/>
        </p:nvCxnSpPr>
        <p:spPr>
          <a:xfrm flipH="1" flipV="1">
            <a:off x="1410925" y="353881"/>
            <a:ext cx="5000892" cy="1917043"/>
          </a:xfrm>
          <a:prstGeom prst="bentConnector4">
            <a:avLst>
              <a:gd name="adj1" fmla="val -4571"/>
              <a:gd name="adj2" fmla="val 11192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7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37</Words>
  <Application>Microsoft Office PowerPoint</Application>
  <PresentationFormat>A4 Paper (210x297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Carnieletto Dotto</dc:creator>
  <cp:lastModifiedBy>Andre Carnieletto Dotto</cp:lastModifiedBy>
  <cp:revision>7</cp:revision>
  <dcterms:created xsi:type="dcterms:W3CDTF">2019-10-14T08:16:52Z</dcterms:created>
  <dcterms:modified xsi:type="dcterms:W3CDTF">2019-10-18T09:15:11Z</dcterms:modified>
</cp:coreProperties>
</file>